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9999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2301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7969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74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89008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89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244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19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9492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55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0887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924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171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59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565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441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6B589-8233-42B5-8D09-21EAB8D35867}" type="datetimeFigureOut">
              <a:rPr lang="nl-NL" smtClean="0"/>
              <a:t>26-3-2020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D0CDE71-D1AF-44AD-8D49-44A69D706A0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317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ecoshow.nl/ondernemingsvorme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51345"/>
          </a:xfrm>
        </p:spPr>
        <p:txBody>
          <a:bodyPr/>
          <a:lstStyle/>
          <a:p>
            <a:r>
              <a:rPr lang="nl-NL" dirty="0" smtClean="0"/>
              <a:t>P7:H7: Ondernemingsvormen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Start</a:t>
            </a:r>
          </a:p>
          <a:p>
            <a:r>
              <a:rPr lang="nl-NL" dirty="0" smtClean="0"/>
              <a:t>Lesdoelen:</a:t>
            </a:r>
          </a:p>
          <a:p>
            <a:pPr>
              <a:buFontTx/>
              <a:buChar char="-"/>
            </a:pPr>
            <a:r>
              <a:rPr lang="nl-NL" dirty="0" smtClean="0"/>
              <a:t>ZZP</a:t>
            </a:r>
          </a:p>
          <a:p>
            <a:pPr>
              <a:buFontTx/>
              <a:buChar char="-"/>
            </a:pPr>
            <a:r>
              <a:rPr lang="nl-NL" dirty="0" smtClean="0"/>
              <a:t>VOF</a:t>
            </a:r>
          </a:p>
          <a:p>
            <a:pPr>
              <a:buFontTx/>
              <a:buChar char="-"/>
            </a:pPr>
            <a:r>
              <a:rPr lang="nl-NL" dirty="0" smtClean="0"/>
              <a:t>BV</a:t>
            </a:r>
          </a:p>
          <a:p>
            <a:pPr>
              <a:buFontTx/>
              <a:buChar char="-"/>
            </a:pPr>
            <a:r>
              <a:rPr lang="nl-NL" dirty="0" smtClean="0"/>
              <a:t>NV</a:t>
            </a:r>
          </a:p>
          <a:p>
            <a:pPr>
              <a:buFontTx/>
              <a:buChar char="-"/>
            </a:pPr>
            <a:r>
              <a:rPr lang="nl-NL" dirty="0" smtClean="0"/>
              <a:t>Opdrachten maken 1 t/m 11 digitaal </a:t>
            </a:r>
          </a:p>
          <a:p>
            <a:pPr>
              <a:buFontTx/>
              <a:buChar char="-"/>
            </a:pPr>
            <a:r>
              <a:rPr lang="nl-NL" dirty="0">
                <a:hlinkClick r:id="rId2"/>
              </a:rPr>
              <a:t>https://www.deecoshow.nl/ondernemingsvormen</a:t>
            </a:r>
            <a:r>
              <a:rPr lang="nl-NL" dirty="0" smtClean="0">
                <a:hlinkClick r:id="rId2"/>
              </a:rPr>
              <a:t>/</a:t>
            </a:r>
            <a:r>
              <a:rPr lang="nl-NL" dirty="0" smtClean="0"/>
              <a:t> </a:t>
            </a:r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23327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0102"/>
          </a:xfrm>
        </p:spPr>
        <p:txBody>
          <a:bodyPr/>
          <a:lstStyle/>
          <a:p>
            <a:r>
              <a:rPr lang="nl-NL" dirty="0"/>
              <a:t>Ondernemingsvormen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/>
          </p:nvPr>
        </p:nvGraphicFramePr>
        <p:xfrm>
          <a:off x="1329070" y="1339701"/>
          <a:ext cx="7463948" cy="54013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2536">
                  <a:extLst>
                    <a:ext uri="{9D8B030D-6E8A-4147-A177-3AD203B41FA5}">
                      <a16:colId xmlns:a16="http://schemas.microsoft.com/office/drawing/2014/main" val="3532812892"/>
                    </a:ext>
                  </a:extLst>
                </a:gridCol>
                <a:gridCol w="2502435">
                  <a:extLst>
                    <a:ext uri="{9D8B030D-6E8A-4147-A177-3AD203B41FA5}">
                      <a16:colId xmlns:a16="http://schemas.microsoft.com/office/drawing/2014/main" val="249261155"/>
                    </a:ext>
                  </a:extLst>
                </a:gridCol>
                <a:gridCol w="2718977">
                  <a:extLst>
                    <a:ext uri="{9D8B030D-6E8A-4147-A177-3AD203B41FA5}">
                      <a16:colId xmlns:a16="http://schemas.microsoft.com/office/drawing/2014/main" val="349183163"/>
                    </a:ext>
                  </a:extLst>
                </a:gridCol>
              </a:tblGrid>
              <a:tr h="830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Ondernemingsvorm</a:t>
                      </a:r>
                      <a:endParaRPr lang="nl-NL" sz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Kenmerk</a:t>
                      </a:r>
                      <a:endParaRPr lang="nl-NL" sz="1200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Risico</a:t>
                      </a:r>
                      <a:endParaRPr lang="nl-NL" sz="120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extLst>
                  <a:ext uri="{0D108BD9-81ED-4DB2-BD59-A6C34878D82A}">
                    <a16:rowId xmlns:a16="http://schemas.microsoft.com/office/drawing/2014/main" val="484392459"/>
                  </a:ext>
                </a:extLst>
              </a:tr>
              <a:tr h="1380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Eenmanszaak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  </a:t>
                      </a:r>
                      <a:r>
                        <a:rPr lang="nl-NL" sz="12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ZZP-er: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zelfstandige zonder personeel</a:t>
                      </a:r>
                      <a:endParaRPr lang="nl-NL" sz="1200" b="1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Er is één eigenaar.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algn="l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Een eenmanszaak kan personeel in dienst nemen, maar een ZZP-er niet.</a:t>
                      </a: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Schuldeisers kunnen zakelijk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en privévermogen opeisen.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extLst>
                  <a:ext uri="{0D108BD9-81ED-4DB2-BD59-A6C34878D82A}">
                    <a16:rowId xmlns:a16="http://schemas.microsoft.com/office/drawing/2014/main" val="4065339753"/>
                  </a:ext>
                </a:extLst>
              </a:tr>
              <a:tr h="11506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effectLst/>
                        </a:rPr>
                        <a:t>Vof: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vennootschap onder firma</a:t>
                      </a:r>
                      <a:endParaRPr lang="nl-NL" sz="1200" b="1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Er zijn meerdere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eigenaren.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Schuldeisers kunnen zakelijk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en privévermogen opeisen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van alle eigenaren afzonderlijk.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extLst>
                  <a:ext uri="{0D108BD9-81ED-4DB2-BD59-A6C34878D82A}">
                    <a16:rowId xmlns:a16="http://schemas.microsoft.com/office/drawing/2014/main" val="3484582133"/>
                  </a:ext>
                </a:extLst>
              </a:tr>
              <a:tr h="8729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effectLst/>
                        </a:rPr>
                        <a:t>Bv: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besloten vennootschap</a:t>
                      </a:r>
                      <a:endParaRPr lang="nl-NL" sz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Een beperkt aantal aandeelhouders zijn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eigenaar.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Schuldeisers kunnen alleen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het vermogen opeisen dat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in de bv zit.</a:t>
                      </a:r>
                      <a:endParaRPr lang="nl-NL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extLst>
                  <a:ext uri="{0D108BD9-81ED-4DB2-BD59-A6C34878D82A}">
                    <a16:rowId xmlns:a16="http://schemas.microsoft.com/office/drawing/2014/main" val="4086981514"/>
                  </a:ext>
                </a:extLst>
              </a:tr>
              <a:tr h="1166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 smtClean="0">
                          <a:effectLst/>
                        </a:rPr>
                        <a:t>Nv: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naamloze vennootschap</a:t>
                      </a:r>
                      <a:endParaRPr lang="nl-NL" sz="1200" dirty="0">
                        <a:solidFill>
                          <a:srgbClr val="7030A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Veel aandeelhouders. Iedereen kan een of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meer aandelen kopen.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Schuldeisers kunnen alleen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het vermogen opeisen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dat in de nv zit.</a:t>
                      </a:r>
                      <a:endParaRPr lang="nl-NL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53" marR="60753" marT="0" marB="0"/>
                </a:tc>
                <a:extLst>
                  <a:ext uri="{0D108BD9-81ED-4DB2-BD59-A6C34878D82A}">
                    <a16:rowId xmlns:a16="http://schemas.microsoft.com/office/drawing/2014/main" val="1007211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94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127</Words>
  <Application>Microsoft Office PowerPoint</Application>
  <PresentationFormat>Breedbeeld</PresentationFormat>
  <Paragraphs>42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Wingdings 3</vt:lpstr>
      <vt:lpstr>Facet</vt:lpstr>
      <vt:lpstr>P7:H7: Ondernemingsvormen</vt:lpstr>
      <vt:lpstr>Ondernemingsvormen</vt:lpstr>
    </vt:vector>
  </TitlesOfParts>
  <Company>Clusius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P7:H7: Ondernemingsvormen</dc:title>
  <dc:creator>Jamal Salim</dc:creator>
  <cp:lastModifiedBy>Jamal Salim</cp:lastModifiedBy>
  <cp:revision>1</cp:revision>
  <dcterms:created xsi:type="dcterms:W3CDTF">2020-03-26T08:02:24Z</dcterms:created>
  <dcterms:modified xsi:type="dcterms:W3CDTF">2020-03-26T08:02:45Z</dcterms:modified>
</cp:coreProperties>
</file>