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04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32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4788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735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631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989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624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42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94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62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57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14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6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380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94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80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8EA4-76FC-42FD-B2EB-E102DE30CFDD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0D4EAF-0D9D-4652-9800-9AE5DFE80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64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H7:P6: betaald en onbetaald 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Start </a:t>
            </a:r>
          </a:p>
          <a:p>
            <a:r>
              <a:rPr lang="nl-NL" dirty="0" smtClean="0"/>
              <a:t>Lesdoelen:</a:t>
            </a:r>
          </a:p>
          <a:p>
            <a:pPr>
              <a:buFontTx/>
              <a:buChar char="-"/>
            </a:pPr>
            <a:r>
              <a:rPr lang="nl-NL" dirty="0" smtClean="0"/>
              <a:t>Parttime</a:t>
            </a:r>
          </a:p>
          <a:p>
            <a:pPr>
              <a:buFontTx/>
              <a:buChar char="-"/>
            </a:pPr>
            <a:r>
              <a:rPr lang="nl-NL" dirty="0" smtClean="0"/>
              <a:t>fulltime</a:t>
            </a:r>
          </a:p>
          <a:p>
            <a:pPr>
              <a:buFontTx/>
              <a:buChar char="-"/>
            </a:pPr>
            <a:r>
              <a:rPr lang="nl-NL" dirty="0" smtClean="0"/>
              <a:t>Arbeidsmotieven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966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9269" y="0"/>
            <a:ext cx="11917017" cy="6450496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159045" y="68826"/>
            <a:ext cx="3097161" cy="698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Betaald of onbetaald werk</a:t>
            </a:r>
            <a:endParaRPr lang="nl-NL" dirty="0"/>
          </a:p>
        </p:txBody>
      </p:sp>
      <p:cxnSp>
        <p:nvCxnSpPr>
          <p:cNvPr id="6" name="Rechte verbindingslijn met pijl 5"/>
          <p:cNvCxnSpPr/>
          <p:nvPr/>
        </p:nvCxnSpPr>
        <p:spPr>
          <a:xfrm flipH="1">
            <a:off x="3097161" y="776751"/>
            <a:ext cx="2497393" cy="629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5707625" y="791898"/>
            <a:ext cx="2669459" cy="442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fgeronde rechthoek 9"/>
          <p:cNvSpPr/>
          <p:nvPr/>
        </p:nvSpPr>
        <p:spPr>
          <a:xfrm>
            <a:off x="1179871" y="1425687"/>
            <a:ext cx="2418735" cy="9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Fulltime </a:t>
            </a:r>
            <a:endParaRPr lang="nl-NL" dirty="0"/>
          </a:p>
        </p:txBody>
      </p:sp>
      <p:sp>
        <p:nvSpPr>
          <p:cNvPr id="11" name="Afgeronde rechthoek 10"/>
          <p:cNvSpPr/>
          <p:nvPr/>
        </p:nvSpPr>
        <p:spPr>
          <a:xfrm>
            <a:off x="7836310" y="1259331"/>
            <a:ext cx="2526890" cy="10913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parttime</a:t>
            </a:r>
            <a:endParaRPr lang="nl-NL" dirty="0"/>
          </a:p>
        </p:txBody>
      </p:sp>
      <p:cxnSp>
        <p:nvCxnSpPr>
          <p:cNvPr id="13" name="Rechte verbindingslijn met pijl 12"/>
          <p:cNvCxnSpPr>
            <a:stCxn id="10" idx="2"/>
          </p:cNvCxnSpPr>
          <p:nvPr/>
        </p:nvCxnSpPr>
        <p:spPr>
          <a:xfrm flipH="1">
            <a:off x="2389238" y="2389249"/>
            <a:ext cx="1" cy="393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stCxn id="11" idx="2"/>
          </p:cNvCxnSpPr>
          <p:nvPr/>
        </p:nvCxnSpPr>
        <p:spPr>
          <a:xfrm>
            <a:off x="9099755" y="2350712"/>
            <a:ext cx="0" cy="373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al 15"/>
          <p:cNvSpPr/>
          <p:nvPr/>
        </p:nvSpPr>
        <p:spPr>
          <a:xfrm>
            <a:off x="1179870" y="2782538"/>
            <a:ext cx="2418736" cy="1111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Meer dan 36 uur per week</a:t>
            </a:r>
            <a:endParaRPr lang="nl-NL" dirty="0"/>
          </a:p>
        </p:txBody>
      </p:sp>
      <p:sp>
        <p:nvSpPr>
          <p:cNvPr id="17" name="Ovaal 16"/>
          <p:cNvSpPr/>
          <p:nvPr/>
        </p:nvSpPr>
        <p:spPr>
          <a:xfrm>
            <a:off x="8047703" y="2724338"/>
            <a:ext cx="2104103" cy="11745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Minder dan 36 uur per week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4659207" y="3893583"/>
            <a:ext cx="2664542" cy="550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Arbeidsmotieven </a:t>
            </a:r>
            <a:endParaRPr lang="nl-NL" dirty="0"/>
          </a:p>
        </p:txBody>
      </p:sp>
      <p:sp>
        <p:nvSpPr>
          <p:cNvPr id="20" name="Ovaal 19"/>
          <p:cNvSpPr/>
          <p:nvPr/>
        </p:nvSpPr>
        <p:spPr>
          <a:xfrm>
            <a:off x="886454" y="4286872"/>
            <a:ext cx="2459668" cy="924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Voor betaald werk</a:t>
            </a:r>
            <a:endParaRPr lang="nl-NL" dirty="0"/>
          </a:p>
        </p:txBody>
      </p:sp>
      <p:cxnSp>
        <p:nvCxnSpPr>
          <p:cNvPr id="22" name="Rechte verbindingslijn met pijl 21"/>
          <p:cNvCxnSpPr>
            <a:stCxn id="18" idx="2"/>
          </p:cNvCxnSpPr>
          <p:nvPr/>
        </p:nvCxnSpPr>
        <p:spPr>
          <a:xfrm flipH="1">
            <a:off x="3362632" y="4444189"/>
            <a:ext cx="2628846" cy="255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>
            <a:stCxn id="18" idx="2"/>
          </p:cNvCxnSpPr>
          <p:nvPr/>
        </p:nvCxnSpPr>
        <p:spPr>
          <a:xfrm>
            <a:off x="5991478" y="4444189"/>
            <a:ext cx="2926380" cy="201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al 26"/>
          <p:cNvSpPr/>
          <p:nvPr/>
        </p:nvSpPr>
        <p:spPr>
          <a:xfrm>
            <a:off x="8917858" y="4193462"/>
            <a:ext cx="2802194" cy="919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Voor onbetaald werk</a:t>
            </a:r>
            <a:endParaRPr lang="nl-NL" dirty="0"/>
          </a:p>
        </p:txBody>
      </p:sp>
      <p:sp>
        <p:nvSpPr>
          <p:cNvPr id="28" name="Pijl-omlaag 27"/>
          <p:cNvSpPr/>
          <p:nvPr/>
        </p:nvSpPr>
        <p:spPr>
          <a:xfrm>
            <a:off x="2054942" y="5211104"/>
            <a:ext cx="206477" cy="3244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Pijl-omlaag 28"/>
          <p:cNvSpPr/>
          <p:nvPr/>
        </p:nvSpPr>
        <p:spPr>
          <a:xfrm>
            <a:off x="10151806" y="5112774"/>
            <a:ext cx="299884" cy="3146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Afgeronde rechthoek 29"/>
          <p:cNvSpPr/>
          <p:nvPr/>
        </p:nvSpPr>
        <p:spPr>
          <a:xfrm>
            <a:off x="806245" y="5535561"/>
            <a:ext cx="2644878" cy="9399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Het loon en samenwerken met collega’s</a:t>
            </a:r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8917858" y="5427406"/>
            <a:ext cx="2959510" cy="1032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-zorg voor kinderen</a:t>
            </a:r>
          </a:p>
          <a:p>
            <a:pPr algn="ctr"/>
            <a:r>
              <a:rPr lang="nl-NL" dirty="0" smtClean="0"/>
              <a:t>-de werktijd zelf kunnen indelen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69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53</Words>
  <Application>Microsoft Office PowerPoint</Application>
  <PresentationFormat>Breedbeeld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H7:P6: betaald en onbetaald werk</vt:lpstr>
      <vt:lpstr>PowerPoint-presentatie</vt:lpstr>
    </vt:vector>
  </TitlesOfParts>
  <Company>Clusius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H7:P6: betaald en onbetaald werk</dc:title>
  <dc:creator>Jamal Salim</dc:creator>
  <cp:lastModifiedBy>Jamal Salim</cp:lastModifiedBy>
  <cp:revision>1</cp:revision>
  <dcterms:created xsi:type="dcterms:W3CDTF">2020-03-26T08:01:35Z</dcterms:created>
  <dcterms:modified xsi:type="dcterms:W3CDTF">2020-03-26T08:02:01Z</dcterms:modified>
</cp:coreProperties>
</file>