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A0DA-2431-424F-95A6-E0425E485F5E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359C-7202-4DE1-981B-E7741D7A3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4860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A0DA-2431-424F-95A6-E0425E485F5E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359C-7202-4DE1-981B-E7741D7A3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708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A0DA-2431-424F-95A6-E0425E485F5E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359C-7202-4DE1-981B-E7741D7A3C3E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7698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A0DA-2431-424F-95A6-E0425E485F5E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359C-7202-4DE1-981B-E7741D7A3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3162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A0DA-2431-424F-95A6-E0425E485F5E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359C-7202-4DE1-981B-E7741D7A3C3E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4352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A0DA-2431-424F-95A6-E0425E485F5E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359C-7202-4DE1-981B-E7741D7A3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7758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A0DA-2431-424F-95A6-E0425E485F5E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359C-7202-4DE1-981B-E7741D7A3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43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A0DA-2431-424F-95A6-E0425E485F5E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359C-7202-4DE1-981B-E7741D7A3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3512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A0DA-2431-424F-95A6-E0425E485F5E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359C-7202-4DE1-981B-E7741D7A3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740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A0DA-2431-424F-95A6-E0425E485F5E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359C-7202-4DE1-981B-E7741D7A3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7425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A0DA-2431-424F-95A6-E0425E485F5E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359C-7202-4DE1-981B-E7741D7A3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8869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A0DA-2431-424F-95A6-E0425E485F5E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359C-7202-4DE1-981B-E7741D7A3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0319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A0DA-2431-424F-95A6-E0425E485F5E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359C-7202-4DE1-981B-E7741D7A3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837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A0DA-2431-424F-95A6-E0425E485F5E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359C-7202-4DE1-981B-E7741D7A3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068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A0DA-2431-424F-95A6-E0425E485F5E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359C-7202-4DE1-981B-E7741D7A3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2494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A0DA-2431-424F-95A6-E0425E485F5E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359C-7202-4DE1-981B-E7741D7A3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21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8A0DA-2431-424F-95A6-E0425E485F5E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EEE359C-7202-4DE1-981B-E7741D7A3C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9947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H7:P5: Studie en beroep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Start </a:t>
            </a:r>
          </a:p>
          <a:p>
            <a:r>
              <a:rPr lang="nl-NL" dirty="0" smtClean="0"/>
              <a:t>Lesdoelen:</a:t>
            </a:r>
          </a:p>
          <a:p>
            <a:pPr marL="45720" indent="0">
              <a:buNone/>
            </a:pPr>
            <a:r>
              <a:rPr lang="nl-NL" dirty="0" smtClean="0"/>
              <a:t>- Sectoren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5976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99392"/>
            <a:ext cx="12324522" cy="5930188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171308" y="339047"/>
            <a:ext cx="2476072" cy="832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Sectoren </a:t>
            </a:r>
            <a:endParaRPr lang="nl-NL" dirty="0"/>
          </a:p>
        </p:txBody>
      </p:sp>
      <p:cxnSp>
        <p:nvCxnSpPr>
          <p:cNvPr id="6" name="Rechte verbindingslijn met pijl 5"/>
          <p:cNvCxnSpPr/>
          <p:nvPr/>
        </p:nvCxnSpPr>
        <p:spPr>
          <a:xfrm flipH="1">
            <a:off x="2003461" y="1191802"/>
            <a:ext cx="3411020" cy="893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 flipH="1">
            <a:off x="3431569" y="1171254"/>
            <a:ext cx="1977775" cy="23116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>
            <a:off x="5409344" y="1181528"/>
            <a:ext cx="1803114" cy="2106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/>
          <p:nvPr/>
        </p:nvCxnSpPr>
        <p:spPr>
          <a:xfrm>
            <a:off x="5409344" y="1191802"/>
            <a:ext cx="3056562" cy="308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al 12"/>
          <p:cNvSpPr/>
          <p:nvPr/>
        </p:nvSpPr>
        <p:spPr>
          <a:xfrm>
            <a:off x="102742" y="1869896"/>
            <a:ext cx="2090791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Primaire sector </a:t>
            </a:r>
            <a:endParaRPr lang="nl-NL" dirty="0"/>
          </a:p>
        </p:txBody>
      </p:sp>
      <p:sp>
        <p:nvSpPr>
          <p:cNvPr id="14" name="Ovaal 13"/>
          <p:cNvSpPr/>
          <p:nvPr/>
        </p:nvSpPr>
        <p:spPr>
          <a:xfrm>
            <a:off x="2599362" y="3482939"/>
            <a:ext cx="2013735" cy="10376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Secundaire sector </a:t>
            </a:r>
            <a:endParaRPr lang="nl-NL" dirty="0"/>
          </a:p>
        </p:txBody>
      </p:sp>
      <p:sp>
        <p:nvSpPr>
          <p:cNvPr id="15" name="Ovaal 14"/>
          <p:cNvSpPr/>
          <p:nvPr/>
        </p:nvSpPr>
        <p:spPr>
          <a:xfrm>
            <a:off x="6310901" y="3284824"/>
            <a:ext cx="2337370" cy="9907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Tertiaire sector </a:t>
            </a:r>
            <a:endParaRPr lang="nl-NL" dirty="0"/>
          </a:p>
        </p:txBody>
      </p:sp>
      <p:sp>
        <p:nvSpPr>
          <p:cNvPr id="16" name="Ovaal 15"/>
          <p:cNvSpPr/>
          <p:nvPr/>
        </p:nvSpPr>
        <p:spPr>
          <a:xfrm>
            <a:off x="8214189" y="1279132"/>
            <a:ext cx="2208944" cy="1181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Kwartaire</a:t>
            </a:r>
            <a:r>
              <a:rPr lang="nl-NL" dirty="0" smtClean="0"/>
              <a:t> sector </a:t>
            </a:r>
            <a:endParaRPr lang="nl-NL" dirty="0"/>
          </a:p>
        </p:txBody>
      </p:sp>
      <p:cxnSp>
        <p:nvCxnSpPr>
          <p:cNvPr id="18" name="Rechte verbindingslijn met pijl 17"/>
          <p:cNvCxnSpPr/>
          <p:nvPr/>
        </p:nvCxnSpPr>
        <p:spPr>
          <a:xfrm>
            <a:off x="1148137" y="2784296"/>
            <a:ext cx="0" cy="452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hoek 18"/>
          <p:cNvSpPr/>
          <p:nvPr/>
        </p:nvSpPr>
        <p:spPr>
          <a:xfrm>
            <a:off x="102742" y="3287730"/>
            <a:ext cx="1900719" cy="1481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Bedrijven die grondstoffen en voedsel produceren.</a:t>
            </a:r>
            <a:endParaRPr lang="nl-NL" dirty="0"/>
          </a:p>
        </p:txBody>
      </p:sp>
      <p:cxnSp>
        <p:nvCxnSpPr>
          <p:cNvPr id="21" name="Rechte verbindingslijn met pijl 20"/>
          <p:cNvCxnSpPr>
            <a:stCxn id="14" idx="4"/>
          </p:cNvCxnSpPr>
          <p:nvPr/>
        </p:nvCxnSpPr>
        <p:spPr>
          <a:xfrm flipH="1">
            <a:off x="3606229" y="4520629"/>
            <a:ext cx="1" cy="2488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hoek 21"/>
          <p:cNvSpPr/>
          <p:nvPr/>
        </p:nvSpPr>
        <p:spPr>
          <a:xfrm>
            <a:off x="2450386" y="4769440"/>
            <a:ext cx="2311685" cy="11484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Bedrijven die grondstoffen en voedsel verwerken tot eindproduct.</a:t>
            </a:r>
            <a:endParaRPr lang="nl-NL" dirty="0"/>
          </a:p>
        </p:txBody>
      </p:sp>
      <p:cxnSp>
        <p:nvCxnSpPr>
          <p:cNvPr id="25" name="Rechte verbindingslijn met pijl 24"/>
          <p:cNvCxnSpPr>
            <a:stCxn id="15" idx="4"/>
          </p:cNvCxnSpPr>
          <p:nvPr/>
        </p:nvCxnSpPr>
        <p:spPr>
          <a:xfrm>
            <a:off x="7479586" y="4275605"/>
            <a:ext cx="0" cy="369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hoek 25"/>
          <p:cNvSpPr/>
          <p:nvPr/>
        </p:nvSpPr>
        <p:spPr>
          <a:xfrm>
            <a:off x="6534364" y="4686131"/>
            <a:ext cx="2113907" cy="1272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Commerciële dienstverlening  door bedrijven, met winst als doel.</a:t>
            </a:r>
            <a:endParaRPr lang="nl-NL" dirty="0"/>
          </a:p>
        </p:txBody>
      </p:sp>
      <p:cxnSp>
        <p:nvCxnSpPr>
          <p:cNvPr id="29" name="Rechte verbindingslijn met pijl 28"/>
          <p:cNvCxnSpPr/>
          <p:nvPr/>
        </p:nvCxnSpPr>
        <p:spPr>
          <a:xfrm>
            <a:off x="9565240" y="2490808"/>
            <a:ext cx="657547" cy="345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hthoek 29"/>
          <p:cNvSpPr/>
          <p:nvPr/>
        </p:nvSpPr>
        <p:spPr>
          <a:xfrm>
            <a:off x="9965933" y="2856216"/>
            <a:ext cx="2137024" cy="1913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Niet commerciële dienstverlening. Zonder winst als doel.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323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54</Words>
  <Application>Microsoft Office PowerPoint</Application>
  <PresentationFormat>Breedbeeld</PresentationFormat>
  <Paragraphs>13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H7:P5: Studie en beroep </vt:lpstr>
      <vt:lpstr>PowerPoint-presentatie</vt:lpstr>
    </vt:vector>
  </TitlesOfParts>
  <Company>Clusius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H7:P5: Studie en beroep </dc:title>
  <dc:creator>Jamal Salim</dc:creator>
  <cp:lastModifiedBy>Jamal Salim</cp:lastModifiedBy>
  <cp:revision>1</cp:revision>
  <dcterms:created xsi:type="dcterms:W3CDTF">2020-03-26T08:00:40Z</dcterms:created>
  <dcterms:modified xsi:type="dcterms:W3CDTF">2020-03-26T08:01:13Z</dcterms:modified>
</cp:coreProperties>
</file>