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64" r:id="rId6"/>
    <p:sldId id="263" r:id="rId7"/>
    <p:sldId id="275" r:id="rId8"/>
    <p:sldId id="276" r:id="rId9"/>
    <p:sldId id="272" r:id="rId10"/>
    <p:sldId id="273" r:id="rId11"/>
    <p:sldId id="27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7C9575-EFE7-4EE2-B782-908B5A55290F}" v="361" dt="2020-03-22T11:33:01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ne van den Hombergh" userId="95ee8773-52c9-4813-acb4-efef65c1f968" providerId="ADAL" clId="{1B7C9575-EFE7-4EE2-B782-908B5A55290F}"/>
    <pc:docChg chg="undo custSel addSld delSld modSld sldOrd">
      <pc:chgData name="Eline van den Hombergh" userId="95ee8773-52c9-4813-acb4-efef65c1f968" providerId="ADAL" clId="{1B7C9575-EFE7-4EE2-B782-908B5A55290F}" dt="2020-03-22T11:33:13.013" v="1507" actId="47"/>
      <pc:docMkLst>
        <pc:docMk/>
      </pc:docMkLst>
      <pc:sldChg chg="addSp modSp mod">
        <pc:chgData name="Eline van den Hombergh" userId="95ee8773-52c9-4813-acb4-efef65c1f968" providerId="ADAL" clId="{1B7C9575-EFE7-4EE2-B782-908B5A55290F}" dt="2020-03-22T11:03:43.444" v="26" actId="1076"/>
        <pc:sldMkLst>
          <pc:docMk/>
          <pc:sldMk cId="950785628" sldId="256"/>
        </pc:sldMkLst>
        <pc:spChg chg="add mod">
          <ac:chgData name="Eline van den Hombergh" userId="95ee8773-52c9-4813-acb4-efef65c1f968" providerId="ADAL" clId="{1B7C9575-EFE7-4EE2-B782-908B5A55290F}" dt="2020-03-22T11:03:43.444" v="26" actId="1076"/>
          <ac:spMkLst>
            <pc:docMk/>
            <pc:sldMk cId="950785628" sldId="256"/>
            <ac:spMk id="3" creationId="{050FB962-7753-472F-8B09-27EDB6CE7277}"/>
          </ac:spMkLst>
        </pc:spChg>
        <pc:spChg chg="mod">
          <ac:chgData name="Eline van den Hombergh" userId="95ee8773-52c9-4813-acb4-efef65c1f968" providerId="ADAL" clId="{1B7C9575-EFE7-4EE2-B782-908B5A55290F}" dt="2020-03-22T11:03:07.236" v="1" actId="6549"/>
          <ac:spMkLst>
            <pc:docMk/>
            <pc:sldMk cId="950785628" sldId="256"/>
            <ac:spMk id="4" creationId="{558C68B2-6CF2-44E1-851D-9DE6D3B57E53}"/>
          </ac:spMkLst>
        </pc:spChg>
      </pc:sldChg>
      <pc:sldChg chg="modSp del modAnim">
        <pc:chgData name="Eline van den Hombergh" userId="95ee8773-52c9-4813-acb4-efef65c1f968" providerId="ADAL" clId="{1B7C9575-EFE7-4EE2-B782-908B5A55290F}" dt="2020-03-22T11:20:22.548" v="868" actId="47"/>
        <pc:sldMkLst>
          <pc:docMk/>
          <pc:sldMk cId="2916086790" sldId="259"/>
        </pc:sldMkLst>
        <pc:spChg chg="mod">
          <ac:chgData name="Eline van den Hombergh" userId="95ee8773-52c9-4813-acb4-efef65c1f968" providerId="ADAL" clId="{1B7C9575-EFE7-4EE2-B782-908B5A55290F}" dt="2020-03-22T11:04:00.023" v="28" actId="6549"/>
          <ac:spMkLst>
            <pc:docMk/>
            <pc:sldMk cId="2916086790" sldId="259"/>
            <ac:spMk id="3" creationId="{00000000-0000-0000-0000-000000000000}"/>
          </ac:spMkLst>
        </pc:spChg>
      </pc:sldChg>
      <pc:sldChg chg="del">
        <pc:chgData name="Eline van den Hombergh" userId="95ee8773-52c9-4813-acb4-efef65c1f968" providerId="ADAL" clId="{1B7C9575-EFE7-4EE2-B782-908B5A55290F}" dt="2020-03-22T11:05:00.816" v="29" actId="47"/>
        <pc:sldMkLst>
          <pc:docMk/>
          <pc:sldMk cId="3524860245" sldId="260"/>
        </pc:sldMkLst>
      </pc:sldChg>
      <pc:sldChg chg="modSp mod modAnim">
        <pc:chgData name="Eline van den Hombergh" userId="95ee8773-52c9-4813-acb4-efef65c1f968" providerId="ADAL" clId="{1B7C9575-EFE7-4EE2-B782-908B5A55290F}" dt="2020-03-22T11:23:11.908" v="1085" actId="20577"/>
        <pc:sldMkLst>
          <pc:docMk/>
          <pc:sldMk cId="453168613" sldId="263"/>
        </pc:sldMkLst>
        <pc:spChg chg="mod">
          <ac:chgData name="Eline van den Hombergh" userId="95ee8773-52c9-4813-acb4-efef65c1f968" providerId="ADAL" clId="{1B7C9575-EFE7-4EE2-B782-908B5A55290F}" dt="2020-03-22T11:10:20.798" v="286" actId="20577"/>
          <ac:spMkLst>
            <pc:docMk/>
            <pc:sldMk cId="453168613" sldId="263"/>
            <ac:spMk id="2" creationId="{00000000-0000-0000-0000-000000000000}"/>
          </ac:spMkLst>
        </pc:spChg>
        <pc:spChg chg="mod">
          <ac:chgData name="Eline van den Hombergh" userId="95ee8773-52c9-4813-acb4-efef65c1f968" providerId="ADAL" clId="{1B7C9575-EFE7-4EE2-B782-908B5A55290F}" dt="2020-03-22T11:23:11.908" v="1085" actId="20577"/>
          <ac:spMkLst>
            <pc:docMk/>
            <pc:sldMk cId="453168613" sldId="263"/>
            <ac:spMk id="3" creationId="{00000000-0000-0000-0000-000000000000}"/>
          </ac:spMkLst>
        </pc:spChg>
      </pc:sldChg>
      <pc:sldChg chg="modSp mod modAnim">
        <pc:chgData name="Eline van den Hombergh" userId="95ee8773-52c9-4813-acb4-efef65c1f968" providerId="ADAL" clId="{1B7C9575-EFE7-4EE2-B782-908B5A55290F}" dt="2020-03-22T11:20:36.166" v="899" actId="20577"/>
        <pc:sldMkLst>
          <pc:docMk/>
          <pc:sldMk cId="523456800" sldId="264"/>
        </pc:sldMkLst>
        <pc:spChg chg="mod">
          <ac:chgData name="Eline van den Hombergh" userId="95ee8773-52c9-4813-acb4-efef65c1f968" providerId="ADAL" clId="{1B7C9575-EFE7-4EE2-B782-908B5A55290F}" dt="2020-03-22T11:20:36.166" v="899" actId="20577"/>
          <ac:spMkLst>
            <pc:docMk/>
            <pc:sldMk cId="523456800" sldId="264"/>
            <ac:spMk id="3" creationId="{00000000-0000-0000-0000-000000000000}"/>
          </ac:spMkLst>
        </pc:spChg>
      </pc:sldChg>
      <pc:sldChg chg="del">
        <pc:chgData name="Eline van den Hombergh" userId="95ee8773-52c9-4813-acb4-efef65c1f968" providerId="ADAL" clId="{1B7C9575-EFE7-4EE2-B782-908B5A55290F}" dt="2020-03-22T11:03:02.083" v="0" actId="47"/>
        <pc:sldMkLst>
          <pc:docMk/>
          <pc:sldMk cId="3169675724" sldId="269"/>
        </pc:sldMkLst>
      </pc:sldChg>
      <pc:sldChg chg="del">
        <pc:chgData name="Eline van den Hombergh" userId="95ee8773-52c9-4813-acb4-efef65c1f968" providerId="ADAL" clId="{1B7C9575-EFE7-4EE2-B782-908B5A55290F}" dt="2020-03-22T11:33:13.013" v="1507" actId="47"/>
        <pc:sldMkLst>
          <pc:docMk/>
          <pc:sldMk cId="14070761" sldId="270"/>
        </pc:sldMkLst>
      </pc:sldChg>
      <pc:sldChg chg="ord">
        <pc:chgData name="Eline van den Hombergh" userId="95ee8773-52c9-4813-acb4-efef65c1f968" providerId="ADAL" clId="{1B7C9575-EFE7-4EE2-B782-908B5A55290F}" dt="2020-03-22T11:30:36.687" v="1277"/>
        <pc:sldMkLst>
          <pc:docMk/>
          <pc:sldMk cId="208680858" sldId="271"/>
        </pc:sldMkLst>
      </pc:sldChg>
      <pc:sldChg chg="modSp add mod">
        <pc:chgData name="Eline van den Hombergh" userId="95ee8773-52c9-4813-acb4-efef65c1f968" providerId="ADAL" clId="{1B7C9575-EFE7-4EE2-B782-908B5A55290F}" dt="2020-03-22T11:18:28.405" v="867" actId="6549"/>
        <pc:sldMkLst>
          <pc:docMk/>
          <pc:sldMk cId="1140882130" sldId="272"/>
        </pc:sldMkLst>
        <pc:spChg chg="mod">
          <ac:chgData name="Eline van den Hombergh" userId="95ee8773-52c9-4813-acb4-efef65c1f968" providerId="ADAL" clId="{1B7C9575-EFE7-4EE2-B782-908B5A55290F}" dt="2020-03-22T11:10:12.835" v="257" actId="20577"/>
          <ac:spMkLst>
            <pc:docMk/>
            <pc:sldMk cId="1140882130" sldId="272"/>
            <ac:spMk id="2" creationId="{DA453402-A56C-4D22-8F9C-6AFD2A4377F4}"/>
          </ac:spMkLst>
        </pc:spChg>
        <pc:spChg chg="mod">
          <ac:chgData name="Eline van den Hombergh" userId="95ee8773-52c9-4813-acb4-efef65c1f968" providerId="ADAL" clId="{1B7C9575-EFE7-4EE2-B782-908B5A55290F}" dt="2020-03-22T11:18:28.405" v="867" actId="6549"/>
          <ac:spMkLst>
            <pc:docMk/>
            <pc:sldMk cId="1140882130" sldId="272"/>
            <ac:spMk id="3" creationId="{056DFFD2-1DB6-43A6-9CB0-4DF08D8EAF31}"/>
          </ac:spMkLst>
        </pc:spChg>
      </pc:sldChg>
      <pc:sldChg chg="modSp add mod">
        <pc:chgData name="Eline van den Hombergh" userId="95ee8773-52c9-4813-acb4-efef65c1f968" providerId="ADAL" clId="{1B7C9575-EFE7-4EE2-B782-908B5A55290F}" dt="2020-03-22T11:29:33.281" v="1267" actId="27636"/>
        <pc:sldMkLst>
          <pc:docMk/>
          <pc:sldMk cId="2507041933" sldId="273"/>
        </pc:sldMkLst>
        <pc:spChg chg="mod">
          <ac:chgData name="Eline van den Hombergh" userId="95ee8773-52c9-4813-acb4-efef65c1f968" providerId="ADAL" clId="{1B7C9575-EFE7-4EE2-B782-908B5A55290F}" dt="2020-03-22T11:29:02.411" v="1223" actId="6549"/>
          <ac:spMkLst>
            <pc:docMk/>
            <pc:sldMk cId="2507041933" sldId="273"/>
            <ac:spMk id="2" creationId="{8FAD0380-4B5E-47A3-A87C-D1E05CE169EB}"/>
          </ac:spMkLst>
        </pc:spChg>
        <pc:spChg chg="mod">
          <ac:chgData name="Eline van den Hombergh" userId="95ee8773-52c9-4813-acb4-efef65c1f968" providerId="ADAL" clId="{1B7C9575-EFE7-4EE2-B782-908B5A55290F}" dt="2020-03-22T11:29:33.281" v="1267" actId="27636"/>
          <ac:spMkLst>
            <pc:docMk/>
            <pc:sldMk cId="2507041933" sldId="273"/>
            <ac:spMk id="3" creationId="{98AD9668-9C89-4941-A578-7BB0F3190A1D}"/>
          </ac:spMkLst>
        </pc:spChg>
      </pc:sldChg>
      <pc:sldChg chg="modSp add mod">
        <pc:chgData name="Eline van den Hombergh" userId="95ee8773-52c9-4813-acb4-efef65c1f968" providerId="ADAL" clId="{1B7C9575-EFE7-4EE2-B782-908B5A55290F}" dt="2020-03-22T11:33:02.591" v="1506" actId="20577"/>
        <pc:sldMkLst>
          <pc:docMk/>
          <pc:sldMk cId="3977757223" sldId="274"/>
        </pc:sldMkLst>
        <pc:spChg chg="mod">
          <ac:chgData name="Eline van den Hombergh" userId="95ee8773-52c9-4813-acb4-efef65c1f968" providerId="ADAL" clId="{1B7C9575-EFE7-4EE2-B782-908B5A55290F}" dt="2020-03-22T11:30:57.076" v="1312" actId="20577"/>
          <ac:spMkLst>
            <pc:docMk/>
            <pc:sldMk cId="3977757223" sldId="274"/>
            <ac:spMk id="2" creationId="{600FFFB4-60EB-4CD6-B74A-E091BCCC149B}"/>
          </ac:spMkLst>
        </pc:spChg>
        <pc:spChg chg="mod">
          <ac:chgData name="Eline van den Hombergh" userId="95ee8773-52c9-4813-acb4-efef65c1f968" providerId="ADAL" clId="{1B7C9575-EFE7-4EE2-B782-908B5A55290F}" dt="2020-03-22T11:33:02.591" v="1506" actId="20577"/>
          <ac:spMkLst>
            <pc:docMk/>
            <pc:sldMk cId="3977757223" sldId="274"/>
            <ac:spMk id="3" creationId="{DE87189E-0A05-4873-ABFE-63AA65CB02EE}"/>
          </ac:spMkLst>
        </pc:spChg>
      </pc:sldChg>
      <pc:sldChg chg="modSp add mod ord">
        <pc:chgData name="Eline van den Hombergh" userId="95ee8773-52c9-4813-acb4-efef65c1f968" providerId="ADAL" clId="{1B7C9575-EFE7-4EE2-B782-908B5A55290F}" dt="2020-03-22T11:22:55.620" v="1052" actId="6549"/>
        <pc:sldMkLst>
          <pc:docMk/>
          <pc:sldMk cId="216434190" sldId="275"/>
        </pc:sldMkLst>
        <pc:spChg chg="mod">
          <ac:chgData name="Eline van den Hombergh" userId="95ee8773-52c9-4813-acb4-efef65c1f968" providerId="ADAL" clId="{1B7C9575-EFE7-4EE2-B782-908B5A55290F}" dt="2020-03-22T11:22:55.620" v="1052" actId="6549"/>
          <ac:spMkLst>
            <pc:docMk/>
            <pc:sldMk cId="216434190" sldId="275"/>
            <ac:spMk id="2" creationId="{66892A90-CAFE-45A3-93AF-0FEB8BF46C8E}"/>
          </ac:spMkLst>
        </pc:spChg>
        <pc:spChg chg="mod">
          <ac:chgData name="Eline van den Hombergh" userId="95ee8773-52c9-4813-acb4-efef65c1f968" providerId="ADAL" clId="{1B7C9575-EFE7-4EE2-B782-908B5A55290F}" dt="2020-03-22T11:22:11.485" v="1021"/>
          <ac:spMkLst>
            <pc:docMk/>
            <pc:sldMk cId="216434190" sldId="275"/>
            <ac:spMk id="3" creationId="{E8018CCB-AB81-4088-BE16-AE786941014D}"/>
          </ac:spMkLst>
        </pc:spChg>
      </pc:sldChg>
      <pc:sldChg chg="modSp add mod">
        <pc:chgData name="Eline van den Hombergh" userId="95ee8773-52c9-4813-acb4-efef65c1f968" providerId="ADAL" clId="{1B7C9575-EFE7-4EE2-B782-908B5A55290F}" dt="2020-03-22T11:23:41.839" v="1209" actId="20577"/>
        <pc:sldMkLst>
          <pc:docMk/>
          <pc:sldMk cId="1605767750" sldId="276"/>
        </pc:sldMkLst>
        <pc:spChg chg="mod">
          <ac:chgData name="Eline van den Hombergh" userId="95ee8773-52c9-4813-acb4-efef65c1f968" providerId="ADAL" clId="{1B7C9575-EFE7-4EE2-B782-908B5A55290F}" dt="2020-03-22T11:23:18.755" v="1105" actId="20577"/>
          <ac:spMkLst>
            <pc:docMk/>
            <pc:sldMk cId="1605767750" sldId="276"/>
            <ac:spMk id="2" creationId="{4A74B20B-5E96-4EB0-BFEC-E236B07DCDC8}"/>
          </ac:spMkLst>
        </pc:spChg>
        <pc:spChg chg="mod">
          <ac:chgData name="Eline van den Hombergh" userId="95ee8773-52c9-4813-acb4-efef65c1f968" providerId="ADAL" clId="{1B7C9575-EFE7-4EE2-B782-908B5A55290F}" dt="2020-03-22T11:23:41.839" v="1209" actId="20577"/>
          <ac:spMkLst>
            <pc:docMk/>
            <pc:sldMk cId="1605767750" sldId="276"/>
            <ac:spMk id="3" creationId="{10EA3E73-3849-4C18-BBD1-CBB763F115D6}"/>
          </ac:spMkLst>
        </pc:spChg>
      </pc:sldChg>
    </pc:docChg>
  </pc:docChgLst>
  <pc:docChgLst>
    <pc:chgData name="Eline van den Hombergh" userId="95ee8773-52c9-4813-acb4-efef65c1f968" providerId="ADAL" clId="{8B4E70A5-DDBF-4425-8C9E-2EC16DBD7D7B}"/>
    <pc:docChg chg="delSld">
      <pc:chgData name="Eline van den Hombergh" userId="95ee8773-52c9-4813-acb4-efef65c1f968" providerId="ADAL" clId="{8B4E70A5-DDBF-4425-8C9E-2EC16DBD7D7B}" dt="2020-03-22T11:41:36.084" v="2" actId="47"/>
      <pc:docMkLst>
        <pc:docMk/>
      </pc:docMkLst>
      <pc:sldChg chg="del">
        <pc:chgData name="Eline van den Hombergh" userId="95ee8773-52c9-4813-acb4-efef65c1f968" providerId="ADAL" clId="{8B4E70A5-DDBF-4425-8C9E-2EC16DBD7D7B}" dt="2020-03-22T11:41:35.052" v="1" actId="47"/>
        <pc:sldMkLst>
          <pc:docMk/>
          <pc:sldMk cId="1836954002" sldId="262"/>
        </pc:sldMkLst>
      </pc:sldChg>
      <pc:sldChg chg="del">
        <pc:chgData name="Eline van den Hombergh" userId="95ee8773-52c9-4813-acb4-efef65c1f968" providerId="ADAL" clId="{8B4E70A5-DDBF-4425-8C9E-2EC16DBD7D7B}" dt="2020-03-22T11:41:32.959" v="0" actId="47"/>
        <pc:sldMkLst>
          <pc:docMk/>
          <pc:sldMk cId="2007711986" sldId="268"/>
        </pc:sldMkLst>
      </pc:sldChg>
      <pc:sldChg chg="del">
        <pc:chgData name="Eline van den Hombergh" userId="95ee8773-52c9-4813-acb4-efef65c1f968" providerId="ADAL" clId="{8B4E70A5-DDBF-4425-8C9E-2EC16DBD7D7B}" dt="2020-03-22T11:41:36.084" v="2" actId="47"/>
        <pc:sldMkLst>
          <pc:docMk/>
          <pc:sldMk cId="208680858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E36636D-D922-432D-A958-524484B5923D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F28FB93-0A08-4E7D-8E63-9EFA29F1E093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2" r:id="rId10"/>
    <p:sldLayoutId id="2147483853" r:id="rId11"/>
    <p:sldLayoutId id="2147483854" r:id="rId12"/>
    <p:sldLayoutId id="2147483855" r:id="rId13"/>
    <p:sldLayoutId id="2147483858" r:id="rId14"/>
    <p:sldLayoutId id="2147483859" r:id="rId15"/>
    <p:sldLayoutId id="2147483850" r:id="rId16"/>
    <p:sldLayoutId id="214748385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Wet en regelgeving</a:t>
            </a:r>
            <a:br>
              <a:rPr lang="nl-NL" dirty="0"/>
            </a:br>
            <a:r>
              <a:rPr lang="nl-NL" dirty="0"/>
              <a:t>voor de bouw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558C68B2-6CF2-44E1-851D-9DE6D3B57E53}"/>
              </a:ext>
            </a:extLst>
          </p:cNvPr>
          <p:cNvSpPr txBox="1">
            <a:spLocks/>
          </p:cNvSpPr>
          <p:nvPr/>
        </p:nvSpPr>
        <p:spPr>
          <a:xfrm>
            <a:off x="1370693" y="4043554"/>
            <a:ext cx="9440034" cy="182880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5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endParaRPr lang="nl-NL" sz="320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50FB962-7753-472F-8B09-27EDB6CE7277}"/>
              </a:ext>
            </a:extLst>
          </p:cNvPr>
          <p:cNvSpPr txBox="1"/>
          <p:nvPr/>
        </p:nvSpPr>
        <p:spPr>
          <a:xfrm>
            <a:off x="4267201" y="4438650"/>
            <a:ext cx="518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/>
              <a:t>Bestuurskunde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950785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van deze presentatie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3795" y="2470935"/>
            <a:ext cx="10353762" cy="3320265"/>
          </a:xfrm>
        </p:spPr>
        <p:txBody>
          <a:bodyPr>
            <a:normAutofit fontScale="70000" lnSpcReduction="20000"/>
          </a:bodyPr>
          <a:lstStyle/>
          <a:p>
            <a:r>
              <a:rPr lang="nl-NL" sz="2800" dirty="0"/>
              <a:t>Welke wetten: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nl-NL" sz="2600" dirty="0"/>
              <a:t>Wet Ruimtelijke Ordening (WRO)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nl-NL" sz="2600" dirty="0" err="1"/>
              <a:t>Tracewet</a:t>
            </a:r>
            <a:endParaRPr lang="nl-NL" sz="26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nl-NL" sz="2600" dirty="0"/>
              <a:t>Wet op de waterkering</a:t>
            </a:r>
          </a:p>
          <a:p>
            <a:r>
              <a:rPr lang="nl-NL" sz="2800" dirty="0"/>
              <a:t>Deze wetten leiden tot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nl-NL" sz="2600" dirty="0"/>
              <a:t>Bestemmingsplannen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nl-NL" sz="2600" dirty="0" err="1"/>
              <a:t>Tracebesluiten</a:t>
            </a:r>
            <a:endParaRPr lang="nl-NL" sz="26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nl-NL" sz="2600" dirty="0"/>
              <a:t>Structuurvisies</a:t>
            </a:r>
            <a:br>
              <a:rPr lang="nl-NL" sz="2600" dirty="0"/>
            </a:br>
            <a:endParaRPr lang="nl-NL" sz="2600" dirty="0"/>
          </a:p>
          <a:p>
            <a:pPr marL="369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345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Wet Ruimtelijke Ordening en bestemmingsplannen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WRO 1964</a:t>
            </a:r>
          </a:p>
          <a:p>
            <a:r>
              <a:rPr lang="nl-NL" dirty="0"/>
              <a:t>Is bedoeld om de grond in Nederland goed te gebruiken</a:t>
            </a:r>
          </a:p>
          <a:p>
            <a:r>
              <a:rPr lang="nl-NL" dirty="0"/>
              <a:t>Verplicht het rijk om </a:t>
            </a:r>
            <a:r>
              <a:rPr lang="nl-NL" dirty="0" err="1"/>
              <a:t>structuurvisieste</a:t>
            </a:r>
            <a:r>
              <a:rPr lang="nl-NL" dirty="0"/>
              <a:t> maken</a:t>
            </a:r>
          </a:p>
          <a:p>
            <a:r>
              <a:rPr lang="nl-NL" dirty="0"/>
              <a:t>Verplicht het rijk om bestemmingsplannen / inpassingsplannen te maken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316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892A90-CAFE-45A3-93AF-0FEB8BF46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581575"/>
            <a:ext cx="10353762" cy="970450"/>
          </a:xfrm>
        </p:spPr>
        <p:txBody>
          <a:bodyPr/>
          <a:lstStyle/>
          <a:p>
            <a:r>
              <a:rPr lang="en-US" dirty="0" err="1"/>
              <a:t>Structuurvisie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018CCB-AB81-4088-BE16-AE7869410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Indicatieve</a:t>
            </a:r>
            <a:r>
              <a:rPr lang="en-US" dirty="0"/>
              <a:t> </a:t>
            </a:r>
            <a:r>
              <a:rPr lang="en-US" dirty="0" err="1"/>
              <a:t>plannen</a:t>
            </a:r>
            <a:endParaRPr lang="en-US" dirty="0"/>
          </a:p>
          <a:p>
            <a:r>
              <a:rPr lang="nl-NL" dirty="0">
                <a:effectLst/>
              </a:rPr>
              <a:t>waarin het ruimtelijk ontwikkelingsbeeld wordt beschreven</a:t>
            </a:r>
          </a:p>
          <a:p>
            <a:r>
              <a:rPr lang="nl-NL" dirty="0">
                <a:effectLst/>
              </a:rPr>
              <a:t>Ze legt geen verplichtingen op. De structuurvisie is een beleids- en ontwikkelingskader, geen toetsingskader.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434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74B20B-5E96-4EB0-BFEC-E236B07DC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Bestemmingsplannen</a:t>
            </a:r>
            <a:r>
              <a:rPr lang="en-US" dirty="0"/>
              <a:t> / </a:t>
            </a:r>
            <a:r>
              <a:rPr lang="en-US" dirty="0" err="1"/>
              <a:t>inpassingsplannen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EA3E73-3849-4C18-BBD1-CBB763F11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Bestemmingsplannen zijn op gemeentelijk niveau</a:t>
            </a:r>
          </a:p>
          <a:p>
            <a:r>
              <a:rPr lang="nl-NL" dirty="0"/>
              <a:t>Inpassingsplannen zijn van het rijk of de provincie</a:t>
            </a:r>
          </a:p>
          <a:p>
            <a:endParaRPr lang="nl-NL" dirty="0"/>
          </a:p>
          <a:p>
            <a:r>
              <a:rPr lang="nl-NL" dirty="0"/>
              <a:t>In die bestemmingsplannen staan regels over:</a:t>
            </a:r>
          </a:p>
          <a:p>
            <a:pPr lvl="1"/>
            <a:r>
              <a:rPr lang="nl-NL" dirty="0"/>
              <a:t>Plaats en afmetingen bouwwerken</a:t>
            </a:r>
          </a:p>
          <a:p>
            <a:pPr lvl="1"/>
            <a:r>
              <a:rPr lang="nl-NL" dirty="0"/>
              <a:t>Gebruik van grond en bouwwerken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576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53402-A56C-4D22-8F9C-6AFD2A437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Tracewet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tracebesluit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6DFFD2-1DB6-43A6-9CB0-4DF08D8EA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Tracewet</a:t>
            </a:r>
            <a:r>
              <a:rPr lang="en-US" dirty="0"/>
              <a:t> (1994) </a:t>
            </a:r>
            <a:r>
              <a:rPr lang="en-US" dirty="0" err="1"/>
              <a:t>bepaald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afgeweken</a:t>
            </a:r>
            <a:r>
              <a:rPr lang="en-US" dirty="0"/>
              <a:t> mag </a:t>
            </a:r>
            <a:r>
              <a:rPr lang="en-US" dirty="0" err="1"/>
              <a:t>worden</a:t>
            </a:r>
            <a:r>
              <a:rPr lang="en-US" dirty="0"/>
              <a:t> van de </a:t>
            </a:r>
            <a:r>
              <a:rPr lang="en-US" dirty="0" err="1"/>
              <a:t>bestemmingsplannen</a:t>
            </a:r>
            <a:r>
              <a:rPr lang="en-US" dirty="0"/>
              <a:t> in het </a:t>
            </a:r>
            <a:r>
              <a:rPr lang="en-US" dirty="0" err="1"/>
              <a:t>geval</a:t>
            </a:r>
            <a:r>
              <a:rPr lang="en-US" dirty="0"/>
              <a:t> van </a:t>
            </a:r>
            <a:r>
              <a:rPr lang="en-US" dirty="0" err="1"/>
              <a:t>infrastructurele</a:t>
            </a:r>
            <a:r>
              <a:rPr lang="en-US" dirty="0"/>
              <a:t> </a:t>
            </a:r>
            <a:r>
              <a:rPr lang="en-US" dirty="0" err="1"/>
              <a:t>projectbesluiten</a:t>
            </a:r>
            <a:endParaRPr lang="en-US" dirty="0"/>
          </a:p>
          <a:p>
            <a:pPr lvl="1"/>
            <a:r>
              <a:rPr lang="en-US" dirty="0" err="1"/>
              <a:t>Tracebesluit</a:t>
            </a:r>
            <a:r>
              <a:rPr lang="en-US" dirty="0"/>
              <a:t> </a:t>
            </a:r>
          </a:p>
          <a:p>
            <a:pPr lvl="2"/>
            <a:r>
              <a:rPr lang="en-US" dirty="0" err="1"/>
              <a:t>Wegbeheerder</a:t>
            </a:r>
            <a:r>
              <a:rPr lang="en-US" dirty="0"/>
              <a:t> &amp; </a:t>
            </a:r>
            <a:r>
              <a:rPr lang="nl-NL" dirty="0"/>
              <a:t>ministers van I&amp;W</a:t>
            </a:r>
            <a:endParaRPr lang="en-US" dirty="0"/>
          </a:p>
          <a:p>
            <a:pPr lvl="2"/>
            <a:r>
              <a:rPr lang="en-US" dirty="0"/>
              <a:t>M.E.R</a:t>
            </a:r>
          </a:p>
          <a:p>
            <a:pPr lvl="2"/>
            <a:r>
              <a:rPr lang="en-US" dirty="0"/>
              <a:t>Wet </a:t>
            </a:r>
            <a:r>
              <a:rPr lang="en-US" dirty="0" err="1"/>
              <a:t>geluidhinder</a:t>
            </a:r>
            <a:endParaRPr lang="en-US" dirty="0"/>
          </a:p>
          <a:p>
            <a:pPr lvl="1"/>
            <a:r>
              <a:rPr lang="en-US" dirty="0" err="1"/>
              <a:t>Bestemmingsplan</a:t>
            </a:r>
            <a:r>
              <a:rPr lang="en-US" dirty="0"/>
              <a:t> </a:t>
            </a:r>
            <a:r>
              <a:rPr lang="en-US" dirty="0" err="1"/>
              <a:t>wijziging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het </a:t>
            </a:r>
            <a:r>
              <a:rPr lang="en-US" dirty="0" err="1"/>
              <a:t>besluit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jaar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0882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AD0380-4B5E-47A3-A87C-D1E05CE16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Waterwet</a:t>
            </a:r>
            <a:r>
              <a:rPr lang="en-US" dirty="0"/>
              <a:t>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AD9668-9C89-4941-A578-7BB0F3190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Wet op de </a:t>
            </a:r>
            <a:r>
              <a:rPr lang="en-US" dirty="0" err="1"/>
              <a:t>waterkering</a:t>
            </a:r>
            <a:r>
              <a:rPr lang="en-US" dirty="0"/>
              <a:t> (1995) </a:t>
            </a:r>
            <a:r>
              <a:rPr lang="en-US" dirty="0" err="1"/>
              <a:t>bepaald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afgeweken</a:t>
            </a:r>
            <a:r>
              <a:rPr lang="en-US" dirty="0"/>
              <a:t> mag </a:t>
            </a:r>
            <a:r>
              <a:rPr lang="en-US" dirty="0" err="1"/>
              <a:t>worden</a:t>
            </a:r>
            <a:r>
              <a:rPr lang="en-US" dirty="0"/>
              <a:t> van de </a:t>
            </a:r>
            <a:r>
              <a:rPr lang="en-US" dirty="0" err="1"/>
              <a:t>bestemmingsplannen</a:t>
            </a:r>
            <a:r>
              <a:rPr lang="en-US" dirty="0"/>
              <a:t> in het </a:t>
            </a:r>
            <a:r>
              <a:rPr lang="en-US" dirty="0" err="1"/>
              <a:t>geval</a:t>
            </a:r>
            <a:r>
              <a:rPr lang="en-US" dirty="0"/>
              <a:t> van </a:t>
            </a:r>
            <a:r>
              <a:rPr lang="en-US" dirty="0" err="1"/>
              <a:t>infrastructurele</a:t>
            </a:r>
            <a:r>
              <a:rPr lang="en-US" dirty="0"/>
              <a:t> </a:t>
            </a:r>
            <a:r>
              <a:rPr lang="en-US" dirty="0" err="1"/>
              <a:t>projectbesluiten</a:t>
            </a:r>
            <a:endParaRPr lang="en-US" dirty="0"/>
          </a:p>
          <a:p>
            <a:r>
              <a:rPr lang="en-US" dirty="0" err="1"/>
              <a:t>Vervangen</a:t>
            </a:r>
            <a:r>
              <a:rPr lang="en-US" dirty="0"/>
              <a:t> door de </a:t>
            </a:r>
            <a:r>
              <a:rPr lang="en-US" dirty="0" err="1"/>
              <a:t>waterwet</a:t>
            </a:r>
            <a:r>
              <a:rPr lang="en-US" dirty="0"/>
              <a:t> in 2009</a:t>
            </a:r>
          </a:p>
          <a:p>
            <a:pPr lvl="1"/>
            <a:r>
              <a:rPr lang="en-US" dirty="0" err="1"/>
              <a:t>Waterschap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gedeputeerde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staten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Na </a:t>
            </a:r>
            <a:r>
              <a:rPr lang="en-US" dirty="0" err="1">
                <a:sym typeface="Wingdings" panose="05000000000000000000" pitchFamily="2" charset="2"/>
              </a:rPr>
              <a:t>watersnood</a:t>
            </a:r>
            <a:r>
              <a:rPr lang="en-US" dirty="0">
                <a:sym typeface="Wingdings" panose="05000000000000000000" pitchFamily="2" charset="2"/>
              </a:rPr>
              <a:t> 1993 </a:t>
            </a:r>
            <a:r>
              <a:rPr lang="en-US" dirty="0" err="1">
                <a:sym typeface="Wingdings" panose="05000000000000000000" pitchFamily="2" charset="2"/>
              </a:rPr>
              <a:t>en</a:t>
            </a:r>
            <a:r>
              <a:rPr lang="en-US" dirty="0">
                <a:sym typeface="Wingdings" panose="05000000000000000000" pitchFamily="2" charset="2"/>
              </a:rPr>
              <a:t> 1995 in </a:t>
            </a:r>
            <a:r>
              <a:rPr lang="en-US" dirty="0" err="1">
                <a:sym typeface="Wingdings" panose="05000000000000000000" pitchFamily="2" charset="2"/>
              </a:rPr>
              <a:t>werking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getreden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nl-NL" dirty="0">
                <a:effectLst/>
              </a:rPr>
              <a:t>voorkomen en waar nodig beperken van overstromingen, wateroverlast en waterschaarste, in samenhang met</a:t>
            </a:r>
          </a:p>
          <a:p>
            <a:r>
              <a:rPr lang="nl-NL" dirty="0">
                <a:effectLst/>
              </a:rPr>
              <a:t>bescherming en verbeteren van de chemische en ecologische kwaliteit van watersystemen en</a:t>
            </a:r>
          </a:p>
          <a:p>
            <a:r>
              <a:rPr lang="nl-NL" dirty="0">
                <a:effectLst/>
              </a:rPr>
              <a:t>vervulling van maatschappelijke functies door watersystemen.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7041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0FFFB4-60EB-4CD6-B74A-E091BCCC1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Opdracht</a:t>
            </a:r>
            <a:r>
              <a:rPr lang="en-US" dirty="0"/>
              <a:t> </a:t>
            </a:r>
            <a:r>
              <a:rPr lang="en-US" dirty="0" err="1"/>
              <a:t>Suikerunieterrein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87189E-0A05-4873-ABFE-63AA65CB0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Ga op zoek naar de structuurvisie om te kijken wat de plannen zijn voor het terrein.</a:t>
            </a:r>
          </a:p>
          <a:p>
            <a:r>
              <a:rPr lang="nl-NL" sz="2400" dirty="0"/>
              <a:t>Zoek op Ruimtelijke Plannen het bestemmingsplan van het terrein op.</a:t>
            </a:r>
          </a:p>
          <a:p>
            <a:pPr marL="414000" lvl="1" indent="0">
              <a:buNone/>
            </a:pPr>
            <a:r>
              <a:rPr lang="nl-NL" sz="2400" dirty="0"/>
              <a:t>-	wat is de bestemming?</a:t>
            </a:r>
          </a:p>
          <a:p>
            <a:pPr marL="756900" lvl="1" indent="-342900">
              <a:buFontTx/>
              <a:buChar char="-"/>
            </a:pPr>
            <a:r>
              <a:rPr lang="nl-NL" sz="2400" dirty="0"/>
              <a:t>wat mag er gebouwd worden (oppervlak, goothoogte, bouwhoogte, 			bebouwingspercentage, bijgebouwen etc.) </a:t>
            </a:r>
          </a:p>
        </p:txBody>
      </p:sp>
    </p:spTree>
    <p:extLst>
      <p:ext uri="{BB962C8B-B14F-4D97-AF65-F5344CB8AC3E}">
        <p14:creationId xmlns:p14="http://schemas.microsoft.com/office/powerpoint/2010/main" val="3977757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11DA2C-77CA-4ACE-9ADE-91252C33E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2819400"/>
          </a:xfrm>
        </p:spPr>
        <p:txBody>
          <a:bodyPr>
            <a:normAutofit/>
          </a:bodyPr>
          <a:lstStyle/>
          <a:p>
            <a:r>
              <a:rPr lang="nl-NL" sz="6000" dirty="0"/>
              <a:t>Vragen?</a:t>
            </a:r>
          </a:p>
        </p:txBody>
      </p:sp>
    </p:spTree>
    <p:extLst>
      <p:ext uri="{BB962C8B-B14F-4D97-AF65-F5344CB8AC3E}">
        <p14:creationId xmlns:p14="http://schemas.microsoft.com/office/powerpoint/2010/main" val="2530704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isteen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AA5B04E189034A9D315D38C057525C" ma:contentTypeVersion="10" ma:contentTypeDescription="Een nieuw document maken." ma:contentTypeScope="" ma:versionID="c1b820b6850c52e119cf6440fa5a7a42">
  <xsd:schema xmlns:xsd="http://www.w3.org/2001/XMLSchema" xmlns:xs="http://www.w3.org/2001/XMLSchema" xmlns:p="http://schemas.microsoft.com/office/2006/metadata/properties" xmlns:ns2="1e3ce222-b516-4c4d-b8c8-4bdfb41128c1" xmlns:ns3="cdb57d31-47ec-465d-bfe9-1394de3bb8b1" targetNamespace="http://schemas.microsoft.com/office/2006/metadata/properties" ma:root="true" ma:fieldsID="896d987df6a18a73936001a56c79dc4a" ns2:_="" ns3:_="">
    <xsd:import namespace="1e3ce222-b516-4c4d-b8c8-4bdfb41128c1"/>
    <xsd:import namespace="cdb57d31-47ec-465d-bfe9-1394de3bb8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3ce222-b516-4c4d-b8c8-4bdfb41128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b57d31-47ec-465d-bfe9-1394de3bb8b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704F18-BDE0-486B-AD22-FF2E324815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3ce222-b516-4c4d-b8c8-4bdfb41128c1"/>
    <ds:schemaRef ds:uri="cdb57d31-47ec-465d-bfe9-1394de3bb8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311DBD-8CB8-4007-BCF3-5A5A1165B4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EEEC25-3A62-43F4-B7E4-D3553793112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TM04033929[[fn=Leisteen]]</Template>
  <TotalTime>130</TotalTime>
  <Words>303</Words>
  <Application>Microsoft Office PowerPoint</Application>
  <PresentationFormat>Breedbeeld</PresentationFormat>
  <Paragraphs>48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Calisto MT</vt:lpstr>
      <vt:lpstr>Wingdings</vt:lpstr>
      <vt:lpstr>Wingdings 2</vt:lpstr>
      <vt:lpstr>Leisteen</vt:lpstr>
      <vt:lpstr>Wet en regelgeving voor de bouw</vt:lpstr>
      <vt:lpstr>Inhoud van deze presentatie</vt:lpstr>
      <vt:lpstr>Wet Ruimtelijke Ordening en bestemmingsplannen</vt:lpstr>
      <vt:lpstr>Structuurvisie</vt:lpstr>
      <vt:lpstr>Bestemmingsplannen / inpassingsplannen</vt:lpstr>
      <vt:lpstr>Tracewet en tracebesluit</vt:lpstr>
      <vt:lpstr>Waterwet </vt:lpstr>
      <vt:lpstr>Opdracht Suikerunieterrein</vt:lpstr>
      <vt:lpstr>Vragen?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 en regelgeving</dc:title>
  <dc:creator>Anita van Hofslot</dc:creator>
  <cp:lastModifiedBy>Eline van den Hombergh</cp:lastModifiedBy>
  <cp:revision>13</cp:revision>
  <dcterms:created xsi:type="dcterms:W3CDTF">2017-03-02T21:03:01Z</dcterms:created>
  <dcterms:modified xsi:type="dcterms:W3CDTF">2020-03-22T11:41:38Z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0x01010033AA5B04E189034A9D315D38C057525C</vt:lpwstr>
  </property>
</Properties>
</file>