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8" r:id="rId4"/>
    <p:sldId id="267" r:id="rId5"/>
    <p:sldId id="269" r:id="rId6"/>
    <p:sldId id="273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8CFC6-5AAC-4EE1-85AC-FA0790411C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 err="1"/>
              <a:t>Eten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B70E34-27D9-47B3-B325-D37B874529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err="1"/>
              <a:t>Hoofdstuk</a:t>
            </a:r>
            <a:r>
              <a:rPr lang="en-ZA" dirty="0"/>
              <a:t> 11; </a:t>
            </a:r>
            <a:r>
              <a:rPr lang="en-ZA" dirty="0" err="1"/>
              <a:t>Dieren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planten</a:t>
            </a:r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9E5374-25B9-44A3-834C-9FFDF5F36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0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5"/>
    </mc:Choice>
    <mc:Fallback>
      <p:transition spd="slow" advTm="1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62452-1EB8-460C-B598-D13387BD1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Dieren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91FC81-2B55-4CE0-8E48-C0BFA11A5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err="1"/>
              <a:t>Als</a:t>
            </a:r>
            <a:r>
              <a:rPr lang="en-ZA" dirty="0"/>
              <a:t> je </a:t>
            </a:r>
            <a:r>
              <a:rPr lang="en-ZA" dirty="0" err="1"/>
              <a:t>kijk</a:t>
            </a:r>
            <a:r>
              <a:rPr lang="en-ZA" dirty="0"/>
              <a:t> </a:t>
            </a:r>
            <a:r>
              <a:rPr lang="en-ZA" dirty="0" err="1"/>
              <a:t>naar</a:t>
            </a:r>
            <a:r>
              <a:rPr lang="en-ZA" dirty="0"/>
              <a:t> wat ze </a:t>
            </a:r>
            <a:r>
              <a:rPr lang="en-ZA" dirty="0" err="1"/>
              <a:t>eten</a:t>
            </a:r>
            <a:r>
              <a:rPr lang="en-ZA" dirty="0"/>
              <a:t>, </a:t>
            </a:r>
            <a:r>
              <a:rPr lang="en-ZA" dirty="0" err="1"/>
              <a:t>welke</a:t>
            </a:r>
            <a:r>
              <a:rPr lang="en-ZA" dirty="0"/>
              <a:t> </a:t>
            </a:r>
            <a:r>
              <a:rPr lang="en-ZA" dirty="0" err="1"/>
              <a:t>dieren</a:t>
            </a:r>
            <a:r>
              <a:rPr lang="en-ZA" dirty="0"/>
              <a:t> </a:t>
            </a:r>
            <a:r>
              <a:rPr lang="en-ZA" dirty="0" err="1"/>
              <a:t>bestaan</a:t>
            </a:r>
            <a:r>
              <a:rPr lang="en-ZA" dirty="0"/>
              <a:t> </a:t>
            </a:r>
            <a:r>
              <a:rPr lang="en-ZA" dirty="0" err="1"/>
              <a:t>er</a:t>
            </a:r>
            <a:r>
              <a:rPr lang="en-ZA" dirty="0"/>
              <a:t>?</a:t>
            </a:r>
          </a:p>
          <a:p>
            <a:pPr lvl="1"/>
            <a:r>
              <a:rPr lang="en-ZA" dirty="0" err="1"/>
              <a:t>Vleeseters</a:t>
            </a:r>
            <a:r>
              <a:rPr lang="en-ZA" dirty="0"/>
              <a:t> </a:t>
            </a:r>
          </a:p>
          <a:p>
            <a:pPr lvl="1"/>
            <a:r>
              <a:rPr lang="en-ZA" dirty="0" err="1"/>
              <a:t>Planteneters</a:t>
            </a:r>
            <a:endParaRPr lang="en-ZA" dirty="0"/>
          </a:p>
          <a:p>
            <a:pPr lvl="1"/>
            <a:r>
              <a:rPr lang="en-ZA" dirty="0" err="1"/>
              <a:t>Alleseters</a:t>
            </a:r>
            <a:r>
              <a:rPr lang="en-ZA" dirty="0"/>
              <a:t> </a:t>
            </a:r>
          </a:p>
          <a:p>
            <a:endParaRPr lang="nl-N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4F79087-688A-44AA-98EE-2BEE13E9D5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7"/>
    </mc:Choice>
    <mc:Fallback xmlns="">
      <p:transition spd="slow" advTm="4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DD997-23FA-4B18-A81A-7F0C78C4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Kiezen</a:t>
            </a:r>
            <a:r>
              <a:rPr lang="en-ZA" dirty="0"/>
              <a:t>; </a:t>
            </a:r>
            <a:r>
              <a:rPr lang="en-ZA" dirty="0" err="1"/>
              <a:t>planteneters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95D862D-3B90-485C-8061-02469F2F0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72836" y="2523758"/>
            <a:ext cx="4770512" cy="31853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777E6E1-3290-459B-8A2E-12FD520FF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692" y="3086342"/>
            <a:ext cx="2789526" cy="27895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452BD70-0913-43BD-806B-48AAF3353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092" y="2886100"/>
            <a:ext cx="4253345" cy="319000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B7F3A26-FE53-4859-8739-D2A4C3BC59C9}"/>
              </a:ext>
            </a:extLst>
          </p:cNvPr>
          <p:cNvSpPr txBox="1"/>
          <p:nvPr/>
        </p:nvSpPr>
        <p:spPr>
          <a:xfrm>
            <a:off x="2863236" y="2886100"/>
            <a:ext cx="504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0" dirty="0" err="1">
                <a:solidFill>
                  <a:schemeClr val="bg1"/>
                </a:solidFill>
              </a:rPr>
              <a:t>Plooikiezen</a:t>
            </a:r>
            <a:endParaRPr lang="nl-NL" sz="80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381370-3D20-400B-B556-24FD3B100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5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24"/>
    </mc:Choice>
    <mc:Fallback xmlns="">
      <p:transition spd="slow" advTm="107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676A2-2101-4662-9C2F-62FB72DD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Kiezen</a:t>
            </a:r>
            <a:r>
              <a:rPr lang="en-ZA" dirty="0"/>
              <a:t>; </a:t>
            </a:r>
            <a:r>
              <a:rPr lang="en-ZA" dirty="0" err="1"/>
              <a:t>vleeseters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5F22433-6132-464F-B459-0FB361F27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95402" y="2483088"/>
            <a:ext cx="3623374" cy="271753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D8A23D9-E915-4414-BCC3-FF350D754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509" y="2483087"/>
            <a:ext cx="2717531" cy="271753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C48BE30-C106-4B9F-9DC6-2325112BB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502" y="3841853"/>
            <a:ext cx="5442438" cy="23402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8434DCF-C16B-4056-8850-1F79E68C8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1094" y="2519534"/>
            <a:ext cx="3943350" cy="31718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31B2CDD-E70C-4CAF-99FC-26F7FB761085}"/>
              </a:ext>
            </a:extLst>
          </p:cNvPr>
          <p:cNvSpPr txBox="1"/>
          <p:nvPr/>
        </p:nvSpPr>
        <p:spPr>
          <a:xfrm>
            <a:off x="4732087" y="3951572"/>
            <a:ext cx="4742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0" dirty="0" err="1">
                <a:solidFill>
                  <a:schemeClr val="bg1"/>
                </a:solidFill>
              </a:rPr>
              <a:t>Knipkiezen</a:t>
            </a:r>
            <a:endParaRPr lang="nl-NL" sz="5400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F16E9EB-5523-4D0A-A52B-F91B448902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7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21"/>
    </mc:Choice>
    <mc:Fallback xmlns="">
      <p:transition spd="slow" advTm="98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33CB79-F6BD-466C-97BB-6049484B2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Kiezen</a:t>
            </a:r>
            <a:r>
              <a:rPr lang="en-ZA" dirty="0"/>
              <a:t>; </a:t>
            </a:r>
            <a:r>
              <a:rPr lang="en-ZA" dirty="0" err="1"/>
              <a:t>alleseters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DA543AF-DB41-48B1-888D-BDB366CC5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95402" y="3207327"/>
            <a:ext cx="2518064" cy="251806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886CA4B-9457-4764-BFDC-8D8E92C13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240" y="2747962"/>
            <a:ext cx="4812163" cy="312790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300730D-1680-47C4-A410-7A5E4DF100A5}"/>
              </a:ext>
            </a:extLst>
          </p:cNvPr>
          <p:cNvSpPr txBox="1"/>
          <p:nvPr/>
        </p:nvSpPr>
        <p:spPr>
          <a:xfrm>
            <a:off x="928255" y="4883727"/>
            <a:ext cx="6386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0" dirty="0" err="1"/>
              <a:t>Knobbelkiezen</a:t>
            </a:r>
            <a:endParaRPr lang="nl-NL" sz="8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7FC775-CBC5-45BA-A95D-93818C85E0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6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67"/>
    </mc:Choice>
    <mc:Fallback xmlns="">
      <p:transition spd="slow" advTm="61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6CB54-C25C-4869-8CBD-8060527F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andere</a:t>
            </a:r>
            <a:r>
              <a:rPr lang="en-ZA" dirty="0"/>
              <a:t> </a:t>
            </a:r>
            <a:r>
              <a:rPr lang="en-ZA" dirty="0" err="1"/>
              <a:t>tanden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015625-8A4A-41FE-AF2F-21D39939E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err="1"/>
              <a:t>Hoektanden</a:t>
            </a:r>
            <a:r>
              <a:rPr lang="en-ZA" dirty="0"/>
              <a:t> </a:t>
            </a:r>
          </a:p>
          <a:p>
            <a:r>
              <a:rPr lang="en-ZA" dirty="0" err="1"/>
              <a:t>Snijtanden</a:t>
            </a:r>
            <a:endParaRPr lang="en-ZA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D295F8-F536-4D15-902D-34F90EEFE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0" y="2961841"/>
            <a:ext cx="3389168" cy="25418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CFA10A-6575-4E25-9821-77038E045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3762375"/>
            <a:ext cx="4376304" cy="246823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0845FFF-1BFA-41E0-96C0-511D3995A0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2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53"/>
    </mc:Choice>
    <mc:Fallback xmlns="">
      <p:transition spd="slow" advTm="9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19507-F776-419B-A184-A6DF4980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Verteringsstelsel</a:t>
            </a:r>
            <a:r>
              <a:rPr lang="en-ZA" dirty="0"/>
              <a:t>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4CD404-9197-45E2-844F-7F91874AE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/>
              <a:t>Die </a:t>
            </a:r>
            <a:r>
              <a:rPr lang="en-ZA" dirty="0" err="1"/>
              <a:t>verteert</a:t>
            </a:r>
            <a:endParaRPr lang="en-ZA" dirty="0"/>
          </a:p>
          <a:p>
            <a:r>
              <a:rPr lang="en-ZA" dirty="0" err="1"/>
              <a:t>Plantencellen</a:t>
            </a:r>
            <a:r>
              <a:rPr lang="en-ZA" dirty="0"/>
              <a:t> </a:t>
            </a:r>
          </a:p>
          <a:p>
            <a:r>
              <a:rPr lang="en-ZA" dirty="0"/>
              <a:t>Hoe </a:t>
            </a:r>
            <a:r>
              <a:rPr lang="en-ZA" dirty="0" err="1"/>
              <a:t>lang</a:t>
            </a:r>
            <a:r>
              <a:rPr lang="en-ZA" dirty="0"/>
              <a:t>?</a:t>
            </a:r>
          </a:p>
          <a:p>
            <a:pPr lvl="1"/>
            <a:r>
              <a:rPr lang="en-ZA" dirty="0" err="1"/>
              <a:t>Planteneters</a:t>
            </a:r>
            <a:endParaRPr lang="en-ZA" dirty="0"/>
          </a:p>
          <a:p>
            <a:pPr lvl="1"/>
            <a:r>
              <a:rPr lang="en-ZA" dirty="0" err="1"/>
              <a:t>Vleeseters</a:t>
            </a:r>
            <a:endParaRPr lang="en-ZA" dirty="0"/>
          </a:p>
          <a:p>
            <a:pPr lvl="1"/>
            <a:r>
              <a:rPr lang="en-ZA" dirty="0" err="1"/>
              <a:t>Alleseters</a:t>
            </a:r>
            <a:endParaRPr lang="en-ZA" dirty="0"/>
          </a:p>
          <a:p>
            <a:r>
              <a:rPr lang="en-ZA" dirty="0"/>
              <a:t>Wie </a:t>
            </a:r>
            <a:r>
              <a:rPr lang="en-ZA" dirty="0" err="1"/>
              <a:t>heeft</a:t>
            </a:r>
            <a:r>
              <a:rPr lang="en-ZA" dirty="0"/>
              <a:t> dan de </a:t>
            </a:r>
            <a:r>
              <a:rPr lang="en-ZA" dirty="0" err="1"/>
              <a:t>dikste</a:t>
            </a:r>
            <a:r>
              <a:rPr lang="en-ZA" dirty="0"/>
              <a:t> </a:t>
            </a:r>
            <a:r>
              <a:rPr lang="en-ZA" dirty="0" err="1"/>
              <a:t>buik</a:t>
            </a:r>
            <a:r>
              <a:rPr lang="en-ZA" dirty="0"/>
              <a:t>? </a:t>
            </a:r>
            <a:endParaRPr lang="nl-NL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8F2C06-E464-4DEC-9B98-B2B89AE46F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64"/>
    </mc:Choice>
    <mc:Fallback xmlns="">
      <p:transition spd="slow" advTm="18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42073-E700-4046-B5CB-067BD65D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Verteringsstelsel</a:t>
            </a:r>
            <a:r>
              <a:rPr lang="en-ZA" dirty="0"/>
              <a:t> 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41C0B51-24B9-44A4-9476-F563ABD99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75201" y="2678761"/>
            <a:ext cx="3317875" cy="33178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C611DD-3231-4BB2-8EB8-51F6DED56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345" y="2519613"/>
            <a:ext cx="4848225" cy="363616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642E02C-28FA-4FA0-BE00-995ED786AE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26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48"/>
    </mc:Choice>
    <mc:Fallback>
      <p:transition spd="slow" advTm="39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|1.7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|14.4|12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46.3|7.1|7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3.5|36.4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8.8|48.3|2.4|19.9|27.1|2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4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376</TotalTime>
  <Words>59</Words>
  <Application>Microsoft Office PowerPoint</Application>
  <PresentationFormat>Breedbeeld</PresentationFormat>
  <Paragraphs>25</Paragraphs>
  <Slides>8</Slides>
  <Notes>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1" baseType="lpstr">
      <vt:lpstr>Arial</vt:lpstr>
      <vt:lpstr>Garamond</vt:lpstr>
      <vt:lpstr>Organisch</vt:lpstr>
      <vt:lpstr>Eten</vt:lpstr>
      <vt:lpstr>Dieren</vt:lpstr>
      <vt:lpstr>Kiezen; planteneters</vt:lpstr>
      <vt:lpstr>Kiezen; vleeseters</vt:lpstr>
      <vt:lpstr>Kiezen; alleseters</vt:lpstr>
      <vt:lpstr>En andere tanden</vt:lpstr>
      <vt:lpstr>Verteringsstelsel </vt:lpstr>
      <vt:lpstr>Verteringsstelsel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Genotsmiddelen</dc:title>
  <dc:creator>Arne Van Harten</dc:creator>
  <cp:lastModifiedBy>Arne Van Harten</cp:lastModifiedBy>
  <cp:revision>26</cp:revision>
  <dcterms:created xsi:type="dcterms:W3CDTF">2019-04-09T19:13:57Z</dcterms:created>
  <dcterms:modified xsi:type="dcterms:W3CDTF">2020-03-19T17:19:29Z</dcterms:modified>
</cp:coreProperties>
</file>