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64" r:id="rId14"/>
    <p:sldId id="267" r:id="rId15"/>
    <p:sldId id="269" r:id="rId16"/>
    <p:sldId id="265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9F603-40E6-4AC7-9B5E-9E8583B4F5B0}" v="6" dt="2019-11-24T13:04:38.765"/>
    <p1510:client id="{BFD05042-8B82-46A0-AA0B-11D19972FCE3}" v="1" dt="2019-11-28T14:46:24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1"/>
    <p:restoredTop sz="93902"/>
  </p:normalViewPr>
  <p:slideViewPr>
    <p:cSldViewPr snapToGrid="0">
      <p:cViewPr varScale="1">
        <p:scale>
          <a:sx n="116" d="100"/>
          <a:sy n="116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6/11/relationships/changesInfo" Target="changesInfos/changesInfo1.xml"/><Relationship Id="rId25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van Tolij (student)" userId="S::s1115680@student.windesheim.nl::845cc2a3-02c0-4dbb-88bb-f35e17b42485" providerId="AD" clId="Web-{BFD05042-8B82-46A0-AA0B-11D19972FCE3}"/>
    <pc:docChg chg="modSld">
      <pc:chgData name="Sophie van Tolij (student)" userId="S::s1115680@student.windesheim.nl::845cc2a3-02c0-4dbb-88bb-f35e17b42485" providerId="AD" clId="Web-{BFD05042-8B82-46A0-AA0B-11D19972FCE3}" dt="2019-11-28T14:46:24.178" v="0" actId="1076"/>
      <pc:docMkLst>
        <pc:docMk/>
      </pc:docMkLst>
      <pc:sldChg chg="modSp">
        <pc:chgData name="Sophie van Tolij (student)" userId="S::s1115680@student.windesheim.nl::845cc2a3-02c0-4dbb-88bb-f35e17b42485" providerId="AD" clId="Web-{BFD05042-8B82-46A0-AA0B-11D19972FCE3}" dt="2019-11-28T14:46:24.178" v="0" actId="1076"/>
        <pc:sldMkLst>
          <pc:docMk/>
          <pc:sldMk cId="1777517152" sldId="264"/>
        </pc:sldMkLst>
        <pc:spChg chg="mod">
          <ac:chgData name="Sophie van Tolij (student)" userId="S::s1115680@student.windesheim.nl::845cc2a3-02c0-4dbb-88bb-f35e17b42485" providerId="AD" clId="Web-{BFD05042-8B82-46A0-AA0B-11D19972FCE3}" dt="2019-11-28T14:46:24.178" v="0" actId="1076"/>
          <ac:spMkLst>
            <pc:docMk/>
            <pc:sldMk cId="1777517152" sldId="264"/>
            <ac:spMk id="3" creationId="{4529E201-B39E-446E-B89E-C998B40BF86A}"/>
          </ac:spMkLst>
        </pc:spChg>
      </pc:sldChg>
    </pc:docChg>
  </pc:docChgLst>
  <pc:docChgLst>
    <pc:chgData name="Sophie van Tolij" userId="a1e3cebeb21b5df8" providerId="LiveId" clId="{C6E19739-DC85-4A5D-9E7B-8340E61E3906}"/>
    <pc:docChg chg="undo custSel mod modSld">
      <pc:chgData name="Sophie van Tolij" userId="a1e3cebeb21b5df8" providerId="LiveId" clId="{C6E19739-DC85-4A5D-9E7B-8340E61E3906}" dt="2019-10-02T13:28:36.106" v="2" actId="26606"/>
      <pc:docMkLst>
        <pc:docMk/>
      </pc:docMkLst>
      <pc:sldChg chg="addSp delSp modSp mod setBg">
        <pc:chgData name="Sophie van Tolij" userId="a1e3cebeb21b5df8" providerId="LiveId" clId="{C6E19739-DC85-4A5D-9E7B-8340E61E3906}" dt="2019-10-02T13:28:36.106" v="2" actId="26606"/>
        <pc:sldMkLst>
          <pc:docMk/>
          <pc:sldMk cId="900698851" sldId="259"/>
        </pc:sldMkLst>
        <pc:spChg chg="mod">
          <ac:chgData name="Sophie van Tolij" userId="a1e3cebeb21b5df8" providerId="LiveId" clId="{C6E19739-DC85-4A5D-9E7B-8340E61E3906}" dt="2019-10-02T13:28:36.106" v="2" actId="26606"/>
          <ac:spMkLst>
            <pc:docMk/>
            <pc:sldMk cId="900698851" sldId="259"/>
            <ac:spMk id="2" creationId="{C3F35F6C-3332-4475-BDD3-11AC7B6F1F10}"/>
          </ac:spMkLst>
        </pc:spChg>
        <pc:spChg chg="add del">
          <ac:chgData name="Sophie van Tolij" userId="a1e3cebeb21b5df8" providerId="LiveId" clId="{C6E19739-DC85-4A5D-9E7B-8340E61E3906}" dt="2019-10-02T13:28:36.106" v="2" actId="26606"/>
          <ac:spMkLst>
            <pc:docMk/>
            <pc:sldMk cId="900698851" sldId="259"/>
            <ac:spMk id="3" creationId="{ECAAD792-689E-4EC8-B0C3-103AD740DE5D}"/>
          </ac:spMkLst>
        </pc:spChg>
        <pc:spChg chg="add del">
          <ac:chgData name="Sophie van Tolij" userId="a1e3cebeb21b5df8" providerId="LiveId" clId="{C6E19739-DC85-4A5D-9E7B-8340E61E3906}" dt="2019-10-02T13:28:36.059" v="1" actId="26606"/>
          <ac:spMkLst>
            <pc:docMk/>
            <pc:sldMk cId="900698851" sldId="259"/>
            <ac:spMk id="10" creationId="{30BC9609-A8AF-411F-A9E0-C3B93C8945CA}"/>
          </ac:spMkLst>
        </pc:spChg>
        <pc:graphicFrameChg chg="add del">
          <ac:chgData name="Sophie van Tolij" userId="a1e3cebeb21b5df8" providerId="LiveId" clId="{C6E19739-DC85-4A5D-9E7B-8340E61E3906}" dt="2019-10-02T13:28:36.059" v="1" actId="26606"/>
          <ac:graphicFrameMkLst>
            <pc:docMk/>
            <pc:sldMk cId="900698851" sldId="259"/>
            <ac:graphicFrameMk id="5" creationId="{B27247BD-2187-4B06-983F-F4CC7B3C3677}"/>
          </ac:graphicFrameMkLst>
        </pc:graphicFrameChg>
        <pc:graphicFrameChg chg="add">
          <ac:chgData name="Sophie van Tolij" userId="a1e3cebeb21b5df8" providerId="LiveId" clId="{C6E19739-DC85-4A5D-9E7B-8340E61E3906}" dt="2019-10-02T13:28:36.106" v="2" actId="26606"/>
          <ac:graphicFrameMkLst>
            <pc:docMk/>
            <pc:sldMk cId="900698851" sldId="259"/>
            <ac:graphicFrameMk id="12" creationId="{095D89CC-C10D-48B0-82DF-81EA6C526958}"/>
          </ac:graphicFrameMkLst>
        </pc:graphicFrameChg>
      </pc:sldChg>
    </pc:docChg>
  </pc:docChgLst>
  <pc:docChgLst>
    <pc:chgData name="Sophie van Tolij" userId="a1e3cebeb21b5df8" providerId="Windows Live" clId="Web-{24662B0F-9D0F-487F-8E5D-7AA04CBC2576}"/>
    <pc:docChg chg="addSld modSld">
      <pc:chgData name="Sophie van Tolij" userId="a1e3cebeb21b5df8" providerId="Windows Live" clId="Web-{24662B0F-9D0F-487F-8E5D-7AA04CBC2576}" dt="2019-10-04T10:08:32.792" v="559"/>
      <pc:docMkLst>
        <pc:docMk/>
      </pc:docMkLst>
      <pc:sldChg chg="addSp modSp new mod setBg">
        <pc:chgData name="Sophie van Tolij" userId="a1e3cebeb21b5df8" providerId="Windows Live" clId="Web-{24662B0F-9D0F-487F-8E5D-7AA04CBC2576}" dt="2019-10-04T09:22:59.060" v="79"/>
        <pc:sldMkLst>
          <pc:docMk/>
          <pc:sldMk cId="3072652211" sldId="260"/>
        </pc:sldMkLst>
        <pc:spChg chg="mod">
          <ac:chgData name="Sophie van Tolij" userId="a1e3cebeb21b5df8" providerId="Windows Live" clId="Web-{24662B0F-9D0F-487F-8E5D-7AA04CBC2576}" dt="2019-10-04T09:22:59.060" v="79"/>
          <ac:spMkLst>
            <pc:docMk/>
            <pc:sldMk cId="3072652211" sldId="260"/>
            <ac:spMk id="2" creationId="{599396FA-32FD-4403-8AD2-0A8984B881D2}"/>
          </ac:spMkLst>
        </pc:spChg>
        <pc:spChg chg="mod">
          <ac:chgData name="Sophie van Tolij" userId="a1e3cebeb21b5df8" providerId="Windows Live" clId="Web-{24662B0F-9D0F-487F-8E5D-7AA04CBC2576}" dt="2019-10-04T09:22:59.060" v="79"/>
          <ac:spMkLst>
            <pc:docMk/>
            <pc:sldMk cId="3072652211" sldId="260"/>
            <ac:spMk id="3" creationId="{0445368D-4687-479C-9FE2-31EAC3A52F5B}"/>
          </ac:spMkLst>
        </pc:spChg>
        <pc:grpChg chg="add">
          <ac:chgData name="Sophie van Tolij" userId="a1e3cebeb21b5df8" providerId="Windows Live" clId="Web-{24662B0F-9D0F-487F-8E5D-7AA04CBC2576}" dt="2019-10-04T09:22:59.060" v="79"/>
          <ac:grpSpMkLst>
            <pc:docMk/>
            <pc:sldMk cId="3072652211" sldId="260"/>
            <ac:grpSpMk id="9" creationId="{9D9D6BF1-DFF2-4526-9D13-BF339D8C4163}"/>
          </ac:grpSpMkLst>
        </pc:grpChg>
        <pc:picChg chg="add mod">
          <ac:chgData name="Sophie van Tolij" userId="a1e3cebeb21b5df8" providerId="Windows Live" clId="Web-{24662B0F-9D0F-487F-8E5D-7AA04CBC2576}" dt="2019-10-04T09:22:59.060" v="79"/>
          <ac:picMkLst>
            <pc:docMk/>
            <pc:sldMk cId="3072652211" sldId="260"/>
            <ac:picMk id="4" creationId="{BF057912-E1ED-4676-B05D-9C4C2CCAB571}"/>
          </ac:picMkLst>
        </pc:picChg>
      </pc:sldChg>
      <pc:sldChg chg="addSp modSp new mod setBg">
        <pc:chgData name="Sophie van Tolij" userId="a1e3cebeb21b5df8" providerId="Windows Live" clId="Web-{24662B0F-9D0F-487F-8E5D-7AA04CBC2576}" dt="2019-10-04T09:26:10.188" v="196"/>
        <pc:sldMkLst>
          <pc:docMk/>
          <pc:sldMk cId="1818609973" sldId="261"/>
        </pc:sldMkLst>
        <pc:spChg chg="mod">
          <ac:chgData name="Sophie van Tolij" userId="a1e3cebeb21b5df8" providerId="Windows Live" clId="Web-{24662B0F-9D0F-487F-8E5D-7AA04CBC2576}" dt="2019-10-04T09:26:10.188" v="196"/>
          <ac:spMkLst>
            <pc:docMk/>
            <pc:sldMk cId="1818609973" sldId="261"/>
            <ac:spMk id="2" creationId="{83DEF82A-6EDB-4ED3-B3F8-67D7D3FAB2CE}"/>
          </ac:spMkLst>
        </pc:spChg>
        <pc:spChg chg="mod">
          <ac:chgData name="Sophie van Tolij" userId="a1e3cebeb21b5df8" providerId="Windows Live" clId="Web-{24662B0F-9D0F-487F-8E5D-7AA04CBC2576}" dt="2019-10-04T09:26:10.188" v="196"/>
          <ac:spMkLst>
            <pc:docMk/>
            <pc:sldMk cId="1818609973" sldId="261"/>
            <ac:spMk id="3" creationId="{867A7533-D039-4C46-9AD3-DB6FEAD27F51}"/>
          </ac:spMkLst>
        </pc:spChg>
        <pc:spChg chg="add">
          <ac:chgData name="Sophie van Tolij" userId="a1e3cebeb21b5df8" providerId="Windows Live" clId="Web-{24662B0F-9D0F-487F-8E5D-7AA04CBC2576}" dt="2019-10-04T09:26:10.188" v="196"/>
          <ac:spMkLst>
            <pc:docMk/>
            <pc:sldMk cId="1818609973" sldId="261"/>
            <ac:spMk id="9" creationId="{B9F89C22-0475-4427-B7C8-0269AD40E3EC}"/>
          </ac:spMkLst>
        </pc:spChg>
        <pc:picChg chg="add mod">
          <ac:chgData name="Sophie van Tolij" userId="a1e3cebeb21b5df8" providerId="Windows Live" clId="Web-{24662B0F-9D0F-487F-8E5D-7AA04CBC2576}" dt="2019-10-04T09:26:10.188" v="196"/>
          <ac:picMkLst>
            <pc:docMk/>
            <pc:sldMk cId="1818609973" sldId="261"/>
            <ac:picMk id="4" creationId="{B6B8835A-8F2F-497C-AB6E-F3E383CE6BD4}"/>
          </ac:picMkLst>
        </pc:picChg>
      </pc:sldChg>
      <pc:sldChg chg="modSp new">
        <pc:chgData name="Sophie van Tolij" userId="a1e3cebeb21b5df8" providerId="Windows Live" clId="Web-{24662B0F-9D0F-487F-8E5D-7AA04CBC2576}" dt="2019-10-04T09:29:12.112" v="397" actId="20577"/>
        <pc:sldMkLst>
          <pc:docMk/>
          <pc:sldMk cId="2197659497" sldId="262"/>
        </pc:sldMkLst>
        <pc:spChg chg="mod">
          <ac:chgData name="Sophie van Tolij" userId="a1e3cebeb21b5df8" providerId="Windows Live" clId="Web-{24662B0F-9D0F-487F-8E5D-7AA04CBC2576}" dt="2019-10-04T09:26:36.485" v="214" actId="20577"/>
          <ac:spMkLst>
            <pc:docMk/>
            <pc:sldMk cId="2197659497" sldId="262"/>
            <ac:spMk id="2" creationId="{65E50FD0-7CC7-46A3-B677-AA20EA9391AA}"/>
          </ac:spMkLst>
        </pc:spChg>
        <pc:spChg chg="mod">
          <ac:chgData name="Sophie van Tolij" userId="a1e3cebeb21b5df8" providerId="Windows Live" clId="Web-{24662B0F-9D0F-487F-8E5D-7AA04CBC2576}" dt="2019-10-04T09:29:12.112" v="397" actId="20577"/>
          <ac:spMkLst>
            <pc:docMk/>
            <pc:sldMk cId="2197659497" sldId="262"/>
            <ac:spMk id="3" creationId="{11E9FF55-63C0-4443-A1F7-D88C72EABB58}"/>
          </ac:spMkLst>
        </pc:spChg>
      </pc:sldChg>
      <pc:sldChg chg="addSp modSp new mod setBg">
        <pc:chgData name="Sophie van Tolij" userId="a1e3cebeb21b5df8" providerId="Windows Live" clId="Web-{24662B0F-9D0F-487F-8E5D-7AA04CBC2576}" dt="2019-10-04T09:32:21.584" v="557" actId="20577"/>
        <pc:sldMkLst>
          <pc:docMk/>
          <pc:sldMk cId="4265499229" sldId="263"/>
        </pc:sldMkLst>
        <pc:spChg chg="mod">
          <ac:chgData name="Sophie van Tolij" userId="a1e3cebeb21b5df8" providerId="Windows Live" clId="Web-{24662B0F-9D0F-487F-8E5D-7AA04CBC2576}" dt="2019-10-04T09:31:29.130" v="519"/>
          <ac:spMkLst>
            <pc:docMk/>
            <pc:sldMk cId="4265499229" sldId="263"/>
            <ac:spMk id="2" creationId="{66EAF73E-CD73-4487-AE39-22AA16E25AB5}"/>
          </ac:spMkLst>
        </pc:spChg>
        <pc:spChg chg="mod ord">
          <ac:chgData name="Sophie van Tolij" userId="a1e3cebeb21b5df8" providerId="Windows Live" clId="Web-{24662B0F-9D0F-487F-8E5D-7AA04CBC2576}" dt="2019-10-04T09:32:21.584" v="557" actId="20577"/>
          <ac:spMkLst>
            <pc:docMk/>
            <pc:sldMk cId="4265499229" sldId="263"/>
            <ac:spMk id="3" creationId="{94C68D53-EAB6-4CA1-946D-B24FE9A907C9}"/>
          </ac:spMkLst>
        </pc:spChg>
        <pc:spChg chg="add">
          <ac:chgData name="Sophie van Tolij" userId="a1e3cebeb21b5df8" providerId="Windows Live" clId="Web-{24662B0F-9D0F-487F-8E5D-7AA04CBC2576}" dt="2019-10-04T09:31:29.130" v="519"/>
          <ac:spMkLst>
            <pc:docMk/>
            <pc:sldMk cId="4265499229" sldId="263"/>
            <ac:spMk id="9" creationId="{83B91B61-BFCA-4647-957E-A8269BE46F39}"/>
          </ac:spMkLst>
        </pc:spChg>
        <pc:spChg chg="add">
          <ac:chgData name="Sophie van Tolij" userId="a1e3cebeb21b5df8" providerId="Windows Live" clId="Web-{24662B0F-9D0F-487F-8E5D-7AA04CBC2576}" dt="2019-10-04T09:31:29.130" v="519"/>
          <ac:spMkLst>
            <pc:docMk/>
            <pc:sldMk cId="4265499229" sldId="263"/>
            <ac:spMk id="11" creationId="{92D1D7C6-1C89-420C-8D35-483654167118}"/>
          </ac:spMkLst>
        </pc:spChg>
        <pc:picChg chg="add mod">
          <ac:chgData name="Sophie van Tolij" userId="a1e3cebeb21b5df8" providerId="Windows Live" clId="Web-{24662B0F-9D0F-487F-8E5D-7AA04CBC2576}" dt="2019-10-04T09:31:29.130" v="519"/>
          <ac:picMkLst>
            <pc:docMk/>
            <pc:sldMk cId="4265499229" sldId="263"/>
            <ac:picMk id="4" creationId="{FBA6B4A2-DC28-4E9D-BC3F-5EA60ABFBDE5}"/>
          </ac:picMkLst>
        </pc:picChg>
      </pc:sldChg>
      <pc:sldChg chg="new">
        <pc:chgData name="Sophie van Tolij" userId="a1e3cebeb21b5df8" providerId="Windows Live" clId="Web-{24662B0F-9D0F-487F-8E5D-7AA04CBC2576}" dt="2019-10-04T10:08:32.792" v="559"/>
        <pc:sldMkLst>
          <pc:docMk/>
          <pc:sldMk cId="1777517152" sldId="264"/>
        </pc:sldMkLst>
      </pc:sldChg>
    </pc:docChg>
  </pc:docChgLst>
  <pc:docChgLst>
    <pc:chgData name="Sophie van Tolij" userId="a1e3cebeb21b5df8" providerId="LiveId" clId="{60E9F603-40E6-4AC7-9B5E-9E8583B4F5B0}"/>
    <pc:docChg chg="undo custSel mod addSld modSld sldOrd">
      <pc:chgData name="Sophie van Tolij" userId="a1e3cebeb21b5df8" providerId="LiveId" clId="{60E9F603-40E6-4AC7-9B5E-9E8583B4F5B0}" dt="2019-11-24T13:04:42.205" v="587" actId="26606"/>
      <pc:docMkLst>
        <pc:docMk/>
      </pc:docMkLst>
      <pc:sldChg chg="modSp">
        <pc:chgData name="Sophie van Tolij" userId="a1e3cebeb21b5df8" providerId="LiveId" clId="{60E9F603-40E6-4AC7-9B5E-9E8583B4F5B0}" dt="2019-11-24T12:54:39.099" v="150" actId="5793"/>
        <pc:sldMkLst>
          <pc:docMk/>
          <pc:sldMk cId="592345740" sldId="257"/>
        </pc:sldMkLst>
        <pc:spChg chg="mod">
          <ac:chgData name="Sophie van Tolij" userId="a1e3cebeb21b5df8" providerId="LiveId" clId="{60E9F603-40E6-4AC7-9B5E-9E8583B4F5B0}" dt="2019-11-24T12:54:39.099" v="150" actId="5793"/>
          <ac:spMkLst>
            <pc:docMk/>
            <pc:sldMk cId="592345740" sldId="257"/>
            <ac:spMk id="3" creationId="{F2158142-B6D1-41EF-A559-F1A29EFF2F8B}"/>
          </ac:spMkLst>
        </pc:spChg>
      </pc:sldChg>
      <pc:sldChg chg="modSp">
        <pc:chgData name="Sophie van Tolij" userId="a1e3cebeb21b5df8" providerId="LiveId" clId="{60E9F603-40E6-4AC7-9B5E-9E8583B4F5B0}" dt="2019-11-24T13:01:47.718" v="349" actId="20577"/>
        <pc:sldMkLst>
          <pc:docMk/>
          <pc:sldMk cId="1777517152" sldId="264"/>
        </pc:sldMkLst>
        <pc:spChg chg="mod">
          <ac:chgData name="Sophie van Tolij" userId="a1e3cebeb21b5df8" providerId="LiveId" clId="{60E9F603-40E6-4AC7-9B5E-9E8583B4F5B0}" dt="2019-11-24T12:55:16.642" v="199" actId="20577"/>
          <ac:spMkLst>
            <pc:docMk/>
            <pc:sldMk cId="1777517152" sldId="264"/>
            <ac:spMk id="2" creationId="{F8E692B7-9592-41AE-B81A-0F692582C2F1}"/>
          </ac:spMkLst>
        </pc:spChg>
        <pc:spChg chg="mod">
          <ac:chgData name="Sophie van Tolij" userId="a1e3cebeb21b5df8" providerId="LiveId" clId="{60E9F603-40E6-4AC7-9B5E-9E8583B4F5B0}" dt="2019-11-24T13:01:47.718" v="349" actId="20577"/>
          <ac:spMkLst>
            <pc:docMk/>
            <pc:sldMk cId="1777517152" sldId="264"/>
            <ac:spMk id="3" creationId="{4529E201-B39E-446E-B89E-C998B40BF86A}"/>
          </ac:spMkLst>
        </pc:spChg>
      </pc:sldChg>
      <pc:sldChg chg="addSp delSp modSp add mod setBg">
        <pc:chgData name="Sophie van Tolij" userId="a1e3cebeb21b5df8" providerId="LiveId" clId="{60E9F603-40E6-4AC7-9B5E-9E8583B4F5B0}" dt="2019-11-24T13:03:09.710" v="568" actId="26606"/>
        <pc:sldMkLst>
          <pc:docMk/>
          <pc:sldMk cId="2409678369" sldId="265"/>
        </pc:sldMkLst>
        <pc:spChg chg="mod">
          <ac:chgData name="Sophie van Tolij" userId="a1e3cebeb21b5df8" providerId="LiveId" clId="{60E9F603-40E6-4AC7-9B5E-9E8583B4F5B0}" dt="2019-11-24T13:03:09.710" v="568" actId="26606"/>
          <ac:spMkLst>
            <pc:docMk/>
            <pc:sldMk cId="2409678369" sldId="265"/>
            <ac:spMk id="2" creationId="{4B71D481-167F-4356-ABE3-B9B4AEBDBA32}"/>
          </ac:spMkLst>
        </pc:spChg>
        <pc:spChg chg="mod">
          <ac:chgData name="Sophie van Tolij" userId="a1e3cebeb21b5df8" providerId="LiveId" clId="{60E9F603-40E6-4AC7-9B5E-9E8583B4F5B0}" dt="2019-11-24T13:03:09.710" v="568" actId="26606"/>
          <ac:spMkLst>
            <pc:docMk/>
            <pc:sldMk cId="2409678369" sldId="265"/>
            <ac:spMk id="3" creationId="{C141DAAF-4060-45E8-9664-ED191E5EC949}"/>
          </ac:spMkLst>
        </pc:spChg>
        <pc:spChg chg="add del">
          <ac:chgData name="Sophie van Tolij" userId="a1e3cebeb21b5df8" providerId="LiveId" clId="{60E9F603-40E6-4AC7-9B5E-9E8583B4F5B0}" dt="2019-11-24T13:03:09.669" v="567" actId="26606"/>
          <ac:spMkLst>
            <pc:docMk/>
            <pc:sldMk cId="2409678369" sldId="265"/>
            <ac:spMk id="10" creationId="{961D8973-EAA9-459A-AF59-BBB4233D6C78}"/>
          </ac:spMkLst>
        </pc:spChg>
        <pc:spChg chg="add del">
          <ac:chgData name="Sophie van Tolij" userId="a1e3cebeb21b5df8" providerId="LiveId" clId="{60E9F603-40E6-4AC7-9B5E-9E8583B4F5B0}" dt="2019-11-24T13:03:09.669" v="567" actId="26606"/>
          <ac:spMkLst>
            <pc:docMk/>
            <pc:sldMk cId="2409678369" sldId="265"/>
            <ac:spMk id="12" creationId="{FBEA8A33-C0D0-416D-8359-724B8828C7C3}"/>
          </ac:spMkLst>
        </pc:spChg>
        <pc:spChg chg="add">
          <ac:chgData name="Sophie van Tolij" userId="a1e3cebeb21b5df8" providerId="LiveId" clId="{60E9F603-40E6-4AC7-9B5E-9E8583B4F5B0}" dt="2019-11-24T13:03:09.710" v="568" actId="26606"/>
          <ac:spMkLst>
            <pc:docMk/>
            <pc:sldMk cId="2409678369" sldId="265"/>
            <ac:spMk id="14" creationId="{2078F889-8780-48D5-8B9E-DF8B13063783}"/>
          </ac:spMkLst>
        </pc:spChg>
        <pc:spChg chg="add">
          <ac:chgData name="Sophie van Tolij" userId="a1e3cebeb21b5df8" providerId="LiveId" clId="{60E9F603-40E6-4AC7-9B5E-9E8583B4F5B0}" dt="2019-11-24T13:03:09.710" v="568" actId="26606"/>
          <ac:spMkLst>
            <pc:docMk/>
            <pc:sldMk cId="2409678369" sldId="265"/>
            <ac:spMk id="15" creationId="{3A4CABA2-22A0-44B2-BD92-28FF73FCEA27}"/>
          </ac:spMkLst>
        </pc:spChg>
        <pc:picChg chg="add mod ord">
          <ac:chgData name="Sophie van Tolij" userId="a1e3cebeb21b5df8" providerId="LiveId" clId="{60E9F603-40E6-4AC7-9B5E-9E8583B4F5B0}" dt="2019-11-24T13:03:09.710" v="568" actId="26606"/>
          <ac:picMkLst>
            <pc:docMk/>
            <pc:sldMk cId="2409678369" sldId="265"/>
            <ac:picMk id="5" creationId="{ECB90BBD-833C-4009-B32A-6A0EEE8CD293}"/>
          </ac:picMkLst>
        </pc:picChg>
      </pc:sldChg>
      <pc:sldChg chg="modSp add ord">
        <pc:chgData name="Sophie van Tolij" userId="a1e3cebeb21b5df8" providerId="LiveId" clId="{60E9F603-40E6-4AC7-9B5E-9E8583B4F5B0}" dt="2019-11-24T13:03:27.248" v="580" actId="20577"/>
        <pc:sldMkLst>
          <pc:docMk/>
          <pc:sldMk cId="3989971260" sldId="266"/>
        </pc:sldMkLst>
        <pc:spChg chg="mod">
          <ac:chgData name="Sophie van Tolij" userId="a1e3cebeb21b5df8" providerId="LiveId" clId="{60E9F603-40E6-4AC7-9B5E-9E8583B4F5B0}" dt="2019-11-24T13:03:27.248" v="580" actId="20577"/>
          <ac:spMkLst>
            <pc:docMk/>
            <pc:sldMk cId="3989971260" sldId="266"/>
            <ac:spMk id="2" creationId="{F768DB77-C486-45FD-8ACC-2EB8A745E831}"/>
          </ac:spMkLst>
        </pc:spChg>
      </pc:sldChg>
      <pc:sldChg chg="addSp delSp modSp add mod setBg">
        <pc:chgData name="Sophie van Tolij" userId="a1e3cebeb21b5df8" providerId="LiveId" clId="{60E9F603-40E6-4AC7-9B5E-9E8583B4F5B0}" dt="2019-11-24T13:04:42.205" v="587" actId="26606"/>
        <pc:sldMkLst>
          <pc:docMk/>
          <pc:sldMk cId="1746268458" sldId="267"/>
        </pc:sldMkLst>
        <pc:spChg chg="del">
          <ac:chgData name="Sophie van Tolij" userId="a1e3cebeb21b5df8" providerId="LiveId" clId="{60E9F603-40E6-4AC7-9B5E-9E8583B4F5B0}" dt="2019-11-24T13:04:00.646" v="582" actId="478"/>
          <ac:spMkLst>
            <pc:docMk/>
            <pc:sldMk cId="1746268458" sldId="267"/>
            <ac:spMk id="2" creationId="{1B886D2E-254F-42C3-9204-5C56C865FB4C}"/>
          </ac:spMkLst>
        </pc:spChg>
        <pc:spChg chg="del">
          <ac:chgData name="Sophie van Tolij" userId="a1e3cebeb21b5df8" providerId="LiveId" clId="{60E9F603-40E6-4AC7-9B5E-9E8583B4F5B0}" dt="2019-11-24T13:04:01.975" v="583" actId="478"/>
          <ac:spMkLst>
            <pc:docMk/>
            <pc:sldMk cId="1746268458" sldId="267"/>
            <ac:spMk id="3" creationId="{79E2E7EF-2DAD-41B4-90E3-2EA22CFAF63A}"/>
          </ac:spMkLst>
        </pc:spChg>
        <pc:spChg chg="add">
          <ac:chgData name="Sophie van Tolij" userId="a1e3cebeb21b5df8" providerId="LiveId" clId="{60E9F603-40E6-4AC7-9B5E-9E8583B4F5B0}" dt="2019-11-24T13:04:42.205" v="587" actId="26606"/>
          <ac:spMkLst>
            <pc:docMk/>
            <pc:sldMk cId="1746268458" sldId="267"/>
            <ac:spMk id="10" creationId="{C5F79084-E805-48DA-8EAC-CD5FD493EEAD}"/>
          </ac:spMkLst>
        </pc:spChg>
        <pc:picChg chg="add mod">
          <ac:chgData name="Sophie van Tolij" userId="a1e3cebeb21b5df8" providerId="LiveId" clId="{60E9F603-40E6-4AC7-9B5E-9E8583B4F5B0}" dt="2019-11-24T13:04:42.205" v="587" actId="26606"/>
          <ac:picMkLst>
            <pc:docMk/>
            <pc:sldMk cId="1746268458" sldId="267"/>
            <ac:picMk id="5" creationId="{4EDC86AD-0199-463F-9AAD-3680287FD3A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4.png"/><Relationship Id="rId6" Type="http://schemas.openxmlformats.org/officeDocument/2006/relationships/image" Target="../media/image6.svg"/><Relationship Id="rId1" Type="http://schemas.openxmlformats.org/officeDocument/2006/relationships/image" Target="../media/image2.png"/><Relationship Id="rId2" Type="http://schemas.openxmlformats.org/officeDocument/2006/relationships/image" Target="../media/image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4.png"/><Relationship Id="rId6" Type="http://schemas.openxmlformats.org/officeDocument/2006/relationships/image" Target="../media/image6.svg"/><Relationship Id="rId1" Type="http://schemas.openxmlformats.org/officeDocument/2006/relationships/image" Target="../media/image2.png"/><Relationship Id="rId2" Type="http://schemas.openxmlformats.org/officeDocument/2006/relationships/image" Target="../media/image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F6D17-C9FD-41AC-9D20-407CDFAE421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E4308E-97E7-4914-A150-CA7B6CE0BD48}">
      <dgm:prSet/>
      <dgm:spPr/>
      <dgm:t>
        <a:bodyPr/>
        <a:lstStyle/>
        <a:p>
          <a:r>
            <a:rPr lang="nl-NL" baseline="0"/>
            <a:t>Vitamine D voor botten en tanden</a:t>
          </a:r>
          <a:endParaRPr lang="en-US"/>
        </a:p>
      </dgm:t>
    </dgm:pt>
    <dgm:pt modelId="{5AA2B729-1DB5-4013-A7AB-ECFA2F541AA0}" type="parTrans" cxnId="{52F9418C-8B41-423D-AB33-D1A7C80483AA}">
      <dgm:prSet/>
      <dgm:spPr/>
      <dgm:t>
        <a:bodyPr/>
        <a:lstStyle/>
        <a:p>
          <a:endParaRPr lang="en-US"/>
        </a:p>
      </dgm:t>
    </dgm:pt>
    <dgm:pt modelId="{5D94293D-E743-4262-ACD6-63B6D09391D7}" type="sibTrans" cxnId="{52F9418C-8B41-423D-AB33-D1A7C80483AA}">
      <dgm:prSet/>
      <dgm:spPr/>
      <dgm:t>
        <a:bodyPr/>
        <a:lstStyle/>
        <a:p>
          <a:endParaRPr lang="en-US"/>
        </a:p>
      </dgm:t>
    </dgm:pt>
    <dgm:pt modelId="{0157000A-A286-4669-9E42-A1A3BE67E084}">
      <dgm:prSet/>
      <dgm:spPr/>
      <dgm:t>
        <a:bodyPr/>
        <a:lstStyle/>
        <a:p>
          <a:r>
            <a:rPr lang="nl-NL" baseline="0"/>
            <a:t>Artrose </a:t>
          </a:r>
          <a:endParaRPr lang="en-US"/>
        </a:p>
      </dgm:t>
    </dgm:pt>
    <dgm:pt modelId="{080356CA-95E0-4F9B-9636-E499E98299AB}" type="parTrans" cxnId="{557E063C-BC91-48A4-A9B5-2B2ABC12A0FC}">
      <dgm:prSet/>
      <dgm:spPr/>
      <dgm:t>
        <a:bodyPr/>
        <a:lstStyle/>
        <a:p>
          <a:endParaRPr lang="en-US"/>
        </a:p>
      </dgm:t>
    </dgm:pt>
    <dgm:pt modelId="{A9FBCFD6-667A-48A6-9B82-C035DEB8B0D9}" type="sibTrans" cxnId="{557E063C-BC91-48A4-A9B5-2B2ABC12A0FC}">
      <dgm:prSet/>
      <dgm:spPr/>
      <dgm:t>
        <a:bodyPr/>
        <a:lstStyle/>
        <a:p>
          <a:endParaRPr lang="en-US"/>
        </a:p>
      </dgm:t>
    </dgm:pt>
    <dgm:pt modelId="{EDC8AD0C-FCAA-4FE0-A543-8E22763B263A}">
      <dgm:prSet/>
      <dgm:spPr/>
      <dgm:t>
        <a:bodyPr/>
        <a:lstStyle/>
        <a:p>
          <a:r>
            <a:rPr lang="nl-NL" baseline="0"/>
            <a:t>Osteoporose </a:t>
          </a:r>
          <a:r>
            <a:rPr lang="nl-NL" baseline="0">
              <a:sym typeface="Wingdings" panose="05000000000000000000" pitchFamily="2" charset="2"/>
            </a:rPr>
            <a:t></a:t>
          </a:r>
          <a:r>
            <a:rPr lang="nl-NL" baseline="0"/>
            <a:t> afname van bot </a:t>
          </a:r>
          <a:endParaRPr lang="en-US"/>
        </a:p>
      </dgm:t>
    </dgm:pt>
    <dgm:pt modelId="{9F9866D0-4578-411D-A9C7-86661A1F7442}" type="parTrans" cxnId="{F3FEBD3A-9063-47DD-9008-1C66E6C25F2B}">
      <dgm:prSet/>
      <dgm:spPr/>
      <dgm:t>
        <a:bodyPr/>
        <a:lstStyle/>
        <a:p>
          <a:endParaRPr lang="en-US"/>
        </a:p>
      </dgm:t>
    </dgm:pt>
    <dgm:pt modelId="{3F2E0179-669F-496F-871F-C8BD7E44C3A0}" type="sibTrans" cxnId="{F3FEBD3A-9063-47DD-9008-1C66E6C25F2B}">
      <dgm:prSet/>
      <dgm:spPr/>
      <dgm:t>
        <a:bodyPr/>
        <a:lstStyle/>
        <a:p>
          <a:endParaRPr lang="en-US"/>
        </a:p>
      </dgm:t>
    </dgm:pt>
    <dgm:pt modelId="{99FCD86D-2683-4172-802B-7A0D5AD55536}" type="pres">
      <dgm:prSet presAssocID="{E22F6D17-C9FD-41AC-9D20-407CDFAE421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5C3A984-FB69-4A85-9760-3F01317ED7B8}" type="pres">
      <dgm:prSet presAssocID="{15E4308E-97E7-4914-A150-CA7B6CE0BD48}" presName="compNode" presStyleCnt="0"/>
      <dgm:spPr/>
    </dgm:pt>
    <dgm:pt modelId="{3F7BC3B7-388A-46A0-A2C1-394AF22D52D4}" type="pres">
      <dgm:prSet presAssocID="{15E4308E-97E7-4914-A150-CA7B6CE0BD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3A6F29F4-9E0A-4840-BC8E-589D9BFFA936}" type="pres">
      <dgm:prSet presAssocID="{15E4308E-97E7-4914-A150-CA7B6CE0BD48}" presName="spaceRect" presStyleCnt="0"/>
      <dgm:spPr/>
    </dgm:pt>
    <dgm:pt modelId="{45A458C0-47B6-4457-B1BA-BC34F267F0C0}" type="pres">
      <dgm:prSet presAssocID="{15E4308E-97E7-4914-A150-CA7B6CE0BD48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A4C80439-318C-4799-8E05-D5286CA0977C}" type="pres">
      <dgm:prSet presAssocID="{5D94293D-E743-4262-ACD6-63B6D09391D7}" presName="sibTrans" presStyleCnt="0"/>
      <dgm:spPr/>
    </dgm:pt>
    <dgm:pt modelId="{F4C71D83-FCE3-4268-92B7-8472B2E488C0}" type="pres">
      <dgm:prSet presAssocID="{0157000A-A286-4669-9E42-A1A3BE67E084}" presName="compNode" presStyleCnt="0"/>
      <dgm:spPr/>
    </dgm:pt>
    <dgm:pt modelId="{D0BFD877-F097-49B6-A39C-3212AD65A9B4}" type="pres">
      <dgm:prSet presAssocID="{0157000A-A286-4669-9E42-A1A3BE67E0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D8F175BF-8A34-4491-877B-B61A66592D76}" type="pres">
      <dgm:prSet presAssocID="{0157000A-A286-4669-9E42-A1A3BE67E084}" presName="spaceRect" presStyleCnt="0"/>
      <dgm:spPr/>
    </dgm:pt>
    <dgm:pt modelId="{035D89B3-BE45-4EE3-B8C0-ABBCA6C5ED38}" type="pres">
      <dgm:prSet presAssocID="{0157000A-A286-4669-9E42-A1A3BE67E084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1D53C39C-DEAE-45AA-9CF1-D4308F77D9A6}" type="pres">
      <dgm:prSet presAssocID="{A9FBCFD6-667A-48A6-9B82-C035DEB8B0D9}" presName="sibTrans" presStyleCnt="0"/>
      <dgm:spPr/>
    </dgm:pt>
    <dgm:pt modelId="{D8C40A15-8B1F-4FB0-98F9-119AD78BEB9E}" type="pres">
      <dgm:prSet presAssocID="{EDC8AD0C-FCAA-4FE0-A543-8E22763B263A}" presName="compNode" presStyleCnt="0"/>
      <dgm:spPr/>
    </dgm:pt>
    <dgm:pt modelId="{0A4B26B1-4ADC-4C38-805A-DA73CF37E6FB}" type="pres">
      <dgm:prSet presAssocID="{EDC8AD0C-FCAA-4FE0-A543-8E22763B26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e"/>
        </a:ext>
      </dgm:extLst>
    </dgm:pt>
    <dgm:pt modelId="{02AD6EFA-2DB5-4FC8-BB33-1D40E16D3142}" type="pres">
      <dgm:prSet presAssocID="{EDC8AD0C-FCAA-4FE0-A543-8E22763B263A}" presName="spaceRect" presStyleCnt="0"/>
      <dgm:spPr/>
    </dgm:pt>
    <dgm:pt modelId="{13985282-DB59-4D4D-8365-0E120B8A9759}" type="pres">
      <dgm:prSet presAssocID="{EDC8AD0C-FCAA-4FE0-A543-8E22763B263A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F21A9B9-886A-4590-9997-09FA201D50F7}" type="presOf" srcId="{15E4308E-97E7-4914-A150-CA7B6CE0BD48}" destId="{45A458C0-47B6-4457-B1BA-BC34F267F0C0}" srcOrd="0" destOrd="0" presId="urn:microsoft.com/office/officeart/2018/2/layout/IconLabelList"/>
    <dgm:cxn modelId="{557E063C-BC91-48A4-A9B5-2B2ABC12A0FC}" srcId="{E22F6D17-C9FD-41AC-9D20-407CDFAE4214}" destId="{0157000A-A286-4669-9E42-A1A3BE67E084}" srcOrd="1" destOrd="0" parTransId="{080356CA-95E0-4F9B-9636-E499E98299AB}" sibTransId="{A9FBCFD6-667A-48A6-9B82-C035DEB8B0D9}"/>
    <dgm:cxn modelId="{7DBD2B50-18FF-4421-BDE1-9717B8C0B821}" type="presOf" srcId="{0157000A-A286-4669-9E42-A1A3BE67E084}" destId="{035D89B3-BE45-4EE3-B8C0-ABBCA6C5ED38}" srcOrd="0" destOrd="0" presId="urn:microsoft.com/office/officeart/2018/2/layout/IconLabelList"/>
    <dgm:cxn modelId="{AE3DE0C6-4272-4E9C-8598-3FF7E6B0BF01}" type="presOf" srcId="{EDC8AD0C-FCAA-4FE0-A543-8E22763B263A}" destId="{13985282-DB59-4D4D-8365-0E120B8A9759}" srcOrd="0" destOrd="0" presId="urn:microsoft.com/office/officeart/2018/2/layout/IconLabelList"/>
    <dgm:cxn modelId="{52F9418C-8B41-423D-AB33-D1A7C80483AA}" srcId="{E22F6D17-C9FD-41AC-9D20-407CDFAE4214}" destId="{15E4308E-97E7-4914-A150-CA7B6CE0BD48}" srcOrd="0" destOrd="0" parTransId="{5AA2B729-1DB5-4013-A7AB-ECFA2F541AA0}" sibTransId="{5D94293D-E743-4262-ACD6-63B6D09391D7}"/>
    <dgm:cxn modelId="{3959152A-3BE0-4D8B-B3C9-3DB8DF87A6FD}" type="presOf" srcId="{E22F6D17-C9FD-41AC-9D20-407CDFAE4214}" destId="{99FCD86D-2683-4172-802B-7A0D5AD55536}" srcOrd="0" destOrd="0" presId="urn:microsoft.com/office/officeart/2018/2/layout/IconLabelList"/>
    <dgm:cxn modelId="{F3FEBD3A-9063-47DD-9008-1C66E6C25F2B}" srcId="{E22F6D17-C9FD-41AC-9D20-407CDFAE4214}" destId="{EDC8AD0C-FCAA-4FE0-A543-8E22763B263A}" srcOrd="2" destOrd="0" parTransId="{9F9866D0-4578-411D-A9C7-86661A1F7442}" sibTransId="{3F2E0179-669F-496F-871F-C8BD7E44C3A0}"/>
    <dgm:cxn modelId="{9008DF07-5C5D-4E87-B179-EC3832807434}" type="presParOf" srcId="{99FCD86D-2683-4172-802B-7A0D5AD55536}" destId="{05C3A984-FB69-4A85-9760-3F01317ED7B8}" srcOrd="0" destOrd="0" presId="urn:microsoft.com/office/officeart/2018/2/layout/IconLabelList"/>
    <dgm:cxn modelId="{4C040359-61B0-4594-9D66-5917ED5A0239}" type="presParOf" srcId="{05C3A984-FB69-4A85-9760-3F01317ED7B8}" destId="{3F7BC3B7-388A-46A0-A2C1-394AF22D52D4}" srcOrd="0" destOrd="0" presId="urn:microsoft.com/office/officeart/2018/2/layout/IconLabelList"/>
    <dgm:cxn modelId="{1EBDE767-C676-4E5A-86B7-D3C8ED585FBA}" type="presParOf" srcId="{05C3A984-FB69-4A85-9760-3F01317ED7B8}" destId="{3A6F29F4-9E0A-4840-BC8E-589D9BFFA936}" srcOrd="1" destOrd="0" presId="urn:microsoft.com/office/officeart/2018/2/layout/IconLabelList"/>
    <dgm:cxn modelId="{53E6D54B-8744-43F9-93D1-8D0F0A3B5E28}" type="presParOf" srcId="{05C3A984-FB69-4A85-9760-3F01317ED7B8}" destId="{45A458C0-47B6-4457-B1BA-BC34F267F0C0}" srcOrd="2" destOrd="0" presId="urn:microsoft.com/office/officeart/2018/2/layout/IconLabelList"/>
    <dgm:cxn modelId="{74A3FD10-6B85-4DFC-A51E-BF41DCDDBB88}" type="presParOf" srcId="{99FCD86D-2683-4172-802B-7A0D5AD55536}" destId="{A4C80439-318C-4799-8E05-D5286CA0977C}" srcOrd="1" destOrd="0" presId="urn:microsoft.com/office/officeart/2018/2/layout/IconLabelList"/>
    <dgm:cxn modelId="{E7A4ECB2-7847-4653-968D-DC94775AA7F5}" type="presParOf" srcId="{99FCD86D-2683-4172-802B-7A0D5AD55536}" destId="{F4C71D83-FCE3-4268-92B7-8472B2E488C0}" srcOrd="2" destOrd="0" presId="urn:microsoft.com/office/officeart/2018/2/layout/IconLabelList"/>
    <dgm:cxn modelId="{4EB9C3D7-557E-4B47-81C4-14170D78D015}" type="presParOf" srcId="{F4C71D83-FCE3-4268-92B7-8472B2E488C0}" destId="{D0BFD877-F097-49B6-A39C-3212AD65A9B4}" srcOrd="0" destOrd="0" presId="urn:microsoft.com/office/officeart/2018/2/layout/IconLabelList"/>
    <dgm:cxn modelId="{859C0B8E-781D-43F5-8C69-C03409411866}" type="presParOf" srcId="{F4C71D83-FCE3-4268-92B7-8472B2E488C0}" destId="{D8F175BF-8A34-4491-877B-B61A66592D76}" srcOrd="1" destOrd="0" presId="urn:microsoft.com/office/officeart/2018/2/layout/IconLabelList"/>
    <dgm:cxn modelId="{FB89EE3C-EBA9-4D78-AB53-06457F52B572}" type="presParOf" srcId="{F4C71D83-FCE3-4268-92B7-8472B2E488C0}" destId="{035D89B3-BE45-4EE3-B8C0-ABBCA6C5ED38}" srcOrd="2" destOrd="0" presId="urn:microsoft.com/office/officeart/2018/2/layout/IconLabelList"/>
    <dgm:cxn modelId="{08876971-B58F-4A29-AC85-B06F0F9F5E09}" type="presParOf" srcId="{99FCD86D-2683-4172-802B-7A0D5AD55536}" destId="{1D53C39C-DEAE-45AA-9CF1-D4308F77D9A6}" srcOrd="3" destOrd="0" presId="urn:microsoft.com/office/officeart/2018/2/layout/IconLabelList"/>
    <dgm:cxn modelId="{0874B832-0B5E-410D-9CE2-CD87A67C55B0}" type="presParOf" srcId="{99FCD86D-2683-4172-802B-7A0D5AD55536}" destId="{D8C40A15-8B1F-4FB0-98F9-119AD78BEB9E}" srcOrd="4" destOrd="0" presId="urn:microsoft.com/office/officeart/2018/2/layout/IconLabelList"/>
    <dgm:cxn modelId="{EFAA7D9B-671E-4906-BCFF-F5662F2E9760}" type="presParOf" srcId="{D8C40A15-8B1F-4FB0-98F9-119AD78BEB9E}" destId="{0A4B26B1-4ADC-4C38-805A-DA73CF37E6FB}" srcOrd="0" destOrd="0" presId="urn:microsoft.com/office/officeart/2018/2/layout/IconLabelList"/>
    <dgm:cxn modelId="{D99ACFE6-4529-481F-BD0D-E14F24016EC5}" type="presParOf" srcId="{D8C40A15-8B1F-4FB0-98F9-119AD78BEB9E}" destId="{02AD6EFA-2DB5-4FC8-BB33-1D40E16D3142}" srcOrd="1" destOrd="0" presId="urn:microsoft.com/office/officeart/2018/2/layout/IconLabelList"/>
    <dgm:cxn modelId="{5F38CF9C-B02E-4F53-AF0E-17BD44513044}" type="presParOf" srcId="{D8C40A15-8B1F-4FB0-98F9-119AD78BEB9E}" destId="{13985282-DB59-4D4D-8365-0E120B8A97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BC3B7-388A-46A0-A2C1-394AF22D52D4}">
      <dsp:nvSpPr>
        <dsp:cNvPr id="0" name=""/>
        <dsp:cNvSpPr/>
      </dsp:nvSpPr>
      <dsp:spPr>
        <a:xfrm>
          <a:off x="915389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458C0-47B6-4457-B1BA-BC34F267F0C0}">
      <dsp:nvSpPr>
        <dsp:cNvPr id="0" name=""/>
        <dsp:cNvSpPr/>
      </dsp:nvSpPr>
      <dsp:spPr>
        <a:xfrm>
          <a:off x="152223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baseline="0"/>
            <a:t>Vitamine D voor botten en tanden</a:t>
          </a:r>
          <a:endParaRPr lang="en-US" sz="2700" kern="1200"/>
        </a:p>
      </dsp:txBody>
      <dsp:txXfrm>
        <a:off x="152223" y="2228862"/>
        <a:ext cx="2775150" cy="720000"/>
      </dsp:txXfrm>
    </dsp:sp>
    <dsp:sp modelId="{D0BFD877-F097-49B6-A39C-3212AD65A9B4}">
      <dsp:nvSpPr>
        <dsp:cNvPr id="0" name=""/>
        <dsp:cNvSpPr/>
      </dsp:nvSpPr>
      <dsp:spPr>
        <a:xfrm>
          <a:off x="4176191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D89B3-BE45-4EE3-B8C0-ABBCA6C5ED38}">
      <dsp:nvSpPr>
        <dsp:cNvPr id="0" name=""/>
        <dsp:cNvSpPr/>
      </dsp:nvSpPr>
      <dsp:spPr>
        <a:xfrm>
          <a:off x="3413024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baseline="0"/>
            <a:t>Artrose </a:t>
          </a:r>
          <a:endParaRPr lang="en-US" sz="2700" kern="1200"/>
        </a:p>
      </dsp:txBody>
      <dsp:txXfrm>
        <a:off x="3413024" y="2228862"/>
        <a:ext cx="2775150" cy="720000"/>
      </dsp:txXfrm>
    </dsp:sp>
    <dsp:sp modelId="{0A4B26B1-4ADC-4C38-805A-DA73CF37E6FB}">
      <dsp:nvSpPr>
        <dsp:cNvPr id="0" name=""/>
        <dsp:cNvSpPr/>
      </dsp:nvSpPr>
      <dsp:spPr>
        <a:xfrm>
          <a:off x="7436992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85282-DB59-4D4D-8365-0E120B8A9759}">
      <dsp:nvSpPr>
        <dsp:cNvPr id="0" name=""/>
        <dsp:cNvSpPr/>
      </dsp:nvSpPr>
      <dsp:spPr>
        <a:xfrm>
          <a:off x="6673826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baseline="0"/>
            <a:t>Osteoporose </a:t>
          </a:r>
          <a:r>
            <a:rPr lang="nl-NL" sz="2700" kern="1200" baseline="0">
              <a:sym typeface="Wingdings" panose="05000000000000000000" pitchFamily="2" charset="2"/>
            </a:rPr>
            <a:t></a:t>
          </a:r>
          <a:r>
            <a:rPr lang="nl-NL" sz="2700" kern="1200" baseline="0"/>
            <a:t> afname van bot </a:t>
          </a:r>
          <a:endParaRPr lang="en-US" sz="2700" kern="1200"/>
        </a:p>
      </dsp:txBody>
      <dsp:txXfrm>
        <a:off x="6673826" y="2228862"/>
        <a:ext cx="27751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32435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7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22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70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653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42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6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82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72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249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77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A32183A-F9F1-4045-AD00-16BA639D22CD}" type="datetimeFigureOut">
              <a:rPr lang="nl-NL" smtClean="0"/>
              <a:t>18-03-20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5948E98-7641-4F7B-9FEC-4521EE670F6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3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1EB35F9-46F1-49FA-B2A0-F48A22D70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Beweging bij ouderen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234A8D73-737B-4E36-8948-9EC5ACDE1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Les 3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6" y="4639153"/>
            <a:ext cx="4968607" cy="18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6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8E692B7-9592-41AE-B81A-0F692582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bewegingsplan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529E201-B39E-446E-B89E-C998B40B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3358"/>
            <a:ext cx="9601200" cy="5329982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Het </a:t>
            </a:r>
            <a:r>
              <a:rPr lang="nl-NL" dirty="0"/>
              <a:t>is belangrijk om te weten waar je moet lesgeven, aan wie je moet lesgeven en wat voor materiaal er aanwezig is.</a:t>
            </a:r>
          </a:p>
          <a:p>
            <a:r>
              <a:rPr lang="nl-NL" dirty="0"/>
              <a:t>Nadenken over wat je wilt gaan lesgeven en hoe je dit denkt te gaan doen.</a:t>
            </a:r>
          </a:p>
          <a:p>
            <a:r>
              <a:rPr lang="nl-NL" dirty="0"/>
              <a:t>Een </a:t>
            </a:r>
            <a:r>
              <a:rPr lang="nl-NL" dirty="0" smtClean="0"/>
              <a:t>buitenstaander </a:t>
            </a:r>
            <a:r>
              <a:rPr lang="nl-NL" dirty="0"/>
              <a:t>zou de les moeten kunnen geven d.m.v. het bewegingsplan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5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met je groepje samen zitten</a:t>
            </a:r>
          </a:p>
          <a:p>
            <a:r>
              <a:rPr lang="nl-NL" dirty="0" smtClean="0"/>
              <a:t>Ga naar het lesmateriaal en open bij les 3 het bestand; voorbeeld bewegingsplan</a:t>
            </a:r>
          </a:p>
          <a:p>
            <a:r>
              <a:rPr lang="nl-NL" dirty="0" smtClean="0"/>
              <a:t>Bekijk met jou groepje het bewegingsplan</a:t>
            </a:r>
          </a:p>
          <a:p>
            <a:r>
              <a:rPr lang="nl-NL" dirty="0" smtClean="0"/>
              <a:t>Schrijf vragen op die in je op komen wanneer je het bewegingsplan ziet. Deze vragen worden straks gesteld aan de docent.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14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Belangrijke elementen in een bewegingsplan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Onderdeel + doel</a:t>
            </a:r>
          </a:p>
          <a:p>
            <a:r>
              <a:rPr lang="nl-NL" dirty="0" smtClean="0"/>
              <a:t>Bewegingsvorm/activiteit met de uitleg van de bewegingsvormen</a:t>
            </a:r>
          </a:p>
          <a:p>
            <a:r>
              <a:rPr lang="nl-NL" dirty="0" smtClean="0"/>
              <a:t>Organisatie</a:t>
            </a:r>
          </a:p>
          <a:p>
            <a:r>
              <a:rPr lang="nl-NL" dirty="0" smtClean="0"/>
              <a:t>Begeleiding/didactiek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omputer, bureau, tafel&#10;&#10;Automatisch gegenereerde beschrijving">
            <a:extLst>
              <a:ext uri="{FF2B5EF4-FFF2-40B4-BE49-F238E27FC236}">
                <a16:creationId xmlns="" xmlns:a16="http://schemas.microsoft.com/office/drawing/2014/main" id="{ECB90BBD-833C-4009-B32A-6A0EEE8CD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r="1" b="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B71D481-167F-4356-ABE3-B9B4AEBD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Een bewegingsplan maken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141DAAF-4060-45E8-9664-ED191E5E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Blijf met jouw eigen groepje bij elkaar zitten</a:t>
            </a:r>
            <a:endParaRPr lang="nl-NL" dirty="0" smtClean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Bedenk een korte voorbeeld activiteit, waarvan jullie een bewegingsplan gaan maken. Gebruik het voorbeeld op de ELO</a:t>
            </a:r>
            <a:endParaRPr lang="nl-NL" dirty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Na het maken van de bewegingsplannen bespreken we ze klassikaal</a:t>
            </a:r>
            <a:endParaRPr lang="nl-NL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768DB77-C486-45FD-8ACC-2EB8A745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 behaald?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2158142-B6D1-41EF-A559-F1A29EFF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kan ik benoemen:</a:t>
            </a:r>
          </a:p>
          <a:p>
            <a:r>
              <a:rPr lang="nl-NL" dirty="0"/>
              <a:t>Wat osteoporose is</a:t>
            </a:r>
          </a:p>
          <a:p>
            <a:r>
              <a:rPr lang="nl-NL" dirty="0"/>
              <a:t>Waarom vitamine D voor ouderen belangrijk is</a:t>
            </a:r>
          </a:p>
          <a:p>
            <a:r>
              <a:rPr lang="nl-NL" dirty="0"/>
              <a:t>Waarom sporten voor ouderen zo belangrijk is</a:t>
            </a:r>
          </a:p>
          <a:p>
            <a:r>
              <a:rPr lang="nl-NL" dirty="0"/>
              <a:t>Wat een bewegingsplan is, waarom je een bewegingsplan moet </a:t>
            </a:r>
            <a:r>
              <a:rPr lang="nl-NL" dirty="0" smtClean="0"/>
              <a:t>maken, wat belangrijke elementen zijn in het bewegingsplan </a:t>
            </a:r>
            <a:r>
              <a:rPr lang="nl-NL" dirty="0"/>
              <a:t>en heb ik geoefend met het maken van een bewegingsplan met mijn groepje.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97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Lees de agenda door voor de </a:t>
            </a:r>
            <a:r>
              <a:rPr lang="nl-NL" dirty="0" smtClean="0"/>
              <a:t>derde vergadering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- Lees de doelen </a:t>
            </a:r>
            <a:r>
              <a:rPr lang="nl-NL" dirty="0" smtClean="0"/>
              <a:t>door</a:t>
            </a:r>
            <a:br>
              <a:rPr lang="nl-NL" dirty="0" smtClean="0"/>
            </a:br>
            <a:r>
              <a:rPr lang="nl-NL" dirty="0" smtClean="0"/>
              <a:t>- Bekijk nogmaals het voorbeeld bewegingsplan</a:t>
            </a:r>
          </a:p>
          <a:p>
            <a:r>
              <a:rPr lang="nl-NL" dirty="0" smtClean="0"/>
              <a:t>Ga met jouw groepje in beraad over een mogelijke bewegingsactiviteit, waarbij jullie rekening houden met de theorie van vandaag.</a:t>
            </a:r>
          </a:p>
          <a:p>
            <a:endParaRPr lang="nl-NL" dirty="0"/>
          </a:p>
          <a:p>
            <a:r>
              <a:rPr lang="nl-NL" b="1" dirty="0" smtClean="0"/>
              <a:t>Doel 3e vergadering: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Het uitbreiden van het draaiboek en het aanscherpen van de takenverdeling</a:t>
            </a:r>
            <a:br>
              <a:rPr lang="nl-NL" dirty="0" smtClean="0"/>
            </a:br>
            <a:r>
              <a:rPr lang="nl-NL" dirty="0" smtClean="0"/>
              <a:t>- Het maken van een specificatie </a:t>
            </a:r>
            <a:br>
              <a:rPr lang="nl-NL" dirty="0" smtClean="0"/>
            </a:br>
            <a:r>
              <a:rPr lang="nl-NL" dirty="0" smtClean="0"/>
              <a:t>- Het bespreken van de mogelijke bewegingsactiviteiten</a:t>
            </a:r>
          </a:p>
        </p:txBody>
      </p:sp>
    </p:spTree>
    <p:extLst>
      <p:ext uri="{BB962C8B-B14F-4D97-AF65-F5344CB8AC3E}">
        <p14:creationId xmlns:p14="http://schemas.microsoft.com/office/powerpoint/2010/main" val="19096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768DB77-C486-45FD-8ACC-2EB8A745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2158142-B6D1-41EF-A559-F1A29EFF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</a:t>
            </a:r>
            <a:r>
              <a:rPr lang="nl-NL" dirty="0" smtClean="0"/>
              <a:t>kan</a:t>
            </a:r>
            <a:r>
              <a:rPr lang="nl-NL" dirty="0" smtClean="0"/>
              <a:t> ik benoemen:</a:t>
            </a:r>
            <a:endParaRPr lang="nl-NL" dirty="0"/>
          </a:p>
          <a:p>
            <a:r>
              <a:rPr lang="nl-NL" dirty="0"/>
              <a:t>W</a:t>
            </a:r>
            <a:r>
              <a:rPr lang="nl-NL" dirty="0" smtClean="0"/>
              <a:t>at </a:t>
            </a:r>
            <a:r>
              <a:rPr lang="nl-NL" dirty="0"/>
              <a:t>osteoporose is</a:t>
            </a:r>
          </a:p>
          <a:p>
            <a:r>
              <a:rPr lang="nl-NL" dirty="0" smtClean="0"/>
              <a:t>Waarom </a:t>
            </a:r>
            <a:r>
              <a:rPr lang="nl-NL" dirty="0"/>
              <a:t>vitamine D voor ouderen belangrijk is</a:t>
            </a:r>
          </a:p>
          <a:p>
            <a:r>
              <a:rPr lang="nl-NL" dirty="0" smtClean="0"/>
              <a:t>Waarom sporten voor ouderen zo belangrijk is</a:t>
            </a:r>
          </a:p>
          <a:p>
            <a:r>
              <a:rPr lang="nl-NL" dirty="0"/>
              <a:t>Wat een bewegingsplan is, waarom je een bewegingsplan moet maken, wat belangrijke elementen zijn in het bewegingsplan en heb ik geoefend met het maken van een bewegingsplan met mijn groepje.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34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FFFF54D-0129-4E83-8B1E-D979F188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gebeurt er als je ouder wordt?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9310EAB-8E24-46C1-B7A7-A4968ADDC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Weerstand neemt af,</a:t>
            </a:r>
          </a:p>
          <a:p>
            <a:r>
              <a:rPr lang="nl-NL"/>
              <a:t>Organen gaan trager werken,</a:t>
            </a:r>
          </a:p>
          <a:p>
            <a:r>
              <a:rPr lang="nl-NL"/>
              <a:t>Bloedsomloop wordt trager,</a:t>
            </a:r>
          </a:p>
          <a:p>
            <a:r>
              <a:rPr lang="nl-NL"/>
              <a:t>Reactievermogen neemt af</a:t>
            </a:r>
          </a:p>
        </p:txBody>
      </p:sp>
    </p:spTree>
    <p:extLst>
      <p:ext uri="{BB962C8B-B14F-4D97-AF65-F5344CB8AC3E}">
        <p14:creationId xmlns:p14="http://schemas.microsoft.com/office/powerpoint/2010/main" val="80446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3F35F6C-3332-4475-BDD3-11AC7B6F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nl-NL"/>
              <a:t>Botten en gewrichten bij ouderen 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="" xmlns:a16="http://schemas.microsoft.com/office/drawing/2014/main" id="{095D89CC-C10D-48B0-82DF-81EA6C526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2931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69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599396FA-32FD-4403-8AD2-0A8984B8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1649691"/>
            <a:ext cx="2698619" cy="2236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cap="all"/>
              <a:t>Ouderen en bewegen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445368D-4687-479C-9FE2-31EAC3A5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3956279"/>
            <a:ext cx="2698619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/>
              <a:t>Waarom is het belangrijk voor ouderen om te bewegen denk je?</a:t>
            </a:r>
          </a:p>
        </p:txBody>
      </p:sp>
      <p:pic>
        <p:nvPicPr>
          <p:cNvPr id="4" name="Afbeelding 4" descr="Afbeelding met kleding&#10;&#10;Beschrijving is gegenereerd met hoge betrouwbaarheid">
            <a:extLst>
              <a:ext uri="{FF2B5EF4-FFF2-40B4-BE49-F238E27FC236}">
                <a16:creationId xmlns="" xmlns:a16="http://schemas.microsoft.com/office/drawing/2014/main" id="{BF057912-E1ED-4676-B05D-9C4C2CCAB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5" r="13357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7265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3DEF82A-6EDB-4ED3-B3F8-67D7D3FA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nl-NL"/>
              <a:t>Ouderen en bewegen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67A7533-D039-4C46-9AD3-DB6FEAD2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nl-NL" sz="1800"/>
              <a:t>Goede conditie --&gt; fitter</a:t>
            </a:r>
          </a:p>
          <a:p>
            <a:pPr marL="383540" indent="-383540"/>
            <a:r>
              <a:rPr lang="nl-NL" sz="1800"/>
              <a:t>Mentaal sterker --&gt; er komt een stofje vrij in je hersenen</a:t>
            </a:r>
          </a:p>
          <a:p>
            <a:pPr marL="383540" indent="-383540"/>
            <a:r>
              <a:rPr lang="nl-NL" sz="1800"/>
              <a:t>Gezelligheid --&gt; sociale omgeving</a:t>
            </a:r>
          </a:p>
        </p:txBody>
      </p:sp>
      <p:pic>
        <p:nvPicPr>
          <p:cNvPr id="4" name="Afbeelding 4" descr="Afbeelding met binnen, tafel&#10;&#10;Beschrijving is gegenereerd met zeer hoge betrouwbaarheid">
            <a:extLst>
              <a:ext uri="{FF2B5EF4-FFF2-40B4-BE49-F238E27FC236}">
                <a16:creationId xmlns="" xmlns:a16="http://schemas.microsoft.com/office/drawing/2014/main" id="{B6B8835A-8F2F-497C-AB6E-F3E383CE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41" y="2417602"/>
            <a:ext cx="5105445" cy="34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0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5E50FD0-7CC7-46A3-B677-AA20EA93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Bewegen en gezondheid bij ouderen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1E9FF55-63C0-4443-A1F7-D88C72EAB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nl-NL"/>
              <a:t>Door te sporten wordt de gezondheid beter</a:t>
            </a:r>
          </a:p>
          <a:p>
            <a:pPr marL="383540" indent="-383540"/>
            <a:r>
              <a:rPr lang="nl-NL"/>
              <a:t>Ouderen blijven langer zelfstandig</a:t>
            </a:r>
          </a:p>
          <a:p>
            <a:pPr marL="383540" indent="-383540"/>
            <a:r>
              <a:rPr lang="nl-NL"/>
              <a:t>Goed voor bloedcirculatie</a:t>
            </a:r>
          </a:p>
          <a:p>
            <a:pPr marL="383540" indent="-383540"/>
            <a:r>
              <a:rPr lang="nl-NL"/>
              <a:t>Minder kans op botbreuken</a:t>
            </a:r>
          </a:p>
        </p:txBody>
      </p:sp>
    </p:spTree>
    <p:extLst>
      <p:ext uri="{BB962C8B-B14F-4D97-AF65-F5344CB8AC3E}">
        <p14:creationId xmlns:p14="http://schemas.microsoft.com/office/powerpoint/2010/main" val="219765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EAF73E-CD73-4487-AE39-22AA16E2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nl-NL"/>
              <a:t>Risico's sporten bij ouderen</a:t>
            </a:r>
          </a:p>
        </p:txBody>
      </p:sp>
      <p:pic>
        <p:nvPicPr>
          <p:cNvPr id="4" name="Afbeelding 4" descr="Afbeelding met kleding&#10;&#10;Beschrijving is gegenereerd met hoge betrouwbaarheid">
            <a:extLst>
              <a:ext uri="{FF2B5EF4-FFF2-40B4-BE49-F238E27FC236}">
                <a16:creationId xmlns="" xmlns:a16="http://schemas.microsoft.com/office/drawing/2014/main" id="{FBA6B4A2-DC28-4E9D-BC3F-5EA60ABFB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5" r="3763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4C68D53-EAB6-4CA1-946D-B24FE9A90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/>
              <a:t>Ouderen hebben meer kans op:</a:t>
            </a:r>
          </a:p>
          <a:p>
            <a:pPr marL="383540" indent="-383540"/>
            <a:r>
              <a:rPr lang="nl-NL"/>
              <a:t>Blessures: botten, spieren &amp; pezen</a:t>
            </a:r>
          </a:p>
          <a:p>
            <a:pPr marL="383540" indent="-383540"/>
            <a:endParaRPr lang="nl-NL"/>
          </a:p>
          <a:p>
            <a:pPr marL="0" indent="0">
              <a:buNone/>
            </a:pPr>
            <a:r>
              <a:rPr lang="nl-NL"/>
              <a:t>Voor ouderen is het verstandig om onder begeleiding te sporten.</a:t>
            </a:r>
          </a:p>
        </p:txBody>
      </p:sp>
    </p:spTree>
    <p:extLst>
      <p:ext uri="{BB962C8B-B14F-4D97-AF65-F5344CB8AC3E}">
        <p14:creationId xmlns:p14="http://schemas.microsoft.com/office/powerpoint/2010/main" val="426549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kun je rekening houden met deze doelgroep tijdens dit sportevenement?</a:t>
            </a:r>
          </a:p>
          <a:p>
            <a:r>
              <a:rPr lang="nl-NL" dirty="0" smtClean="0"/>
              <a:t>Hoe kun je rekening houden met deze doelgroep tijdens de bewegingsactiviteiten?</a:t>
            </a:r>
          </a:p>
          <a:p>
            <a:r>
              <a:rPr lang="nl-NL" dirty="0" smtClean="0"/>
              <a:t>Waar hou je rekening mee met deze doelgroep?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051562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3903C94B8434D86ED237B2655332A" ma:contentTypeVersion="2" ma:contentTypeDescription="Een nieuw document maken." ma:contentTypeScope="" ma:versionID="95b3fdef3c91ee3a2a735cc66253de53">
  <xsd:schema xmlns:xsd="http://www.w3.org/2001/XMLSchema" xmlns:xs="http://www.w3.org/2001/XMLSchema" xmlns:p="http://schemas.microsoft.com/office/2006/metadata/properties" xmlns:ns2="fd950b2c-4e1b-4dd4-89f9-87c50b5440a2" targetNamespace="http://schemas.microsoft.com/office/2006/metadata/properties" ma:root="true" ma:fieldsID="87c1936721950e8db9b908d829331d08" ns2:_="">
    <xsd:import namespace="fd950b2c-4e1b-4dd4-89f9-87c50b544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50b2c-4e1b-4dd4-89f9-87c50b544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09961-4DEA-4AB0-AA96-BE3A0D73CD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78CB5C-2F53-42C7-91F1-924488C84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AC26D-82C9-4CB7-BE91-9702B01F4119}">
  <ds:schemaRefs>
    <ds:schemaRef ds:uri="fd950b2c-4e1b-4dd4-89f9-87c50b5440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464</Words>
  <Application>Microsoft Macintosh PowerPoint</Application>
  <PresentationFormat>Breedbeeld</PresentationFormat>
  <Paragraphs>71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Franklin Gothic Book</vt:lpstr>
      <vt:lpstr>Wingdings</vt:lpstr>
      <vt:lpstr>Bijgesneden</vt:lpstr>
      <vt:lpstr>Beweging bij ouderen</vt:lpstr>
      <vt:lpstr>Lesdoelen </vt:lpstr>
      <vt:lpstr>Wat gebeurt er als je ouder wordt?</vt:lpstr>
      <vt:lpstr>Botten en gewrichten bij ouderen </vt:lpstr>
      <vt:lpstr>Ouderen en bewegen</vt:lpstr>
      <vt:lpstr>Ouderen en bewegen</vt:lpstr>
      <vt:lpstr>Bewegen en gezondheid bij ouderen</vt:lpstr>
      <vt:lpstr>Risico's sporten bij ouderen</vt:lpstr>
      <vt:lpstr>Groepsgesprek</vt:lpstr>
      <vt:lpstr>Het bewegingsplan</vt:lpstr>
      <vt:lpstr>Opdracht</vt:lpstr>
      <vt:lpstr>Belangrijke elementen in een bewegingsplan</vt:lpstr>
      <vt:lpstr>Een bewegingsplan maken</vt:lpstr>
      <vt:lpstr>Lesdoelen behaald?</vt:lpstr>
      <vt:lpstr>Huiswerk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Beweging bij ouderen</dc:title>
  <dc:creator>Sophie van Tolij</dc:creator>
  <cp:lastModifiedBy>Denice Sellis</cp:lastModifiedBy>
  <cp:revision>8</cp:revision>
  <dcterms:created xsi:type="dcterms:W3CDTF">2019-11-24T13:03:09Z</dcterms:created>
  <dcterms:modified xsi:type="dcterms:W3CDTF">2020-03-18T14:24:06Z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0x0101009883903C94B8434D86ED237B2655332A</vt:lpwstr>
  </property>
</Properties>
</file>