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72" r:id="rId10"/>
    <p:sldId id="261" r:id="rId11"/>
    <p:sldId id="262" r:id="rId12"/>
    <p:sldId id="263" r:id="rId13"/>
    <p:sldId id="264" r:id="rId14"/>
    <p:sldId id="267" r:id="rId15"/>
    <p:sldId id="268" r:id="rId16"/>
    <p:sldId id="269" r:id="rId17"/>
    <p:sldId id="265" r:id="rId18"/>
    <p:sldId id="266" r:id="rId19"/>
    <p:sldId id="273" r:id="rId20"/>
    <p:sldId id="270" r:id="rId21"/>
    <p:sldId id="271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1EF4D-B2EA-492A-A955-F9020C5A34F2}" v="41" dt="2020-03-16T10:44:14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stermans, Rens" userId="1c87c30d-88a5-4ac6-9ae8-d4f318a82d0a" providerId="ADAL" clId="{FD59B422-57E8-4851-A269-CD312B87CA5E}"/>
    <pc:docChg chg="undo custSel mod addSld modSld">
      <pc:chgData name="Heestermans, Rens" userId="1c87c30d-88a5-4ac6-9ae8-d4f318a82d0a" providerId="ADAL" clId="{FD59B422-57E8-4851-A269-CD312B87CA5E}" dt="2020-03-16T10:44:14.403" v="89"/>
      <pc:docMkLst>
        <pc:docMk/>
      </pc:docMkLst>
      <pc:sldChg chg="addSp add">
        <pc:chgData name="Heestermans, Rens" userId="1c87c30d-88a5-4ac6-9ae8-d4f318a82d0a" providerId="ADAL" clId="{FD59B422-57E8-4851-A269-CD312B87CA5E}" dt="2020-03-16T10:23:14.968" v="1"/>
        <pc:sldMkLst>
          <pc:docMk/>
          <pc:sldMk cId="2099178509" sldId="257"/>
        </pc:sldMkLst>
        <pc:picChg chg="add">
          <ac:chgData name="Heestermans, Rens" userId="1c87c30d-88a5-4ac6-9ae8-d4f318a82d0a" providerId="ADAL" clId="{FD59B422-57E8-4851-A269-CD312B87CA5E}" dt="2020-03-16T10:23:14.968" v="1"/>
          <ac:picMkLst>
            <pc:docMk/>
            <pc:sldMk cId="2099178509" sldId="257"/>
            <ac:picMk id="4" creationId="{F8BFDB21-724A-4BC6-A36E-9523C95CB448}"/>
          </ac:picMkLst>
        </pc:picChg>
      </pc:sldChg>
      <pc:sldChg chg="addSp add">
        <pc:chgData name="Heestermans, Rens" userId="1c87c30d-88a5-4ac6-9ae8-d4f318a82d0a" providerId="ADAL" clId="{FD59B422-57E8-4851-A269-CD312B87CA5E}" dt="2020-03-16T10:25:26.005" v="3"/>
        <pc:sldMkLst>
          <pc:docMk/>
          <pc:sldMk cId="2128927182" sldId="258"/>
        </pc:sldMkLst>
        <pc:picChg chg="add">
          <ac:chgData name="Heestermans, Rens" userId="1c87c30d-88a5-4ac6-9ae8-d4f318a82d0a" providerId="ADAL" clId="{FD59B422-57E8-4851-A269-CD312B87CA5E}" dt="2020-03-16T10:25:26.005" v="3"/>
          <ac:picMkLst>
            <pc:docMk/>
            <pc:sldMk cId="2128927182" sldId="258"/>
            <ac:picMk id="4" creationId="{B95392DB-3761-4E3E-92E6-C52DF3B83076}"/>
          </ac:picMkLst>
        </pc:picChg>
      </pc:sldChg>
      <pc:sldChg chg="addSp add">
        <pc:chgData name="Heestermans, Rens" userId="1c87c30d-88a5-4ac6-9ae8-d4f318a82d0a" providerId="ADAL" clId="{FD59B422-57E8-4851-A269-CD312B87CA5E}" dt="2020-03-16T10:26:35.764" v="5"/>
        <pc:sldMkLst>
          <pc:docMk/>
          <pc:sldMk cId="1581193464" sldId="259"/>
        </pc:sldMkLst>
        <pc:picChg chg="add">
          <ac:chgData name="Heestermans, Rens" userId="1c87c30d-88a5-4ac6-9ae8-d4f318a82d0a" providerId="ADAL" clId="{FD59B422-57E8-4851-A269-CD312B87CA5E}" dt="2020-03-16T10:26:35.764" v="5"/>
          <ac:picMkLst>
            <pc:docMk/>
            <pc:sldMk cId="1581193464" sldId="259"/>
            <ac:picMk id="4" creationId="{6A708A1B-6A2E-4837-9487-4D1A56E4BF54}"/>
          </ac:picMkLst>
        </pc:picChg>
      </pc:sldChg>
      <pc:sldChg chg="addSp add">
        <pc:chgData name="Heestermans, Rens" userId="1c87c30d-88a5-4ac6-9ae8-d4f318a82d0a" providerId="ADAL" clId="{FD59B422-57E8-4851-A269-CD312B87CA5E}" dt="2020-03-16T10:27:02.386" v="7"/>
        <pc:sldMkLst>
          <pc:docMk/>
          <pc:sldMk cId="2547233037" sldId="260"/>
        </pc:sldMkLst>
        <pc:picChg chg="add">
          <ac:chgData name="Heestermans, Rens" userId="1c87c30d-88a5-4ac6-9ae8-d4f318a82d0a" providerId="ADAL" clId="{FD59B422-57E8-4851-A269-CD312B87CA5E}" dt="2020-03-16T10:27:02.386" v="7"/>
          <ac:picMkLst>
            <pc:docMk/>
            <pc:sldMk cId="2547233037" sldId="260"/>
            <ac:picMk id="4" creationId="{2E07E597-C94C-40F6-850B-774C5BCA4385}"/>
          </ac:picMkLst>
        </pc:picChg>
      </pc:sldChg>
      <pc:sldChg chg="addSp add">
        <pc:chgData name="Heestermans, Rens" userId="1c87c30d-88a5-4ac6-9ae8-d4f318a82d0a" providerId="ADAL" clId="{FD59B422-57E8-4851-A269-CD312B87CA5E}" dt="2020-03-16T10:28:42.841" v="9"/>
        <pc:sldMkLst>
          <pc:docMk/>
          <pc:sldMk cId="436606154" sldId="261"/>
        </pc:sldMkLst>
        <pc:picChg chg="add">
          <ac:chgData name="Heestermans, Rens" userId="1c87c30d-88a5-4ac6-9ae8-d4f318a82d0a" providerId="ADAL" clId="{FD59B422-57E8-4851-A269-CD312B87CA5E}" dt="2020-03-16T10:28:42.841" v="9"/>
          <ac:picMkLst>
            <pc:docMk/>
            <pc:sldMk cId="436606154" sldId="261"/>
            <ac:picMk id="4" creationId="{DEC9214B-9450-4558-9835-ACE3FCFE426D}"/>
          </ac:picMkLst>
        </pc:picChg>
      </pc:sldChg>
      <pc:sldChg chg="addSp delSp modSp add mod setBg setClrOvrMap">
        <pc:chgData name="Heestermans, Rens" userId="1c87c30d-88a5-4ac6-9ae8-d4f318a82d0a" providerId="ADAL" clId="{FD59B422-57E8-4851-A269-CD312B87CA5E}" dt="2020-03-16T10:30:44.917" v="16" actId="26606"/>
        <pc:sldMkLst>
          <pc:docMk/>
          <pc:sldMk cId="2154771323" sldId="262"/>
        </pc:sldMkLst>
        <pc:spChg chg="mod">
          <ac:chgData name="Heestermans, Rens" userId="1c87c30d-88a5-4ac6-9ae8-d4f318a82d0a" providerId="ADAL" clId="{FD59B422-57E8-4851-A269-CD312B87CA5E}" dt="2020-03-16T10:30:44.917" v="16" actId="26606"/>
          <ac:spMkLst>
            <pc:docMk/>
            <pc:sldMk cId="2154771323" sldId="262"/>
            <ac:spMk id="2" creationId="{03A083E8-FFCB-405F-A3A9-3D96393F7D1D}"/>
          </ac:spMkLst>
        </pc:spChg>
        <pc:spChg chg="mod">
          <ac:chgData name="Heestermans, Rens" userId="1c87c30d-88a5-4ac6-9ae8-d4f318a82d0a" providerId="ADAL" clId="{FD59B422-57E8-4851-A269-CD312B87CA5E}" dt="2020-03-16T10:30:44.917" v="16" actId="26606"/>
          <ac:spMkLst>
            <pc:docMk/>
            <pc:sldMk cId="2154771323" sldId="262"/>
            <ac:spMk id="3" creationId="{A19A475D-A76B-4E80-9CB5-1AABDA78B666}"/>
          </ac:spMkLst>
        </pc:spChg>
        <pc:spChg chg="add del">
          <ac:chgData name="Heestermans, Rens" userId="1c87c30d-88a5-4ac6-9ae8-d4f318a82d0a" providerId="ADAL" clId="{FD59B422-57E8-4851-A269-CD312B87CA5E}" dt="2020-03-16T10:30:44.917" v="16" actId="26606"/>
          <ac:spMkLst>
            <pc:docMk/>
            <pc:sldMk cId="2154771323" sldId="262"/>
            <ac:spMk id="10" creationId="{33CBE267-1877-479F-82F0-E4BAA5BCE76F}"/>
          </ac:spMkLst>
        </pc:spChg>
        <pc:spChg chg="add del">
          <ac:chgData name="Heestermans, Rens" userId="1c87c30d-88a5-4ac6-9ae8-d4f318a82d0a" providerId="ADAL" clId="{FD59B422-57E8-4851-A269-CD312B87CA5E}" dt="2020-03-16T10:30:44.917" v="16" actId="26606"/>
          <ac:spMkLst>
            <pc:docMk/>
            <pc:sldMk cId="2154771323" sldId="262"/>
            <ac:spMk id="12" creationId="{F2EA12E3-1C9E-43D7-ABCC-C16A6ED4B0AE}"/>
          </ac:spMkLst>
        </pc:spChg>
        <pc:picChg chg="add del">
          <ac:chgData name="Heestermans, Rens" userId="1c87c30d-88a5-4ac6-9ae8-d4f318a82d0a" providerId="ADAL" clId="{FD59B422-57E8-4851-A269-CD312B87CA5E}" dt="2020-03-16T10:30:33.533" v="12" actId="478"/>
          <ac:picMkLst>
            <pc:docMk/>
            <pc:sldMk cId="2154771323" sldId="262"/>
            <ac:picMk id="4" creationId="{A9813A59-18EF-429E-8630-42CC7AE081AA}"/>
          </ac:picMkLst>
        </pc:picChg>
        <pc:picChg chg="add mod ord">
          <ac:chgData name="Heestermans, Rens" userId="1c87c30d-88a5-4ac6-9ae8-d4f318a82d0a" providerId="ADAL" clId="{FD59B422-57E8-4851-A269-CD312B87CA5E}" dt="2020-03-16T10:30:44.917" v="16" actId="26606"/>
          <ac:picMkLst>
            <pc:docMk/>
            <pc:sldMk cId="2154771323" sldId="262"/>
            <ac:picMk id="5" creationId="{5EB99ACB-04F3-4618-8807-1867E43D0D98}"/>
          </ac:picMkLst>
        </pc:picChg>
      </pc:sldChg>
      <pc:sldChg chg="addSp add">
        <pc:chgData name="Heestermans, Rens" userId="1c87c30d-88a5-4ac6-9ae8-d4f318a82d0a" providerId="ADAL" clId="{FD59B422-57E8-4851-A269-CD312B87CA5E}" dt="2020-03-16T10:31:31.202" v="18"/>
        <pc:sldMkLst>
          <pc:docMk/>
          <pc:sldMk cId="3478783822" sldId="263"/>
        </pc:sldMkLst>
        <pc:picChg chg="add">
          <ac:chgData name="Heestermans, Rens" userId="1c87c30d-88a5-4ac6-9ae8-d4f318a82d0a" providerId="ADAL" clId="{FD59B422-57E8-4851-A269-CD312B87CA5E}" dt="2020-03-16T10:31:31.202" v="18"/>
          <ac:picMkLst>
            <pc:docMk/>
            <pc:sldMk cId="3478783822" sldId="263"/>
            <ac:picMk id="4" creationId="{B1A7A618-10A6-4E4B-A901-702239920C04}"/>
          </ac:picMkLst>
        </pc:picChg>
      </pc:sldChg>
      <pc:sldChg chg="addSp add">
        <pc:chgData name="Heestermans, Rens" userId="1c87c30d-88a5-4ac6-9ae8-d4f318a82d0a" providerId="ADAL" clId="{FD59B422-57E8-4851-A269-CD312B87CA5E}" dt="2020-03-16T10:32:29.453" v="20"/>
        <pc:sldMkLst>
          <pc:docMk/>
          <pc:sldMk cId="2812633319" sldId="264"/>
        </pc:sldMkLst>
        <pc:picChg chg="add">
          <ac:chgData name="Heestermans, Rens" userId="1c87c30d-88a5-4ac6-9ae8-d4f318a82d0a" providerId="ADAL" clId="{FD59B422-57E8-4851-A269-CD312B87CA5E}" dt="2020-03-16T10:32:29.453" v="20"/>
          <ac:picMkLst>
            <pc:docMk/>
            <pc:sldMk cId="2812633319" sldId="264"/>
            <ac:picMk id="4" creationId="{9037C173-DAB5-4CFF-B457-AD2F53DC5B07}"/>
          </ac:picMkLst>
        </pc:picChg>
      </pc:sldChg>
      <pc:sldChg chg="addSp add">
        <pc:chgData name="Heestermans, Rens" userId="1c87c30d-88a5-4ac6-9ae8-d4f318a82d0a" providerId="ADAL" clId="{FD59B422-57E8-4851-A269-CD312B87CA5E}" dt="2020-03-16T10:33:01.499" v="22"/>
        <pc:sldMkLst>
          <pc:docMk/>
          <pc:sldMk cId="2570657455" sldId="265"/>
        </pc:sldMkLst>
        <pc:picChg chg="add">
          <ac:chgData name="Heestermans, Rens" userId="1c87c30d-88a5-4ac6-9ae8-d4f318a82d0a" providerId="ADAL" clId="{FD59B422-57E8-4851-A269-CD312B87CA5E}" dt="2020-03-16T10:33:01.499" v="22"/>
          <ac:picMkLst>
            <pc:docMk/>
            <pc:sldMk cId="2570657455" sldId="265"/>
            <ac:picMk id="4" creationId="{817F7845-E31D-4A54-B8D5-4C84B98EEA9E}"/>
          </ac:picMkLst>
        </pc:picChg>
      </pc:sldChg>
      <pc:sldChg chg="addSp add">
        <pc:chgData name="Heestermans, Rens" userId="1c87c30d-88a5-4ac6-9ae8-d4f318a82d0a" providerId="ADAL" clId="{FD59B422-57E8-4851-A269-CD312B87CA5E}" dt="2020-03-16T10:36:18.019" v="30"/>
        <pc:sldMkLst>
          <pc:docMk/>
          <pc:sldMk cId="1110366968" sldId="266"/>
        </pc:sldMkLst>
        <pc:picChg chg="add">
          <ac:chgData name="Heestermans, Rens" userId="1c87c30d-88a5-4ac6-9ae8-d4f318a82d0a" providerId="ADAL" clId="{FD59B422-57E8-4851-A269-CD312B87CA5E}" dt="2020-03-16T10:36:18.019" v="30"/>
          <ac:picMkLst>
            <pc:docMk/>
            <pc:sldMk cId="1110366968" sldId="266"/>
            <ac:picMk id="4" creationId="{00F28DB3-FBE3-4496-A2DA-767BBDE09E50}"/>
          </ac:picMkLst>
        </pc:picChg>
      </pc:sldChg>
      <pc:sldChg chg="addSp add">
        <pc:chgData name="Heestermans, Rens" userId="1c87c30d-88a5-4ac6-9ae8-d4f318a82d0a" providerId="ADAL" clId="{FD59B422-57E8-4851-A269-CD312B87CA5E}" dt="2020-03-16T10:34:11.919" v="25"/>
        <pc:sldMkLst>
          <pc:docMk/>
          <pc:sldMk cId="1483256052" sldId="267"/>
        </pc:sldMkLst>
        <pc:picChg chg="add">
          <ac:chgData name="Heestermans, Rens" userId="1c87c30d-88a5-4ac6-9ae8-d4f318a82d0a" providerId="ADAL" clId="{FD59B422-57E8-4851-A269-CD312B87CA5E}" dt="2020-03-16T10:34:11.919" v="25"/>
          <ac:picMkLst>
            <pc:docMk/>
            <pc:sldMk cId="1483256052" sldId="267"/>
            <ac:picMk id="4" creationId="{EF562350-B3E3-4A68-BBBA-6F1819CBED05}"/>
          </ac:picMkLst>
        </pc:picChg>
      </pc:sldChg>
      <pc:sldChg chg="addSp add">
        <pc:chgData name="Heestermans, Rens" userId="1c87c30d-88a5-4ac6-9ae8-d4f318a82d0a" providerId="ADAL" clId="{FD59B422-57E8-4851-A269-CD312B87CA5E}" dt="2020-03-16T10:35:03.068" v="27"/>
        <pc:sldMkLst>
          <pc:docMk/>
          <pc:sldMk cId="192342950" sldId="268"/>
        </pc:sldMkLst>
        <pc:picChg chg="add">
          <ac:chgData name="Heestermans, Rens" userId="1c87c30d-88a5-4ac6-9ae8-d4f318a82d0a" providerId="ADAL" clId="{FD59B422-57E8-4851-A269-CD312B87CA5E}" dt="2020-03-16T10:35:03.068" v="27"/>
          <ac:picMkLst>
            <pc:docMk/>
            <pc:sldMk cId="192342950" sldId="268"/>
            <ac:picMk id="4" creationId="{86D2B36A-F491-41B0-AAE4-B8A85BF65822}"/>
          </ac:picMkLst>
        </pc:picChg>
      </pc:sldChg>
      <pc:sldChg chg="addSp add">
        <pc:chgData name="Heestermans, Rens" userId="1c87c30d-88a5-4ac6-9ae8-d4f318a82d0a" providerId="ADAL" clId="{FD59B422-57E8-4851-A269-CD312B87CA5E}" dt="2020-03-16T10:35:43.573" v="29"/>
        <pc:sldMkLst>
          <pc:docMk/>
          <pc:sldMk cId="2453059919" sldId="269"/>
        </pc:sldMkLst>
        <pc:picChg chg="add">
          <ac:chgData name="Heestermans, Rens" userId="1c87c30d-88a5-4ac6-9ae8-d4f318a82d0a" providerId="ADAL" clId="{FD59B422-57E8-4851-A269-CD312B87CA5E}" dt="2020-03-16T10:35:43.573" v="29"/>
          <ac:picMkLst>
            <pc:docMk/>
            <pc:sldMk cId="2453059919" sldId="269"/>
            <ac:picMk id="4" creationId="{85C72C15-CEEB-493B-966B-A8B0B2CDAD20}"/>
          </ac:picMkLst>
        </pc:picChg>
      </pc:sldChg>
      <pc:sldChg chg="addSp add">
        <pc:chgData name="Heestermans, Rens" userId="1c87c30d-88a5-4ac6-9ae8-d4f318a82d0a" providerId="ADAL" clId="{FD59B422-57E8-4851-A269-CD312B87CA5E}" dt="2020-03-16T10:38:09.010" v="32"/>
        <pc:sldMkLst>
          <pc:docMk/>
          <pc:sldMk cId="263581425" sldId="270"/>
        </pc:sldMkLst>
        <pc:picChg chg="add">
          <ac:chgData name="Heestermans, Rens" userId="1c87c30d-88a5-4ac6-9ae8-d4f318a82d0a" providerId="ADAL" clId="{FD59B422-57E8-4851-A269-CD312B87CA5E}" dt="2020-03-16T10:38:09.010" v="32"/>
          <ac:picMkLst>
            <pc:docMk/>
            <pc:sldMk cId="263581425" sldId="270"/>
            <ac:picMk id="4" creationId="{89F190AD-62DE-4555-B2F5-D574D5C24D44}"/>
          </ac:picMkLst>
        </pc:picChg>
      </pc:sldChg>
      <pc:sldChg chg="addSp add">
        <pc:chgData name="Heestermans, Rens" userId="1c87c30d-88a5-4ac6-9ae8-d4f318a82d0a" providerId="ADAL" clId="{FD59B422-57E8-4851-A269-CD312B87CA5E}" dt="2020-03-16T10:39:28.790" v="34"/>
        <pc:sldMkLst>
          <pc:docMk/>
          <pc:sldMk cId="2151449861" sldId="271"/>
        </pc:sldMkLst>
        <pc:picChg chg="add">
          <ac:chgData name="Heestermans, Rens" userId="1c87c30d-88a5-4ac6-9ae8-d4f318a82d0a" providerId="ADAL" clId="{FD59B422-57E8-4851-A269-CD312B87CA5E}" dt="2020-03-16T10:39:28.790" v="34"/>
          <ac:picMkLst>
            <pc:docMk/>
            <pc:sldMk cId="2151449861" sldId="271"/>
            <ac:picMk id="4" creationId="{DD46583A-1DA8-45C2-80F9-8F7B47A47C22}"/>
          </ac:picMkLst>
        </pc:picChg>
      </pc:sldChg>
      <pc:sldChg chg="modSp add">
        <pc:chgData name="Heestermans, Rens" userId="1c87c30d-88a5-4ac6-9ae8-d4f318a82d0a" providerId="ADAL" clId="{FD59B422-57E8-4851-A269-CD312B87CA5E}" dt="2020-03-16T10:40:22.196" v="44" actId="122"/>
        <pc:sldMkLst>
          <pc:docMk/>
          <pc:sldMk cId="1464377809" sldId="272"/>
        </pc:sldMkLst>
        <pc:spChg chg="mod">
          <ac:chgData name="Heestermans, Rens" userId="1c87c30d-88a5-4ac6-9ae8-d4f318a82d0a" providerId="ADAL" clId="{FD59B422-57E8-4851-A269-CD312B87CA5E}" dt="2020-03-16T10:40:22.196" v="44" actId="122"/>
          <ac:spMkLst>
            <pc:docMk/>
            <pc:sldMk cId="1464377809" sldId="272"/>
            <ac:spMk id="2" creationId="{048458C8-6767-4BFB-A947-F4A04215BFA4}"/>
          </ac:spMkLst>
        </pc:spChg>
      </pc:sldChg>
      <pc:sldChg chg="modSp add">
        <pc:chgData name="Heestermans, Rens" userId="1c87c30d-88a5-4ac6-9ae8-d4f318a82d0a" providerId="ADAL" clId="{FD59B422-57E8-4851-A269-CD312B87CA5E}" dt="2020-03-16T10:40:52.882" v="63" actId="122"/>
        <pc:sldMkLst>
          <pc:docMk/>
          <pc:sldMk cId="1584945286" sldId="273"/>
        </pc:sldMkLst>
        <pc:spChg chg="mod">
          <ac:chgData name="Heestermans, Rens" userId="1c87c30d-88a5-4ac6-9ae8-d4f318a82d0a" providerId="ADAL" clId="{FD59B422-57E8-4851-A269-CD312B87CA5E}" dt="2020-03-16T10:40:52.882" v="63" actId="122"/>
          <ac:spMkLst>
            <pc:docMk/>
            <pc:sldMk cId="1584945286" sldId="273"/>
            <ac:spMk id="2" creationId="{5A4D9B61-1673-494A-A7C3-9554F5628F22}"/>
          </ac:spMkLst>
        </pc:spChg>
      </pc:sldChg>
      <pc:sldChg chg="modSp add">
        <pc:chgData name="Heestermans, Rens" userId="1c87c30d-88a5-4ac6-9ae8-d4f318a82d0a" providerId="ADAL" clId="{FD59B422-57E8-4851-A269-CD312B87CA5E}" dt="2020-03-16T10:41:11.376" v="82" actId="122"/>
        <pc:sldMkLst>
          <pc:docMk/>
          <pc:sldMk cId="3947216470" sldId="274"/>
        </pc:sldMkLst>
        <pc:spChg chg="mod">
          <ac:chgData name="Heestermans, Rens" userId="1c87c30d-88a5-4ac6-9ae8-d4f318a82d0a" providerId="ADAL" clId="{FD59B422-57E8-4851-A269-CD312B87CA5E}" dt="2020-03-16T10:41:11.376" v="82" actId="122"/>
          <ac:spMkLst>
            <pc:docMk/>
            <pc:sldMk cId="3947216470" sldId="274"/>
            <ac:spMk id="2" creationId="{60A25C0F-3B9D-44F9-B683-187E2F4852A6}"/>
          </ac:spMkLst>
        </pc:spChg>
      </pc:sldChg>
      <pc:sldChg chg="addSp modSp add">
        <pc:chgData name="Heestermans, Rens" userId="1c87c30d-88a5-4ac6-9ae8-d4f318a82d0a" providerId="ADAL" clId="{FD59B422-57E8-4851-A269-CD312B87CA5E}" dt="2020-03-16T10:43:40.324" v="87" actId="208"/>
        <pc:sldMkLst>
          <pc:docMk/>
          <pc:sldMk cId="4225086000" sldId="275"/>
        </pc:sldMkLst>
        <pc:spChg chg="add mod">
          <ac:chgData name="Heestermans, Rens" userId="1c87c30d-88a5-4ac6-9ae8-d4f318a82d0a" providerId="ADAL" clId="{FD59B422-57E8-4851-A269-CD312B87CA5E}" dt="2020-03-16T10:43:40.324" v="87" actId="208"/>
          <ac:spMkLst>
            <pc:docMk/>
            <pc:sldMk cId="4225086000" sldId="275"/>
            <ac:spMk id="5" creationId="{98C22C02-C641-43AB-99B8-4F0FB90E3804}"/>
          </ac:spMkLst>
        </pc:spChg>
        <pc:picChg chg="add">
          <ac:chgData name="Heestermans, Rens" userId="1c87c30d-88a5-4ac6-9ae8-d4f318a82d0a" providerId="ADAL" clId="{FD59B422-57E8-4851-A269-CD312B87CA5E}" dt="2020-03-16T10:43:25.943" v="84"/>
          <ac:picMkLst>
            <pc:docMk/>
            <pc:sldMk cId="4225086000" sldId="275"/>
            <ac:picMk id="4" creationId="{A2AC940D-A3AD-4DE1-8ED4-5912F834B80B}"/>
          </ac:picMkLst>
        </pc:picChg>
      </pc:sldChg>
      <pc:sldChg chg="addSp add">
        <pc:chgData name="Heestermans, Rens" userId="1c87c30d-88a5-4ac6-9ae8-d4f318a82d0a" providerId="ADAL" clId="{FD59B422-57E8-4851-A269-CD312B87CA5E}" dt="2020-03-16T10:44:14.403" v="89"/>
        <pc:sldMkLst>
          <pc:docMk/>
          <pc:sldMk cId="3639322892" sldId="276"/>
        </pc:sldMkLst>
        <pc:picChg chg="add">
          <ac:chgData name="Heestermans, Rens" userId="1c87c30d-88a5-4ac6-9ae8-d4f318a82d0a" providerId="ADAL" clId="{FD59B422-57E8-4851-A269-CD312B87CA5E}" dt="2020-03-16T10:44:14.403" v="89"/>
          <ac:picMkLst>
            <pc:docMk/>
            <pc:sldMk cId="3639322892" sldId="276"/>
            <ac:picMk id="4" creationId="{754A5F42-0607-4418-BC92-5AC7428A2D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B53E6-0B3F-46EF-B2AD-729FB723F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66A425-0801-4D19-B9C5-6D3C52F1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F514EC-CF61-47B9-813D-53695EFA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EC4475-6BD2-48F6-AD8B-89A008D9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119B35-1048-47D5-89AA-CC03DF97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04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B4C6B-DF17-435D-892A-4FADD688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1658BA-2B3E-49E6-A571-12E9EAB05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F49C82-9977-4FF0-800A-E77B5EBE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65894C-28E4-47D8-9A40-B23D8CF7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24F828-D4BE-4FF2-940F-FEDE418E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87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A6A5CDF-8876-4EAE-A13C-F2039C590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B20399-D574-4C57-8A3C-B0F89572C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A1F72A-9588-4E4F-A538-808F8273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C4A0DE-E9BD-4A78-81E6-335326FD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1D88BF-8F98-45B1-A738-5FC19D04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89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88E2B-6DFB-41FC-A655-0FDB1D17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02BD8-D5E4-48F9-B7BB-7373E8B03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94687B-04E0-4F93-87DA-B4AFDEEB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7A19F1-5EBF-4064-A832-5400307C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DD931F-B22C-4D2A-8E31-9FC252F4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8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5DAF4-8C00-4086-874B-087DF7A7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69E95D-56D9-49B9-9101-724698204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156446-8BE3-404B-B9B4-6A3C39A8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9FDB13-7F2E-4CFB-BEDD-2D7E7EF5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E3EB65-FD61-4E4F-8A2C-C73DFFB6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51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E1137-E86C-4714-A587-6DC10C5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42E4EB-9421-4434-8320-997366684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8B9250-D1F0-4DCB-A2AE-098223190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2A21F3-277D-4F9A-937F-E833ED27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A0BA5-7C23-4419-BDF3-B424826B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279F63-ED79-4693-9FED-90B7070E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59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CBC54-839B-43C2-A523-D4201788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1FAA03-545E-4432-B783-4875B5168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2AECF6-0B75-4269-9D46-A03A3C1F3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CC63F4-72A0-4764-828B-24D5844D3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D06B69-3DC7-458C-89D2-FC804601D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D0A3728-25C4-4BD2-9822-2506AB61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2DF93B2-3357-4EFF-A553-A2EEB0B6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6054F93-10E5-4AEF-971D-7D31A433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02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6CFB5-B0EF-473F-A041-B8A8E65C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360086-5D14-4652-B7E1-699E1AF5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9EE79F-1316-4FB8-BF7F-A4E583F1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3BA3D5-DF29-49B3-952C-9D150F15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79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EF23B6-0967-49D2-B572-D4FC3D15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FB5BE4-CAFB-4B7D-BAC6-A077D562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8E7D29-4277-4A8D-BE01-F680EAA3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87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47E4-AFCA-49A1-B757-4CF2B806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5729F3-922F-4C41-9CE8-0198AE5B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D5C6A3-45E2-4BD0-8FEF-720F83F7A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B785AA-201C-41DE-89C0-4AA4D360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727F83-0C0D-49A3-9588-F62CEDC6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4CBEBF-0B9A-45DB-A885-07AE1B33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69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47308-9915-4232-B9D3-407105ED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AE8C1D-4FD6-461B-9BF3-D3A85FA3B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C9AE2A-1245-4C9E-9475-2D5B528CF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F3DBF7-5EDB-47C9-B5A1-0A61CD47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57765D-808D-45CC-AD8D-93A4919A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164592-B008-47F4-8900-9418F43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90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C5CBE8-2529-4938-99EF-421090BC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5AAF7B-7C9C-4439-A435-3E1DB7AA5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1D7604-35B8-4765-9F2C-C2EC4BA89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C0589-68F0-4A59-B693-241C16B0C72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835FCA-0E8E-4402-9D43-DC7FF891F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91C21B-F428-449A-9DF8-21ECC74FD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F9B6-66A5-4165-9FB2-F1EF9B445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8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FCC94-0D0A-41E6-AF43-3C04FB972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gevelopeningen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C5D2A6-FF31-49F1-9979-22ED940B36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rens </a:t>
            </a:r>
            <a:r>
              <a:rPr lang="nl-NL" dirty="0" err="1"/>
              <a:t>heestermans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53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F0EA8-4F9F-41FB-902B-01865BAB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31023A-6C14-4AF6-99DD-23933C406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37C173-DAB5-4CFF-B457-AD2F53DC5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54" y="0"/>
            <a:ext cx="9095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3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F4B00-0CCE-4A85-9966-F013C348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7FADA-7159-4F22-99B2-E9CD3827C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562350-B3E3-4A68-BBBA-6F1819CBE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22" y="0"/>
            <a:ext cx="378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5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03EC9-3011-4773-9801-3E93A7A8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566FB7-F377-4F63-8D03-7F4751F86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D2B36A-F491-41B0-AAE4-B8A85BF65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752" y="0"/>
            <a:ext cx="337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35DB4-A3E3-42DB-9148-8B508E05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01A197-0482-4C2E-AC1C-4D46DFD8E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C72C15-CEEB-493B-966B-A8B0B2CDA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58" y="0"/>
            <a:ext cx="4901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5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4FEF8-B501-4EA0-86F9-9F53C174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426ED-1EE2-4EBE-9781-4893E0CA6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7F7845-E31D-4A54-B8D5-4C84B98E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382" y="0"/>
            <a:ext cx="5165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5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ECEE8-960B-44E8-B33F-A9F21AF3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2A369-3691-4EA5-80B9-2E2D2000B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F28DB3-FBE3-4496-A2DA-767BBDE0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82" y="0"/>
            <a:ext cx="5135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6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D9B61-1673-494A-A7C3-9554F562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 U N S T S T O 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6BE9F-DFFD-4D6D-80AB-C4B6724FC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494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429A8-6560-4B88-ACA9-30906E50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291543-7E06-4621-AF00-F358219F2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F190AD-62DE-4555-B2F5-D574D5C24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85" y="0"/>
            <a:ext cx="5390029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73472CD-1DC5-4054-9132-664D1854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2" y="490537"/>
            <a:ext cx="89820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F5DCD-CEA8-4D6D-A20D-2ED5E63C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C62D6F-2048-4E40-A9C9-197CDF51C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46583A-1DA8-45C2-80F9-8F7B47A47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165" y="0"/>
            <a:ext cx="2749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25C0F-3B9D-44F9-B683-187E2F48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 L U M I N I U 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FA944-A0F3-4F10-B301-91AC05E14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21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CACAD-C4D1-429F-953D-DF7F9D25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78159-B776-416C-B007-17743ED7E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BFDB21-724A-4BC6-A36E-9523C95C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7" y="0"/>
            <a:ext cx="11935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7CB93-C95B-4CC3-B6E8-636095B1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5C6D04-59D0-4E4D-8C64-BFE83BFF4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AC940D-A3AD-4DE1-8ED4-5912F834B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228600"/>
            <a:ext cx="7715250" cy="64008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8C22C02-C641-43AB-99B8-4F0FB90E3804}"/>
              </a:ext>
            </a:extLst>
          </p:cNvPr>
          <p:cNvSpPr/>
          <p:nvPr/>
        </p:nvSpPr>
        <p:spPr>
          <a:xfrm>
            <a:off x="6594953" y="-413359"/>
            <a:ext cx="4308954" cy="1697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086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670B2-28EC-44E6-893A-FCA43D8C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BE23E0-DA41-4535-A0B4-9654F504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4A5F42-0607-4418-BC92-5AC7428A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53" y="0"/>
            <a:ext cx="4962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4AD48-7DB4-4844-AD98-7502C2B1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055A77-5536-422C-A987-E2AC4B36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5392DB-3761-4E3E-92E6-C52DF3B83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9" y="0"/>
            <a:ext cx="8500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2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F1E4B-DD33-4BCE-A741-2B4445C1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72EEF8-5570-48EF-83EF-D534AF9D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708A1B-6A2E-4837-9487-4D1A56E4B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19087"/>
            <a:ext cx="102489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9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4B7B9-58D5-4722-A2A0-382B79A7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D69A38-2469-4884-87A4-04A60222B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07E597-C94C-40F6-850B-774C5BCA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94" y="0"/>
            <a:ext cx="5010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458C8-6767-4BFB-A947-F4A04215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 O U 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7D1F29-6A3C-4A5F-B856-B753EBD6F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37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3605A-168F-4FE5-A5BB-8951E315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B3C49E-A62E-4B92-A54D-3C9478C5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C9214B-9450-4558-9835-ACE3FCFE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433"/>
            <a:ext cx="12192000" cy="34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083E8-FFCB-405F-A3A9-3D96393F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A475D-A76B-4E80-9CB5-1AABDA78B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B99ACB-04F3-4618-8807-1867E43D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692" y="0"/>
            <a:ext cx="4980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7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49E48-DA68-49FA-B334-2A904622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CD346C-7769-43C3-95E2-ADF38747A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A7A618-10A6-4E4B-A901-70223992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315" y="0"/>
            <a:ext cx="4777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838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0" ma:contentTypeDescription="Een nieuw document maken." ma:contentTypeScope="" ma:versionID="c1b820b6850c52e119cf6440fa5a7a42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896d987df6a18a73936001a56c79dc4a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27051F-4B19-4DB9-BDAF-79C61AA95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ce222-b516-4c4d-b8c8-4bdfb41128c1"/>
    <ds:schemaRef ds:uri="cdb57d31-47ec-465d-bfe9-1394de3bb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EE5598-7BF7-4485-9EC9-CCB2801628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B6D03C-154C-4F0C-9380-E83DE57559C9}">
  <ds:schemaRefs>
    <ds:schemaRef ds:uri="http://purl.org/dc/dcmitype/"/>
    <ds:schemaRef ds:uri="cdb57d31-47ec-465d-bfe9-1394de3bb8b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1e3ce222-b516-4c4d-b8c8-4bdfb41128c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</Words>
  <Application>Microsoft Office PowerPoint</Application>
  <PresentationFormat>Breedbeeld</PresentationFormat>
  <Paragraphs>5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gevelopeningen</vt:lpstr>
      <vt:lpstr>PowerPoint-presentatie</vt:lpstr>
      <vt:lpstr>PowerPoint-presentatie</vt:lpstr>
      <vt:lpstr>PowerPoint-presentatie</vt:lpstr>
      <vt:lpstr>PowerPoint-presentatie</vt:lpstr>
      <vt:lpstr>H O U 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 U N S T S T O F</vt:lpstr>
      <vt:lpstr>PowerPoint-presentatie</vt:lpstr>
      <vt:lpstr>PowerPoint-presentatie</vt:lpstr>
      <vt:lpstr>A L U M I N I U M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gaten in de gevel</dc:title>
  <dc:creator>Heestermans, Rens</dc:creator>
  <cp:lastModifiedBy>Heestermans, Rens</cp:lastModifiedBy>
  <cp:revision>2</cp:revision>
  <dcterms:created xsi:type="dcterms:W3CDTF">2020-03-16T10:16:33Z</dcterms:created>
  <dcterms:modified xsi:type="dcterms:W3CDTF">2020-03-16T10:44:21Z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</Properties>
</file>