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7" r:id="rId7"/>
    <p:sldId id="258" r:id="rId8"/>
    <p:sldId id="259" r:id="rId9"/>
    <p:sldId id="260" r:id="rId10"/>
    <p:sldId id="273" r:id="rId11"/>
    <p:sldId id="262" r:id="rId12"/>
    <p:sldId id="263" r:id="rId13"/>
    <p:sldId id="268" r:id="rId14"/>
    <p:sldId id="264" r:id="rId15"/>
    <p:sldId id="265" r:id="rId16"/>
    <p:sldId id="266" r:id="rId17"/>
    <p:sldId id="267" r:id="rId18"/>
    <p:sldId id="274" r:id="rId19"/>
    <p:sldId id="271" r:id="rId20"/>
    <p:sldId id="275" r:id="rId21"/>
    <p:sldId id="272" r:id="rId22"/>
    <p:sldId id="269" r:id="rId23"/>
    <p:sldId id="27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41AAF-F60F-4BF4-8007-11310F859B05}" v="35" dt="2020-03-06T08:07:3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stermans, Rens" userId="1c87c30d-88a5-4ac6-9ae8-d4f318a82d0a" providerId="ADAL" clId="{72541AAF-F60F-4BF4-8007-11310F859B05}"/>
    <pc:docChg chg="undo custSel mod addSld modSld sldOrd">
      <pc:chgData name="Heestermans, Rens" userId="1c87c30d-88a5-4ac6-9ae8-d4f318a82d0a" providerId="ADAL" clId="{72541AAF-F60F-4BF4-8007-11310F859B05}" dt="2020-03-06T08:08:32.443" v="75" actId="14100"/>
      <pc:docMkLst>
        <pc:docMk/>
      </pc:docMkLst>
      <pc:sldChg chg="modSp">
        <pc:chgData name="Heestermans, Rens" userId="1c87c30d-88a5-4ac6-9ae8-d4f318a82d0a" providerId="ADAL" clId="{72541AAF-F60F-4BF4-8007-11310F859B05}" dt="2020-03-06T08:01:25.532" v="59" actId="1076"/>
        <pc:sldMkLst>
          <pc:docMk/>
          <pc:sldMk cId="2719142461" sldId="257"/>
        </pc:sldMkLst>
        <pc:picChg chg="mod modCrop">
          <ac:chgData name="Heestermans, Rens" userId="1c87c30d-88a5-4ac6-9ae8-d4f318a82d0a" providerId="ADAL" clId="{72541AAF-F60F-4BF4-8007-11310F859B05}" dt="2020-03-06T08:01:25.532" v="59" actId="1076"/>
          <ac:picMkLst>
            <pc:docMk/>
            <pc:sldMk cId="2719142461" sldId="257"/>
            <ac:picMk id="4" creationId="{D1BEAA2A-F75A-44FE-AE1A-9CB9C5CC62F1}"/>
          </ac:picMkLst>
        </pc:picChg>
      </pc:sldChg>
      <pc:sldChg chg="addSp delSp modSp mod ord setBg">
        <pc:chgData name="Heestermans, Rens" userId="1c87c30d-88a5-4ac6-9ae8-d4f318a82d0a" providerId="ADAL" clId="{72541AAF-F60F-4BF4-8007-11310F859B05}" dt="2020-03-06T08:08:21.050" v="73"/>
        <pc:sldMkLst>
          <pc:docMk/>
          <pc:sldMk cId="2407456485" sldId="261"/>
        </pc:sldMkLst>
        <pc:spChg chg="del mod">
          <ac:chgData name="Heestermans, Rens" userId="1c87c30d-88a5-4ac6-9ae8-d4f318a82d0a" providerId="ADAL" clId="{72541AAF-F60F-4BF4-8007-11310F859B05}" dt="2020-03-06T07:46:24.318" v="14" actId="478"/>
          <ac:spMkLst>
            <pc:docMk/>
            <pc:sldMk cId="2407456485" sldId="261"/>
            <ac:spMk id="2" creationId="{000F6AD9-3E9C-4BDA-91FA-93775D0C4052}"/>
          </ac:spMkLst>
        </pc:spChg>
        <pc:spChg chg="del mod">
          <ac:chgData name="Heestermans, Rens" userId="1c87c30d-88a5-4ac6-9ae8-d4f318a82d0a" providerId="ADAL" clId="{72541AAF-F60F-4BF4-8007-11310F859B05}" dt="2020-03-06T07:46:26.070" v="15" actId="478"/>
          <ac:spMkLst>
            <pc:docMk/>
            <pc:sldMk cId="2407456485" sldId="261"/>
            <ac:spMk id="3" creationId="{7AF9B78A-3AC4-4954-A57B-36A455508132}"/>
          </ac:spMkLst>
        </pc:spChg>
        <pc:spChg chg="add mod">
          <ac:chgData name="Heestermans, Rens" userId="1c87c30d-88a5-4ac6-9ae8-d4f318a82d0a" providerId="ADAL" clId="{72541AAF-F60F-4BF4-8007-11310F859B05}" dt="2020-03-06T07:45:37.859" v="10" actId="2085"/>
          <ac:spMkLst>
            <pc:docMk/>
            <pc:sldMk cId="2407456485" sldId="261"/>
            <ac:spMk id="5" creationId="{A5F29F44-5543-4C48-8C6C-975E721A3959}"/>
          </ac:spMkLst>
        </pc:spChg>
        <pc:spChg chg="add mod ord">
          <ac:chgData name="Heestermans, Rens" userId="1c87c30d-88a5-4ac6-9ae8-d4f318a82d0a" providerId="ADAL" clId="{72541AAF-F60F-4BF4-8007-11310F859B05}" dt="2020-03-06T07:46:45.381" v="18" actId="207"/>
          <ac:spMkLst>
            <pc:docMk/>
            <pc:sldMk cId="2407456485" sldId="261"/>
            <ac:spMk id="6" creationId="{5658AA46-D2EE-4CA8-B6D6-02B8A450FEA2}"/>
          </ac:spMkLst>
        </pc:spChg>
        <pc:picChg chg="add mod ord">
          <ac:chgData name="Heestermans, Rens" userId="1c87c30d-88a5-4ac6-9ae8-d4f318a82d0a" providerId="ADAL" clId="{72541AAF-F60F-4BF4-8007-11310F859B05}" dt="2020-03-06T07:46:36.479" v="17" actId="167"/>
          <ac:picMkLst>
            <pc:docMk/>
            <pc:sldMk cId="2407456485" sldId="261"/>
            <ac:picMk id="4" creationId="{A627E410-68AF-4930-B720-22C8BEFC05F1}"/>
          </ac:picMkLst>
        </pc:picChg>
        <pc:cxnChg chg="add del">
          <ac:chgData name="Heestermans, Rens" userId="1c87c30d-88a5-4ac6-9ae8-d4f318a82d0a" providerId="ADAL" clId="{72541AAF-F60F-4BF4-8007-11310F859B05}" dt="2020-03-06T07:45:15.624" v="6" actId="26606"/>
          <ac:cxnSpMkLst>
            <pc:docMk/>
            <pc:sldMk cId="2407456485" sldId="261"/>
            <ac:cxnSpMk id="9" creationId="{A7F400EE-A8A5-48AF-B4D6-291B52C6F0B0}"/>
          </ac:cxnSpMkLst>
        </pc:cxnChg>
      </pc:sldChg>
      <pc:sldChg chg="addSp add">
        <pc:chgData name="Heestermans, Rens" userId="1c87c30d-88a5-4ac6-9ae8-d4f318a82d0a" providerId="ADAL" clId="{72541AAF-F60F-4BF4-8007-11310F859B05}" dt="2020-03-06T07:48:08.276" v="20"/>
        <pc:sldMkLst>
          <pc:docMk/>
          <pc:sldMk cId="3911119588" sldId="262"/>
        </pc:sldMkLst>
        <pc:picChg chg="add">
          <ac:chgData name="Heestermans, Rens" userId="1c87c30d-88a5-4ac6-9ae8-d4f318a82d0a" providerId="ADAL" clId="{72541AAF-F60F-4BF4-8007-11310F859B05}" dt="2020-03-06T07:48:08.276" v="20"/>
          <ac:picMkLst>
            <pc:docMk/>
            <pc:sldMk cId="3911119588" sldId="262"/>
            <ac:picMk id="4" creationId="{1A17087C-449E-43B9-B19A-3234E7237C47}"/>
          </ac:picMkLst>
        </pc:picChg>
      </pc:sldChg>
      <pc:sldChg chg="addSp add">
        <pc:chgData name="Heestermans, Rens" userId="1c87c30d-88a5-4ac6-9ae8-d4f318a82d0a" providerId="ADAL" clId="{72541AAF-F60F-4BF4-8007-11310F859B05}" dt="2020-03-06T07:48:35.874" v="22"/>
        <pc:sldMkLst>
          <pc:docMk/>
          <pc:sldMk cId="407593642" sldId="263"/>
        </pc:sldMkLst>
        <pc:picChg chg="add">
          <ac:chgData name="Heestermans, Rens" userId="1c87c30d-88a5-4ac6-9ae8-d4f318a82d0a" providerId="ADAL" clId="{72541AAF-F60F-4BF4-8007-11310F859B05}" dt="2020-03-06T07:48:35.874" v="22"/>
          <ac:picMkLst>
            <pc:docMk/>
            <pc:sldMk cId="407593642" sldId="263"/>
            <ac:picMk id="4" creationId="{B2EB51E3-B73F-4BB2-9BBF-92F09382D6F1}"/>
          </ac:picMkLst>
        </pc:picChg>
      </pc:sldChg>
      <pc:sldChg chg="addSp add">
        <pc:chgData name="Heestermans, Rens" userId="1c87c30d-88a5-4ac6-9ae8-d4f318a82d0a" providerId="ADAL" clId="{72541AAF-F60F-4BF4-8007-11310F859B05}" dt="2020-03-06T07:49:34.454" v="24"/>
        <pc:sldMkLst>
          <pc:docMk/>
          <pc:sldMk cId="2228770232" sldId="264"/>
        </pc:sldMkLst>
        <pc:picChg chg="add">
          <ac:chgData name="Heestermans, Rens" userId="1c87c30d-88a5-4ac6-9ae8-d4f318a82d0a" providerId="ADAL" clId="{72541AAF-F60F-4BF4-8007-11310F859B05}" dt="2020-03-06T07:49:34.454" v="24"/>
          <ac:picMkLst>
            <pc:docMk/>
            <pc:sldMk cId="2228770232" sldId="264"/>
            <ac:picMk id="4" creationId="{46F6867F-A29E-434B-B873-0DF70FF30E63}"/>
          </ac:picMkLst>
        </pc:picChg>
      </pc:sldChg>
      <pc:sldChg chg="addSp delSp modSp add">
        <pc:chgData name="Heestermans, Rens" userId="1c87c30d-88a5-4ac6-9ae8-d4f318a82d0a" providerId="ADAL" clId="{72541AAF-F60F-4BF4-8007-11310F859B05}" dt="2020-03-06T07:51:14.594" v="31" actId="14100"/>
        <pc:sldMkLst>
          <pc:docMk/>
          <pc:sldMk cId="342293761" sldId="265"/>
        </pc:sldMkLst>
        <pc:spChg chg="add del">
          <ac:chgData name="Heestermans, Rens" userId="1c87c30d-88a5-4ac6-9ae8-d4f318a82d0a" providerId="ADAL" clId="{72541AAF-F60F-4BF4-8007-11310F859B05}" dt="2020-03-06T07:51:13.892" v="30"/>
          <ac:spMkLst>
            <pc:docMk/>
            <pc:sldMk cId="342293761" sldId="265"/>
            <ac:spMk id="3" creationId="{36C64BA6-BB94-4FEF-984A-EC01CFF2D9A9}"/>
          </ac:spMkLst>
        </pc:spChg>
        <pc:picChg chg="add mod">
          <ac:chgData name="Heestermans, Rens" userId="1c87c30d-88a5-4ac6-9ae8-d4f318a82d0a" providerId="ADAL" clId="{72541AAF-F60F-4BF4-8007-11310F859B05}" dt="2020-03-06T07:51:14.594" v="31" actId="14100"/>
          <ac:picMkLst>
            <pc:docMk/>
            <pc:sldMk cId="342293761" sldId="265"/>
            <ac:picMk id="4" creationId="{64FEB081-948B-49E7-B29B-178D59434955}"/>
          </ac:picMkLst>
        </pc:picChg>
        <pc:picChg chg="add del mod">
          <ac:chgData name="Heestermans, Rens" userId="1c87c30d-88a5-4ac6-9ae8-d4f318a82d0a" providerId="ADAL" clId="{72541AAF-F60F-4BF4-8007-11310F859B05}" dt="2020-03-06T07:51:13.892" v="30"/>
          <ac:picMkLst>
            <pc:docMk/>
            <pc:sldMk cId="342293761" sldId="265"/>
            <ac:picMk id="5" creationId="{02AF7D1D-2989-4261-AC5D-F549DDFFE2CC}"/>
          </ac:picMkLst>
        </pc:picChg>
      </pc:sldChg>
      <pc:sldChg chg="addSp add">
        <pc:chgData name="Heestermans, Rens" userId="1c87c30d-88a5-4ac6-9ae8-d4f318a82d0a" providerId="ADAL" clId="{72541AAF-F60F-4BF4-8007-11310F859B05}" dt="2020-03-06T07:51:18.978" v="32"/>
        <pc:sldMkLst>
          <pc:docMk/>
          <pc:sldMk cId="870998558" sldId="266"/>
        </pc:sldMkLst>
        <pc:picChg chg="add">
          <ac:chgData name="Heestermans, Rens" userId="1c87c30d-88a5-4ac6-9ae8-d4f318a82d0a" providerId="ADAL" clId="{72541AAF-F60F-4BF4-8007-11310F859B05}" dt="2020-03-06T07:51:18.978" v="32"/>
          <ac:picMkLst>
            <pc:docMk/>
            <pc:sldMk cId="870998558" sldId="266"/>
            <ac:picMk id="4" creationId="{5956B2A2-1DDA-4732-AC5E-5F9FEA107755}"/>
          </ac:picMkLst>
        </pc:picChg>
      </pc:sldChg>
      <pc:sldChg chg="addSp add">
        <pc:chgData name="Heestermans, Rens" userId="1c87c30d-88a5-4ac6-9ae8-d4f318a82d0a" providerId="ADAL" clId="{72541AAF-F60F-4BF4-8007-11310F859B05}" dt="2020-03-06T07:52:04.458" v="34"/>
        <pc:sldMkLst>
          <pc:docMk/>
          <pc:sldMk cId="1904747443" sldId="267"/>
        </pc:sldMkLst>
        <pc:picChg chg="add">
          <ac:chgData name="Heestermans, Rens" userId="1c87c30d-88a5-4ac6-9ae8-d4f318a82d0a" providerId="ADAL" clId="{72541AAF-F60F-4BF4-8007-11310F859B05}" dt="2020-03-06T07:52:04.458" v="34"/>
          <ac:picMkLst>
            <pc:docMk/>
            <pc:sldMk cId="1904747443" sldId="267"/>
            <ac:picMk id="4" creationId="{95319A8D-4754-4B2E-BCF7-3C519CE2E6FA}"/>
          </ac:picMkLst>
        </pc:picChg>
      </pc:sldChg>
      <pc:sldChg chg="addSp modSp add">
        <pc:chgData name="Heestermans, Rens" userId="1c87c30d-88a5-4ac6-9ae8-d4f318a82d0a" providerId="ADAL" clId="{72541AAF-F60F-4BF4-8007-11310F859B05}" dt="2020-03-06T07:56:28.857" v="39" actId="14100"/>
        <pc:sldMkLst>
          <pc:docMk/>
          <pc:sldMk cId="1706265406" sldId="268"/>
        </pc:sldMkLst>
        <pc:picChg chg="add mod">
          <ac:chgData name="Heestermans, Rens" userId="1c87c30d-88a5-4ac6-9ae8-d4f318a82d0a" providerId="ADAL" clId="{72541AAF-F60F-4BF4-8007-11310F859B05}" dt="2020-03-06T07:56:28.857" v="39" actId="14100"/>
          <ac:picMkLst>
            <pc:docMk/>
            <pc:sldMk cId="1706265406" sldId="268"/>
            <ac:picMk id="4" creationId="{CD9C22B5-825E-486A-B33D-31A913F40108}"/>
          </ac:picMkLst>
        </pc:picChg>
      </pc:sldChg>
      <pc:sldChg chg="addSp add">
        <pc:chgData name="Heestermans, Rens" userId="1c87c30d-88a5-4ac6-9ae8-d4f318a82d0a" providerId="ADAL" clId="{72541AAF-F60F-4BF4-8007-11310F859B05}" dt="2020-03-06T07:59:15.709" v="41"/>
        <pc:sldMkLst>
          <pc:docMk/>
          <pc:sldMk cId="2694487807" sldId="269"/>
        </pc:sldMkLst>
        <pc:picChg chg="add">
          <ac:chgData name="Heestermans, Rens" userId="1c87c30d-88a5-4ac6-9ae8-d4f318a82d0a" providerId="ADAL" clId="{72541AAF-F60F-4BF4-8007-11310F859B05}" dt="2020-03-06T07:59:15.709" v="41"/>
          <ac:picMkLst>
            <pc:docMk/>
            <pc:sldMk cId="2694487807" sldId="269"/>
            <ac:picMk id="4" creationId="{E8BDFE45-7656-4457-BE93-F37A373D766A}"/>
          </ac:picMkLst>
        </pc:picChg>
      </pc:sldChg>
      <pc:sldChg chg="add">
        <pc:chgData name="Heestermans, Rens" userId="1c87c30d-88a5-4ac6-9ae8-d4f318a82d0a" providerId="ADAL" clId="{72541AAF-F60F-4BF4-8007-11310F859B05}" dt="2020-03-06T07:59:25.938" v="42"/>
        <pc:sldMkLst>
          <pc:docMk/>
          <pc:sldMk cId="4071357377" sldId="270"/>
        </pc:sldMkLst>
      </pc:sldChg>
      <pc:sldChg chg="addSp add">
        <pc:chgData name="Heestermans, Rens" userId="1c87c30d-88a5-4ac6-9ae8-d4f318a82d0a" providerId="ADAL" clId="{72541AAF-F60F-4BF4-8007-11310F859B05}" dt="2020-03-06T08:00:13.406" v="44"/>
        <pc:sldMkLst>
          <pc:docMk/>
          <pc:sldMk cId="132769497" sldId="271"/>
        </pc:sldMkLst>
        <pc:picChg chg="add">
          <ac:chgData name="Heestermans, Rens" userId="1c87c30d-88a5-4ac6-9ae8-d4f318a82d0a" providerId="ADAL" clId="{72541AAF-F60F-4BF4-8007-11310F859B05}" dt="2020-03-06T08:00:13.406" v="44"/>
          <ac:picMkLst>
            <pc:docMk/>
            <pc:sldMk cId="132769497" sldId="271"/>
            <ac:picMk id="4" creationId="{E5DDDEAC-66CB-4B13-B69B-6D0CC43AC4EA}"/>
          </ac:picMkLst>
        </pc:picChg>
      </pc:sldChg>
      <pc:sldChg chg="addSp modSp add">
        <pc:chgData name="Heestermans, Rens" userId="1c87c30d-88a5-4ac6-9ae8-d4f318a82d0a" providerId="ADAL" clId="{72541AAF-F60F-4BF4-8007-11310F859B05}" dt="2020-03-06T08:06:50.215" v="67" actId="688"/>
        <pc:sldMkLst>
          <pc:docMk/>
          <pc:sldMk cId="1936867171" sldId="272"/>
        </pc:sldMkLst>
        <pc:picChg chg="add mod">
          <ac:chgData name="Heestermans, Rens" userId="1c87c30d-88a5-4ac6-9ae8-d4f318a82d0a" providerId="ADAL" clId="{72541AAF-F60F-4BF4-8007-11310F859B05}" dt="2020-03-06T08:06:50.215" v="67" actId="688"/>
          <ac:picMkLst>
            <pc:docMk/>
            <pc:sldMk cId="1936867171" sldId="272"/>
            <ac:picMk id="4" creationId="{C6A2AB07-CD95-40A3-9795-991657AAD4CD}"/>
          </ac:picMkLst>
        </pc:picChg>
      </pc:sldChg>
      <pc:sldChg chg="addSp modSp add">
        <pc:chgData name="Heestermans, Rens" userId="1c87c30d-88a5-4ac6-9ae8-d4f318a82d0a" providerId="ADAL" clId="{72541AAF-F60F-4BF4-8007-11310F859B05}" dt="2020-03-06T08:08:32.443" v="75" actId="14100"/>
        <pc:sldMkLst>
          <pc:docMk/>
          <pc:sldMk cId="3027925091" sldId="273"/>
        </pc:sldMkLst>
        <pc:picChg chg="add mod">
          <ac:chgData name="Heestermans, Rens" userId="1c87c30d-88a5-4ac6-9ae8-d4f318a82d0a" providerId="ADAL" clId="{72541AAF-F60F-4BF4-8007-11310F859B05}" dt="2020-03-06T08:08:32.443" v="75" actId="14100"/>
          <ac:picMkLst>
            <pc:docMk/>
            <pc:sldMk cId="3027925091" sldId="273"/>
            <ac:picMk id="4" creationId="{7EC4136B-DF2D-465A-A8EB-DB4DF3A8EDC5}"/>
          </ac:picMkLst>
        </pc:picChg>
      </pc:sldChg>
      <pc:sldChg chg="addSp add">
        <pc:chgData name="Heestermans, Rens" userId="1c87c30d-88a5-4ac6-9ae8-d4f318a82d0a" providerId="ADAL" clId="{72541AAF-F60F-4BF4-8007-11310F859B05}" dt="2020-03-06T08:05:48.997" v="64"/>
        <pc:sldMkLst>
          <pc:docMk/>
          <pc:sldMk cId="940135137" sldId="274"/>
        </pc:sldMkLst>
        <pc:picChg chg="add">
          <ac:chgData name="Heestermans, Rens" userId="1c87c30d-88a5-4ac6-9ae8-d4f318a82d0a" providerId="ADAL" clId="{72541AAF-F60F-4BF4-8007-11310F859B05}" dt="2020-03-06T08:05:48.997" v="64"/>
          <ac:picMkLst>
            <pc:docMk/>
            <pc:sldMk cId="940135137" sldId="274"/>
            <ac:picMk id="4" creationId="{012AF639-F907-4170-87C1-7AB9A425BB05}"/>
          </ac:picMkLst>
        </pc:picChg>
      </pc:sldChg>
      <pc:sldChg chg="addSp modSp add">
        <pc:chgData name="Heestermans, Rens" userId="1c87c30d-88a5-4ac6-9ae8-d4f318a82d0a" providerId="ADAL" clId="{72541AAF-F60F-4BF4-8007-11310F859B05}" dt="2020-03-06T08:07:40.346" v="71" actId="14100"/>
        <pc:sldMkLst>
          <pc:docMk/>
          <pc:sldMk cId="1905386686" sldId="275"/>
        </pc:sldMkLst>
        <pc:picChg chg="add mod">
          <ac:chgData name="Heestermans, Rens" userId="1c87c30d-88a5-4ac6-9ae8-d4f318a82d0a" providerId="ADAL" clId="{72541AAF-F60F-4BF4-8007-11310F859B05}" dt="2020-03-06T08:07:40.346" v="71" actId="14100"/>
          <ac:picMkLst>
            <pc:docMk/>
            <pc:sldMk cId="1905386686" sldId="275"/>
            <ac:picMk id="4" creationId="{B741C100-C547-4A55-B419-A7778C1AC73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C4BE6B-2C2E-4826-9C29-9AEE8A1AB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A31D87-5618-4541-A491-3A6E8E97F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63BB16-3ECA-4CF9-A8C9-7445AFC0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62D516-6870-406C-B557-220795FCE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36ABA8-B031-4670-B6E5-44A0AF56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7A854-0129-4AA9-9C88-5ABFB11ED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3D3670A-62F9-4E5F-8EBF-2E7EBD5A6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D92294-904D-403C-B000-B96706051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A54B18-416D-471D-B98F-02F26705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BDD249-0A16-4D22-B18B-3232709E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64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132580A-0B07-482D-9CA9-754620406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9E6C70-98CB-4080-9737-F2313B741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BE998-AFF2-40B3-ACF0-23F10A31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3F7882-10B5-438F-841E-BCA5B2F81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CBB55E-162C-474F-9D94-65CB9939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53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6031F9-3AEC-4EBE-9818-F4C7C4275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7B43E1-27C7-48B2-B884-3343A08A0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43DF81-109C-4446-A14A-E28D4E9F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0C9AE6-6178-4676-98AC-F5779434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978A82-6A54-4E9E-83FC-A216C475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80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1E550-8F99-41B8-85A0-9221DC7A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D1A25-51F7-47DA-AF90-B71339DB2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8A8BC0-457B-4814-B2B4-1AC8E512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65B08D-0E17-491C-8510-3938F1994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A3A718-1B6B-4C5F-A33E-87A54594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21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180AE-4935-419F-89CD-FECFAEDB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8677D1-910A-4B76-AFF6-82D4C8E6A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6EBE4E-8BAF-42D1-A8C1-731DDAB45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635550-2088-458D-B187-8B53951D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5E2BC3-5F33-4981-9953-A83EFFE4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D67602-6C01-4DCF-A9D1-35E21C7C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5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BBCD7-AA73-4EC7-A975-B12367D8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730CE1-572B-44B2-87C7-66094FA88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8209FB-97AE-4094-AD1A-3ACE4DB4F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73701E-E456-461F-AE41-4A4C13F8B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CF057C-1EC3-47D9-BAD7-3DE006577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9F80F8-BDD4-44C9-B84F-2E5C6CC7E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259C21C-5FC5-4770-9FE9-3B29A0B9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1A7758-7312-4CD3-ADB4-E3957C91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78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899F0-DD67-4A76-8E0C-4590672C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61C4E6-05AF-4CB0-AA42-7094A5E6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3677F3-2C9A-4421-834C-8616F97D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AC7FA7-D109-45B4-A8E1-5E23110E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06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C54AF70-C7B8-413B-9E5A-0E48905D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299ADF-D541-4FAD-A36B-CEB9AE9A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333B012-4ADB-4BA5-835D-CA901E69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7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38F727-5E51-4D77-B021-0F47022E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CAB9BE-F469-485E-9FBF-824A3A8D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E05F34-5764-49D4-8190-E944E2443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DFE000-265B-431D-B6D6-011888BA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87D207-4E04-4891-80C1-2DAE022C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C31CF-9CFA-4675-9CB1-F960FC67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49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B66C1-A47A-4644-9BB1-34EE1D5F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13F888-2D54-47FE-9F4C-9B8235057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911C3E-A220-48AF-922A-7E59B15A5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6ABA26-54C7-42A6-BCA7-E9DCA2CD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AD3E8E-A57F-4E9D-A58B-A0D9876C3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57C74D-D3E4-4AE9-B695-2D6E1963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4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704CAD-6050-4D21-8645-2D44D1D0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52B80-273A-46CE-936C-370656218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70D950-4E96-459E-A856-5B199AEE1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291C-2DF9-4992-942D-407E241A7A5C}" type="datetimeFigureOut">
              <a:rPr lang="nl-NL" smtClean="0"/>
              <a:t>6-3-2020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097CFB-0E9B-44F9-879E-9AC63EAF2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8D3B8-C39A-418A-9CCF-46789DB97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26CF-6243-43E1-B11C-B603327325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50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89811-39A9-48B4-B243-9B489DFC34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441650-1746-418A-AD27-A5AA346674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rens </a:t>
            </a:r>
            <a:r>
              <a:rPr lang="nl-NL" dirty="0" err="1"/>
              <a:t>heestermans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18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4F2A3-2B62-4EB8-95D4-D4ECDA4CD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D40DFD-8597-476F-902B-D1588CAD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9C22B5-825E-486A-B33D-31A913F40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88" y="1375883"/>
            <a:ext cx="63990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365F4-89E3-4027-93CE-28F3A70AB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463BD6-F17B-4F3A-A99E-ABE40490D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F6867F-A29E-434B-B873-0DF70FF3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68" y="0"/>
            <a:ext cx="1084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7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C0CDA-7E13-48E2-BF59-242BFDA4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C64BA6-BB94-4FEF-984A-EC01CFF2D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FEB081-948B-49E7-B29B-178D5943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4839"/>
            <a:ext cx="12192000" cy="52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6E390-408F-45CF-939F-2601865A1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53654E-F63F-4E3C-95BC-B93A43F89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56B2A2-1DDA-4732-AC5E-5F9FEA107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87"/>
            <a:ext cx="12192000" cy="674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8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0ED5E-1299-4FEE-AE36-23F24D2F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98196A-39D8-4A97-B582-4E75181A0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319A8D-4754-4B2E-BCF7-3C519CE2E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029" y="0"/>
            <a:ext cx="8721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28390-2FAB-4BAE-8AAD-B63A21E8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E8526-75B0-4A7F-84F5-D62022E9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2AF639-F907-4170-87C1-7AB9A425B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512" y="1167188"/>
            <a:ext cx="460897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3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667E5-4FF3-4A54-A48F-F1711B03B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475ED-D51D-4CEF-ABEE-4F76982F6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5DDDEAC-66CB-4B13-B69B-6D0CC43A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640" y="0"/>
            <a:ext cx="3474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FD4D3-59EB-4AAB-963A-DEAAD954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D80E67-F251-42F6-B1E7-B30EE1ED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41C100-C547-4A55-B419-A7778C1AC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785" y="23594"/>
            <a:ext cx="3315884" cy="683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8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0DC91-754D-4070-8A6F-7BBA7315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1AE81-D152-4B5F-B093-1E2C06887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A2AB07-CD95-40A3-9795-991657AAD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958">
            <a:off x="1551646" y="1438483"/>
            <a:ext cx="7568232" cy="498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67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A884E-78B9-4CAB-A8D2-1CDE03E0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3F8D6-E7A8-4A4D-B757-0D7DB142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BDFE45-7656-4457-BE93-F37A373D7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4" y="0"/>
            <a:ext cx="11963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8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627E410-68AF-4930-B720-22C8BEFC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284" y="0"/>
            <a:ext cx="7613431" cy="68580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A5F29F44-5543-4C48-8C6C-975E721A3959}"/>
              </a:ext>
            </a:extLst>
          </p:cNvPr>
          <p:cNvSpPr/>
          <p:nvPr/>
        </p:nvSpPr>
        <p:spPr>
          <a:xfrm>
            <a:off x="8229600" y="-169817"/>
            <a:ext cx="2005149" cy="940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658AA46-D2EE-4CA8-B6D6-02B8A450FEA2}"/>
              </a:ext>
            </a:extLst>
          </p:cNvPr>
          <p:cNvSpPr/>
          <p:nvPr/>
        </p:nvSpPr>
        <p:spPr>
          <a:xfrm>
            <a:off x="8484177" y="0"/>
            <a:ext cx="1672937" cy="732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456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90B43-D488-446C-87A3-7A87DCF4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F1624-9A86-42F6-922A-C85E98FE9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35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1BAE4-C7B4-4F48-B951-E5F02C3E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C2B655-C2C2-4AF6-8E30-94491B60C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BEAA2A-F75A-44FE-AE1A-9CB9C5CC6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78721"/>
          <a:stretch/>
        </p:blipFill>
        <p:spPr>
          <a:xfrm>
            <a:off x="1021480" y="1518630"/>
            <a:ext cx="105191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B10D0-458D-4D86-A7CA-CD74EC433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51F75D-8A44-46F5-8B2F-DA47FEAFB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1E424E-48EC-4E37-983F-1B1E72D6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58" y="0"/>
            <a:ext cx="9378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3210E-FD84-4686-83BF-D479756D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F33C9-5349-4175-9DB0-669973D9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32658B-DBCD-4B40-992D-1AC3F01C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813"/>
            <a:ext cx="12192000" cy="226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4F156C-A39C-4EE7-9854-DC777ACF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9851C7-D0D6-41DC-B137-CABC60A07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R=d/</a:t>
            </a:r>
            <a:r>
              <a:rPr lang="nl-NL" dirty="0" err="1"/>
              <a:t>lamda</a:t>
            </a:r>
            <a:endParaRPr lang="nl-NL" dirty="0"/>
          </a:p>
          <a:p>
            <a:r>
              <a:rPr lang="nl-NL" dirty="0"/>
              <a:t>d=R*</a:t>
            </a:r>
            <a:r>
              <a:rPr lang="nl-NL" dirty="0" err="1"/>
              <a:t>lamda</a:t>
            </a:r>
            <a:endParaRPr lang="nl-NL" dirty="0"/>
          </a:p>
          <a:p>
            <a:r>
              <a:rPr lang="nl-NL" dirty="0"/>
              <a:t>d=6*0,031</a:t>
            </a:r>
          </a:p>
          <a:p>
            <a:r>
              <a:rPr lang="nl-NL" dirty="0"/>
              <a:t>d=0,186 meter=186 mm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73A15F-5770-40E4-A256-F9F7F7B5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0"/>
            <a:ext cx="4288971" cy="68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9CF64-AB45-40D1-943D-FA552F1A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4FD32-8CE5-4E33-A203-724C0A7F2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EC4136B-DF2D-465A-A8EB-DB4DF3A8E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1" y="31215"/>
            <a:ext cx="5985164" cy="68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2FE27-480D-419E-911A-35003DB4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9EA611-EF36-4FA5-B0F9-6692C38CB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A17087C-449E-43B9-B19A-3234E723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"/>
            <a:ext cx="10363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40B07-366D-42EC-B867-CEC6E46A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597804-A309-46A3-BC7A-BAB70D908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EB51E3-B73F-4BB2-9BBF-92F09382D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91"/>
            <a:ext cx="12192000" cy="68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6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0" ma:contentTypeDescription="Een nieuw document maken." ma:contentTypeScope="" ma:versionID="c1b820b6850c52e119cf6440fa5a7a42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896d987df6a18a73936001a56c79dc4a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05B5AC-E5B5-4E1E-BB49-FC589F8BC8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1F8138-16B9-42C2-A6C9-032C00C294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E0F247-C338-48B4-85A2-CB1CD3817F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Breedbeeld</PresentationFormat>
  <Paragraphs>6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DAKEN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DAKEN</dc:title>
  <dc:creator>Heestermans, Rens</dc:creator>
  <cp:lastModifiedBy>Heestermans, Rens</cp:lastModifiedBy>
  <cp:revision>2</cp:revision>
  <dcterms:created xsi:type="dcterms:W3CDTF">2020-03-06T07:34:34Z</dcterms:created>
  <dcterms:modified xsi:type="dcterms:W3CDTF">2020-03-06T08:08:41Z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</Properties>
</file>