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93" r:id="rId3"/>
    <p:sldId id="294" r:id="rId4"/>
    <p:sldId id="295" r:id="rId5"/>
    <p:sldId id="296" r:id="rId6"/>
    <p:sldId id="298" r:id="rId7"/>
    <p:sldId id="299" r:id="rId8"/>
    <p:sldId id="300" r:id="rId9"/>
    <p:sldId id="301" r:id="rId10"/>
    <p:sldId id="302" r:id="rId11"/>
    <p:sldId id="303" r:id="rId12"/>
    <p:sldId id="297" r:id="rId13"/>
    <p:sldId id="305" r:id="rId14"/>
    <p:sldId id="304" r:id="rId15"/>
    <p:sldId id="306" r:id="rId16"/>
    <p:sldId id="307" r:id="rId17"/>
    <p:sldId id="308" r:id="rId18"/>
    <p:sldId id="324" r:id="rId19"/>
    <p:sldId id="325" r:id="rId20"/>
    <p:sldId id="309" r:id="rId21"/>
    <p:sldId id="311" r:id="rId22"/>
    <p:sldId id="310" r:id="rId23"/>
    <p:sldId id="319" r:id="rId24"/>
    <p:sldId id="318" r:id="rId25"/>
    <p:sldId id="320" r:id="rId26"/>
    <p:sldId id="317" r:id="rId27"/>
    <p:sldId id="316" r:id="rId28"/>
    <p:sldId id="314" r:id="rId29"/>
    <p:sldId id="315" r:id="rId30"/>
    <p:sldId id="322" r:id="rId31"/>
    <p:sldId id="323" r:id="rId32"/>
    <p:sldId id="321" r:id="rId33"/>
    <p:sldId id="312" r:id="rId34"/>
    <p:sldId id="313" r:id="rId3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6124C-2EA2-4465-A546-87F760E374A7}" v="772" dt="2020-03-01T10:22:13.80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Stijl, gemiddeld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51" autoAdjust="0"/>
  </p:normalViewPr>
  <p:slideViewPr>
    <p:cSldViewPr>
      <p:cViewPr varScale="1">
        <p:scale>
          <a:sx n="126" d="100"/>
          <a:sy n="126" d="100"/>
        </p:scale>
        <p:origin x="-1200"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gers, Renee" userId="S::rk.lugers@alfa-college.nl::131b52f4-8f9f-4419-b370-c0924ba6e3e3" providerId="AD" clId="Web-{1546124C-2EA2-4465-A546-87F760E374A7}"/>
    <pc:docChg chg="addSld delSld modSld sldOrd">
      <pc:chgData name="Lugers, Renee" userId="S::rk.lugers@alfa-college.nl::131b52f4-8f9f-4419-b370-c0924ba6e3e3" providerId="AD" clId="Web-{1546124C-2EA2-4465-A546-87F760E374A7}" dt="2020-03-01T10:22:13.801" v="712" actId="1076"/>
      <pc:docMkLst>
        <pc:docMk/>
      </pc:docMkLst>
      <pc:sldChg chg="delSp">
        <pc:chgData name="Lugers, Renee" userId="S::rk.lugers@alfa-college.nl::131b52f4-8f9f-4419-b370-c0924ba6e3e3" providerId="AD" clId="Web-{1546124C-2EA2-4465-A546-87F760E374A7}" dt="2020-03-01T08:28:13.817" v="21"/>
        <pc:sldMkLst>
          <pc:docMk/>
          <pc:sldMk cId="1865270486" sldId="256"/>
        </pc:sldMkLst>
        <pc:picChg chg="del">
          <ac:chgData name="Lugers, Renee" userId="S::rk.lugers@alfa-college.nl::131b52f4-8f9f-4419-b370-c0924ba6e3e3" providerId="AD" clId="Web-{1546124C-2EA2-4465-A546-87F760E374A7}" dt="2020-03-01T08:28:13.817" v="21"/>
          <ac:picMkLst>
            <pc:docMk/>
            <pc:sldMk cId="1865270486" sldId="256"/>
            <ac:picMk id="8" creationId="{00000000-0000-0000-0000-000000000000}"/>
          </ac:picMkLst>
        </pc:picChg>
      </pc:sldChg>
      <pc:sldChg chg="delSp">
        <pc:chgData name="Lugers, Renee" userId="S::rk.lugers@alfa-college.nl::131b52f4-8f9f-4419-b370-c0924ba6e3e3" providerId="AD" clId="Web-{1546124C-2EA2-4465-A546-87F760E374A7}" dt="2020-03-01T08:28:11.411" v="20"/>
        <pc:sldMkLst>
          <pc:docMk/>
          <pc:sldMk cId="1047746314" sldId="293"/>
        </pc:sldMkLst>
        <pc:picChg chg="del">
          <ac:chgData name="Lugers, Renee" userId="S::rk.lugers@alfa-college.nl::131b52f4-8f9f-4419-b370-c0924ba6e3e3" providerId="AD" clId="Web-{1546124C-2EA2-4465-A546-87F760E374A7}" dt="2020-03-01T08:28:11.411" v="20"/>
          <ac:picMkLst>
            <pc:docMk/>
            <pc:sldMk cId="1047746314" sldId="293"/>
            <ac:picMk id="8" creationId="{00000000-0000-0000-0000-000000000000}"/>
          </ac:picMkLst>
        </pc:picChg>
      </pc:sldChg>
      <pc:sldChg chg="delSp">
        <pc:chgData name="Lugers, Renee" userId="S::rk.lugers@alfa-college.nl::131b52f4-8f9f-4419-b370-c0924ba6e3e3" providerId="AD" clId="Web-{1546124C-2EA2-4465-A546-87F760E374A7}" dt="2020-03-01T08:27:48.708" v="19"/>
        <pc:sldMkLst>
          <pc:docMk/>
          <pc:sldMk cId="2295928770" sldId="294"/>
        </pc:sldMkLst>
        <pc:picChg chg="del">
          <ac:chgData name="Lugers, Renee" userId="S::rk.lugers@alfa-college.nl::131b52f4-8f9f-4419-b370-c0924ba6e3e3" providerId="AD" clId="Web-{1546124C-2EA2-4465-A546-87F760E374A7}" dt="2020-03-01T08:27:48.708" v="19"/>
          <ac:picMkLst>
            <pc:docMk/>
            <pc:sldMk cId="2295928770" sldId="294"/>
            <ac:picMk id="8" creationId="{00000000-0000-0000-0000-000000000000}"/>
          </ac:picMkLst>
        </pc:picChg>
      </pc:sldChg>
      <pc:sldChg chg="delSp">
        <pc:chgData name="Lugers, Renee" userId="S::rk.lugers@alfa-college.nl::131b52f4-8f9f-4419-b370-c0924ba6e3e3" providerId="AD" clId="Web-{1546124C-2EA2-4465-A546-87F760E374A7}" dt="2020-03-01T08:27:46.411" v="18"/>
        <pc:sldMkLst>
          <pc:docMk/>
          <pc:sldMk cId="1485463169" sldId="295"/>
        </pc:sldMkLst>
        <pc:picChg chg="del">
          <ac:chgData name="Lugers, Renee" userId="S::rk.lugers@alfa-college.nl::131b52f4-8f9f-4419-b370-c0924ba6e3e3" providerId="AD" clId="Web-{1546124C-2EA2-4465-A546-87F760E374A7}" dt="2020-03-01T08:27:46.411" v="18"/>
          <ac:picMkLst>
            <pc:docMk/>
            <pc:sldMk cId="1485463169" sldId="295"/>
            <ac:picMk id="8" creationId="{00000000-0000-0000-0000-000000000000}"/>
          </ac:picMkLst>
        </pc:picChg>
      </pc:sldChg>
      <pc:sldChg chg="delSp">
        <pc:chgData name="Lugers, Renee" userId="S::rk.lugers@alfa-college.nl::131b52f4-8f9f-4419-b370-c0924ba6e3e3" providerId="AD" clId="Web-{1546124C-2EA2-4465-A546-87F760E374A7}" dt="2020-03-01T08:27:44.551" v="17"/>
        <pc:sldMkLst>
          <pc:docMk/>
          <pc:sldMk cId="2725870645" sldId="296"/>
        </pc:sldMkLst>
        <pc:picChg chg="del">
          <ac:chgData name="Lugers, Renee" userId="S::rk.lugers@alfa-college.nl::131b52f4-8f9f-4419-b370-c0924ba6e3e3" providerId="AD" clId="Web-{1546124C-2EA2-4465-A546-87F760E374A7}" dt="2020-03-01T08:27:44.551" v="17"/>
          <ac:picMkLst>
            <pc:docMk/>
            <pc:sldMk cId="2725870645" sldId="296"/>
            <ac:picMk id="8" creationId="{00000000-0000-0000-0000-000000000000}"/>
          </ac:picMkLst>
        </pc:picChg>
      </pc:sldChg>
      <pc:sldChg chg="delSp">
        <pc:chgData name="Lugers, Renee" userId="S::rk.lugers@alfa-college.nl::131b52f4-8f9f-4419-b370-c0924ba6e3e3" providerId="AD" clId="Web-{1546124C-2EA2-4465-A546-87F760E374A7}" dt="2020-03-01T08:27:21.879" v="10"/>
        <pc:sldMkLst>
          <pc:docMk/>
          <pc:sldMk cId="3344243699" sldId="297"/>
        </pc:sldMkLst>
        <pc:picChg chg="del">
          <ac:chgData name="Lugers, Renee" userId="S::rk.lugers@alfa-college.nl::131b52f4-8f9f-4419-b370-c0924ba6e3e3" providerId="AD" clId="Web-{1546124C-2EA2-4465-A546-87F760E374A7}" dt="2020-03-01T08:27:21.879" v="10"/>
          <ac:picMkLst>
            <pc:docMk/>
            <pc:sldMk cId="3344243699" sldId="297"/>
            <ac:picMk id="8" creationId="{00000000-0000-0000-0000-000000000000}"/>
          </ac:picMkLst>
        </pc:picChg>
      </pc:sldChg>
      <pc:sldChg chg="delSp">
        <pc:chgData name="Lugers, Renee" userId="S::rk.lugers@alfa-college.nl::131b52f4-8f9f-4419-b370-c0924ba6e3e3" providerId="AD" clId="Web-{1546124C-2EA2-4465-A546-87F760E374A7}" dt="2020-03-01T08:27:42.723" v="16"/>
        <pc:sldMkLst>
          <pc:docMk/>
          <pc:sldMk cId="1647391862" sldId="298"/>
        </pc:sldMkLst>
        <pc:picChg chg="del">
          <ac:chgData name="Lugers, Renee" userId="S::rk.lugers@alfa-college.nl::131b52f4-8f9f-4419-b370-c0924ba6e3e3" providerId="AD" clId="Web-{1546124C-2EA2-4465-A546-87F760E374A7}" dt="2020-03-01T08:27:42.723" v="16"/>
          <ac:picMkLst>
            <pc:docMk/>
            <pc:sldMk cId="1647391862" sldId="298"/>
            <ac:picMk id="8" creationId="{00000000-0000-0000-0000-000000000000}"/>
          </ac:picMkLst>
        </pc:picChg>
      </pc:sldChg>
      <pc:sldChg chg="delSp">
        <pc:chgData name="Lugers, Renee" userId="S::rk.lugers@alfa-college.nl::131b52f4-8f9f-4419-b370-c0924ba6e3e3" providerId="AD" clId="Web-{1546124C-2EA2-4465-A546-87F760E374A7}" dt="2020-03-01T08:27:37.176" v="15"/>
        <pc:sldMkLst>
          <pc:docMk/>
          <pc:sldMk cId="1953849618" sldId="299"/>
        </pc:sldMkLst>
        <pc:picChg chg="del">
          <ac:chgData name="Lugers, Renee" userId="S::rk.lugers@alfa-college.nl::131b52f4-8f9f-4419-b370-c0924ba6e3e3" providerId="AD" clId="Web-{1546124C-2EA2-4465-A546-87F760E374A7}" dt="2020-03-01T08:27:37.176" v="15"/>
          <ac:picMkLst>
            <pc:docMk/>
            <pc:sldMk cId="1953849618" sldId="299"/>
            <ac:picMk id="8" creationId="{00000000-0000-0000-0000-000000000000}"/>
          </ac:picMkLst>
        </pc:picChg>
      </pc:sldChg>
      <pc:sldChg chg="delSp">
        <pc:chgData name="Lugers, Renee" userId="S::rk.lugers@alfa-college.nl::131b52f4-8f9f-4419-b370-c0924ba6e3e3" providerId="AD" clId="Web-{1546124C-2EA2-4465-A546-87F760E374A7}" dt="2020-03-01T08:27:34.426" v="14"/>
        <pc:sldMkLst>
          <pc:docMk/>
          <pc:sldMk cId="872834229" sldId="300"/>
        </pc:sldMkLst>
        <pc:picChg chg="del">
          <ac:chgData name="Lugers, Renee" userId="S::rk.lugers@alfa-college.nl::131b52f4-8f9f-4419-b370-c0924ba6e3e3" providerId="AD" clId="Web-{1546124C-2EA2-4465-A546-87F760E374A7}" dt="2020-03-01T08:27:34.426" v="14"/>
          <ac:picMkLst>
            <pc:docMk/>
            <pc:sldMk cId="872834229" sldId="300"/>
            <ac:picMk id="8" creationId="{00000000-0000-0000-0000-000000000000}"/>
          </ac:picMkLst>
        </pc:picChg>
      </pc:sldChg>
      <pc:sldChg chg="delSp">
        <pc:chgData name="Lugers, Renee" userId="S::rk.lugers@alfa-college.nl::131b52f4-8f9f-4419-b370-c0924ba6e3e3" providerId="AD" clId="Web-{1546124C-2EA2-4465-A546-87F760E374A7}" dt="2020-03-01T08:27:28.176" v="13"/>
        <pc:sldMkLst>
          <pc:docMk/>
          <pc:sldMk cId="515605203" sldId="301"/>
        </pc:sldMkLst>
        <pc:picChg chg="del">
          <ac:chgData name="Lugers, Renee" userId="S::rk.lugers@alfa-college.nl::131b52f4-8f9f-4419-b370-c0924ba6e3e3" providerId="AD" clId="Web-{1546124C-2EA2-4465-A546-87F760E374A7}" dt="2020-03-01T08:27:28.176" v="13"/>
          <ac:picMkLst>
            <pc:docMk/>
            <pc:sldMk cId="515605203" sldId="301"/>
            <ac:picMk id="8" creationId="{00000000-0000-0000-0000-000000000000}"/>
          </ac:picMkLst>
        </pc:picChg>
      </pc:sldChg>
      <pc:sldChg chg="delSp">
        <pc:chgData name="Lugers, Renee" userId="S::rk.lugers@alfa-college.nl::131b52f4-8f9f-4419-b370-c0924ba6e3e3" providerId="AD" clId="Web-{1546124C-2EA2-4465-A546-87F760E374A7}" dt="2020-03-01T08:27:26.379" v="12"/>
        <pc:sldMkLst>
          <pc:docMk/>
          <pc:sldMk cId="1902188947" sldId="302"/>
        </pc:sldMkLst>
        <pc:picChg chg="del">
          <ac:chgData name="Lugers, Renee" userId="S::rk.lugers@alfa-college.nl::131b52f4-8f9f-4419-b370-c0924ba6e3e3" providerId="AD" clId="Web-{1546124C-2EA2-4465-A546-87F760E374A7}" dt="2020-03-01T08:27:26.379" v="12"/>
          <ac:picMkLst>
            <pc:docMk/>
            <pc:sldMk cId="1902188947" sldId="302"/>
            <ac:picMk id="8" creationId="{00000000-0000-0000-0000-000000000000}"/>
          </ac:picMkLst>
        </pc:picChg>
      </pc:sldChg>
      <pc:sldChg chg="delSp">
        <pc:chgData name="Lugers, Renee" userId="S::rk.lugers@alfa-college.nl::131b52f4-8f9f-4419-b370-c0924ba6e3e3" providerId="AD" clId="Web-{1546124C-2EA2-4465-A546-87F760E374A7}" dt="2020-03-01T08:27:24.113" v="11"/>
        <pc:sldMkLst>
          <pc:docMk/>
          <pc:sldMk cId="1872305092" sldId="303"/>
        </pc:sldMkLst>
        <pc:picChg chg="del">
          <ac:chgData name="Lugers, Renee" userId="S::rk.lugers@alfa-college.nl::131b52f4-8f9f-4419-b370-c0924ba6e3e3" providerId="AD" clId="Web-{1546124C-2EA2-4465-A546-87F760E374A7}" dt="2020-03-01T08:27:24.113" v="11"/>
          <ac:picMkLst>
            <pc:docMk/>
            <pc:sldMk cId="1872305092" sldId="303"/>
            <ac:picMk id="8" creationId="{00000000-0000-0000-0000-000000000000}"/>
          </ac:picMkLst>
        </pc:picChg>
      </pc:sldChg>
      <pc:sldChg chg="delSp">
        <pc:chgData name="Lugers, Renee" userId="S::rk.lugers@alfa-college.nl::131b52f4-8f9f-4419-b370-c0924ba6e3e3" providerId="AD" clId="Web-{1546124C-2EA2-4465-A546-87F760E374A7}" dt="2020-03-01T08:27:17.926" v="8"/>
        <pc:sldMkLst>
          <pc:docMk/>
          <pc:sldMk cId="2894340559" sldId="304"/>
        </pc:sldMkLst>
        <pc:picChg chg="del">
          <ac:chgData name="Lugers, Renee" userId="S::rk.lugers@alfa-college.nl::131b52f4-8f9f-4419-b370-c0924ba6e3e3" providerId="AD" clId="Web-{1546124C-2EA2-4465-A546-87F760E374A7}" dt="2020-03-01T08:27:17.926" v="8"/>
          <ac:picMkLst>
            <pc:docMk/>
            <pc:sldMk cId="2894340559" sldId="304"/>
            <ac:picMk id="8" creationId="{00000000-0000-0000-0000-000000000000}"/>
          </ac:picMkLst>
        </pc:picChg>
      </pc:sldChg>
      <pc:sldChg chg="delSp">
        <pc:chgData name="Lugers, Renee" userId="S::rk.lugers@alfa-college.nl::131b52f4-8f9f-4419-b370-c0924ba6e3e3" providerId="AD" clId="Web-{1546124C-2EA2-4465-A546-87F760E374A7}" dt="2020-03-01T08:27:19.613" v="9"/>
        <pc:sldMkLst>
          <pc:docMk/>
          <pc:sldMk cId="4230702690" sldId="305"/>
        </pc:sldMkLst>
        <pc:picChg chg="del">
          <ac:chgData name="Lugers, Renee" userId="S::rk.lugers@alfa-college.nl::131b52f4-8f9f-4419-b370-c0924ba6e3e3" providerId="AD" clId="Web-{1546124C-2EA2-4465-A546-87F760E374A7}" dt="2020-03-01T08:27:19.613" v="9"/>
          <ac:picMkLst>
            <pc:docMk/>
            <pc:sldMk cId="4230702690" sldId="305"/>
            <ac:picMk id="8" creationId="{00000000-0000-0000-0000-000000000000}"/>
          </ac:picMkLst>
        </pc:picChg>
      </pc:sldChg>
      <pc:sldChg chg="delSp">
        <pc:chgData name="Lugers, Renee" userId="S::rk.lugers@alfa-college.nl::131b52f4-8f9f-4419-b370-c0924ba6e3e3" providerId="AD" clId="Web-{1546124C-2EA2-4465-A546-87F760E374A7}" dt="2020-03-01T08:27:15.847" v="7"/>
        <pc:sldMkLst>
          <pc:docMk/>
          <pc:sldMk cId="2963393626" sldId="306"/>
        </pc:sldMkLst>
        <pc:picChg chg="del">
          <ac:chgData name="Lugers, Renee" userId="S::rk.lugers@alfa-college.nl::131b52f4-8f9f-4419-b370-c0924ba6e3e3" providerId="AD" clId="Web-{1546124C-2EA2-4465-A546-87F760E374A7}" dt="2020-03-01T08:27:15.847" v="7"/>
          <ac:picMkLst>
            <pc:docMk/>
            <pc:sldMk cId="2963393626" sldId="306"/>
            <ac:picMk id="8" creationId="{00000000-0000-0000-0000-000000000000}"/>
          </ac:picMkLst>
        </pc:picChg>
      </pc:sldChg>
      <pc:sldChg chg="delSp">
        <pc:chgData name="Lugers, Renee" userId="S::rk.lugers@alfa-college.nl::131b52f4-8f9f-4419-b370-c0924ba6e3e3" providerId="AD" clId="Web-{1546124C-2EA2-4465-A546-87F760E374A7}" dt="2020-03-01T10:15:58.929" v="658"/>
        <pc:sldMkLst>
          <pc:docMk/>
          <pc:sldMk cId="3606228919" sldId="307"/>
        </pc:sldMkLst>
        <pc:spChg chg="del">
          <ac:chgData name="Lugers, Renee" userId="S::rk.lugers@alfa-college.nl::131b52f4-8f9f-4419-b370-c0924ba6e3e3" providerId="AD" clId="Web-{1546124C-2EA2-4465-A546-87F760E374A7}" dt="2020-03-01T10:15:58.929" v="658"/>
          <ac:spMkLst>
            <pc:docMk/>
            <pc:sldMk cId="3606228919" sldId="307"/>
            <ac:spMk id="17" creationId="{00000000-0000-0000-0000-000000000000}"/>
          </ac:spMkLst>
        </pc:spChg>
        <pc:picChg chg="del">
          <ac:chgData name="Lugers, Renee" userId="S::rk.lugers@alfa-college.nl::131b52f4-8f9f-4419-b370-c0924ba6e3e3" providerId="AD" clId="Web-{1546124C-2EA2-4465-A546-87F760E374A7}" dt="2020-03-01T08:27:13.535" v="6"/>
          <ac:picMkLst>
            <pc:docMk/>
            <pc:sldMk cId="3606228919" sldId="307"/>
            <ac:picMk id="8" creationId="{00000000-0000-0000-0000-000000000000}"/>
          </ac:picMkLst>
        </pc:picChg>
      </pc:sldChg>
      <pc:sldChg chg="delSp">
        <pc:chgData name="Lugers, Renee" userId="S::rk.lugers@alfa-college.nl::131b52f4-8f9f-4419-b370-c0924ba6e3e3" providerId="AD" clId="Web-{1546124C-2EA2-4465-A546-87F760E374A7}" dt="2020-03-01T08:27:11.410" v="5"/>
        <pc:sldMkLst>
          <pc:docMk/>
          <pc:sldMk cId="4231892216" sldId="308"/>
        </pc:sldMkLst>
        <pc:picChg chg="del">
          <ac:chgData name="Lugers, Renee" userId="S::rk.lugers@alfa-college.nl::131b52f4-8f9f-4419-b370-c0924ba6e3e3" providerId="AD" clId="Web-{1546124C-2EA2-4465-A546-87F760E374A7}" dt="2020-03-01T08:27:11.410" v="5"/>
          <ac:picMkLst>
            <pc:docMk/>
            <pc:sldMk cId="4231892216" sldId="308"/>
            <ac:picMk id="8" creationId="{00000000-0000-0000-0000-000000000000}"/>
          </ac:picMkLst>
        </pc:picChg>
      </pc:sldChg>
      <pc:sldChg chg="delSp">
        <pc:chgData name="Lugers, Renee" userId="S::rk.lugers@alfa-college.nl::131b52f4-8f9f-4419-b370-c0924ba6e3e3" providerId="AD" clId="Web-{1546124C-2EA2-4465-A546-87F760E374A7}" dt="2020-03-01T08:27:09.785" v="4"/>
        <pc:sldMkLst>
          <pc:docMk/>
          <pc:sldMk cId="1091684830" sldId="309"/>
        </pc:sldMkLst>
        <pc:picChg chg="del">
          <ac:chgData name="Lugers, Renee" userId="S::rk.lugers@alfa-college.nl::131b52f4-8f9f-4419-b370-c0924ba6e3e3" providerId="AD" clId="Web-{1546124C-2EA2-4465-A546-87F760E374A7}" dt="2020-03-01T08:27:09.785" v="4"/>
          <ac:picMkLst>
            <pc:docMk/>
            <pc:sldMk cId="1091684830" sldId="309"/>
            <ac:picMk id="8" creationId="{00000000-0000-0000-0000-000000000000}"/>
          </ac:picMkLst>
        </pc:picChg>
      </pc:sldChg>
      <pc:sldChg chg="addSp delSp modSp ord">
        <pc:chgData name="Lugers, Renee" userId="S::rk.lugers@alfa-college.nl::131b52f4-8f9f-4419-b370-c0924ba6e3e3" providerId="AD" clId="Web-{1546124C-2EA2-4465-A546-87F760E374A7}" dt="2020-03-01T08:46:58.338" v="194" actId="20577"/>
        <pc:sldMkLst>
          <pc:docMk/>
          <pc:sldMk cId="998552280" sldId="310"/>
        </pc:sldMkLst>
        <pc:spChg chg="mod">
          <ac:chgData name="Lugers, Renee" userId="S::rk.lugers@alfa-college.nl::131b52f4-8f9f-4419-b370-c0924ba6e3e3" providerId="AD" clId="Web-{1546124C-2EA2-4465-A546-87F760E374A7}" dt="2020-03-01T08:43:15.915" v="121" actId="20577"/>
          <ac:spMkLst>
            <pc:docMk/>
            <pc:sldMk cId="998552280" sldId="310"/>
            <ac:spMk id="2" creationId="{00000000-0000-0000-0000-000000000000}"/>
          </ac:spMkLst>
        </pc:spChg>
        <pc:spChg chg="del mod">
          <ac:chgData name="Lugers, Renee" userId="S::rk.lugers@alfa-college.nl::131b52f4-8f9f-4419-b370-c0924ba6e3e3" providerId="AD" clId="Web-{1546124C-2EA2-4465-A546-87F760E374A7}" dt="2020-03-01T08:43:19.220" v="126"/>
          <ac:spMkLst>
            <pc:docMk/>
            <pc:sldMk cId="998552280" sldId="310"/>
            <ac:spMk id="3" creationId="{00000000-0000-0000-0000-000000000000}"/>
          </ac:spMkLst>
        </pc:spChg>
        <pc:spChg chg="add mod">
          <ac:chgData name="Lugers, Renee" userId="S::rk.lugers@alfa-college.nl::131b52f4-8f9f-4419-b370-c0924ba6e3e3" providerId="AD" clId="Web-{1546124C-2EA2-4465-A546-87F760E374A7}" dt="2020-03-01T08:46:58.338" v="194" actId="20577"/>
          <ac:spMkLst>
            <pc:docMk/>
            <pc:sldMk cId="998552280" sldId="310"/>
            <ac:spMk id="9" creationId="{4C03422F-B7EB-424D-9B6C-7B69FABCCB76}"/>
          </ac:spMkLst>
        </pc:spChg>
        <pc:picChg chg="add mod">
          <ac:chgData name="Lugers, Renee" userId="S::rk.lugers@alfa-college.nl::131b52f4-8f9f-4419-b370-c0924ba6e3e3" providerId="AD" clId="Web-{1546124C-2EA2-4465-A546-87F760E374A7}" dt="2020-03-01T08:44:26.508" v="132"/>
          <ac:picMkLst>
            <pc:docMk/>
            <pc:sldMk cId="998552280" sldId="310"/>
            <ac:picMk id="4" creationId="{3C4716B1-434F-47A8-B4E4-4F4AB5EB7C1B}"/>
          </ac:picMkLst>
        </pc:picChg>
        <pc:picChg chg="del">
          <ac:chgData name="Lugers, Renee" userId="S::rk.lugers@alfa-college.nl::131b52f4-8f9f-4419-b370-c0924ba6e3e3" providerId="AD" clId="Web-{1546124C-2EA2-4465-A546-87F760E374A7}" dt="2020-03-01T08:27:08.176" v="3"/>
          <ac:picMkLst>
            <pc:docMk/>
            <pc:sldMk cId="998552280" sldId="310"/>
            <ac:picMk id="8" creationId="{00000000-0000-0000-0000-000000000000}"/>
          </ac:picMkLst>
        </pc:picChg>
        <pc:picChg chg="del">
          <ac:chgData name="Lugers, Renee" userId="S::rk.lugers@alfa-college.nl::131b52f4-8f9f-4419-b370-c0924ba6e3e3" providerId="AD" clId="Web-{1546124C-2EA2-4465-A546-87F760E374A7}" dt="2020-03-01T08:43:20.649" v="128"/>
          <ac:picMkLst>
            <pc:docMk/>
            <pc:sldMk cId="998552280" sldId="310"/>
            <ac:picMk id="13314" creationId="{00000000-0000-0000-0000-000000000000}"/>
          </ac:picMkLst>
        </pc:picChg>
        <pc:picChg chg="del">
          <ac:chgData name="Lugers, Renee" userId="S::rk.lugers@alfa-college.nl::131b52f4-8f9f-4419-b370-c0924ba6e3e3" providerId="AD" clId="Web-{1546124C-2EA2-4465-A546-87F760E374A7}" dt="2020-03-01T08:43:19.984" v="127"/>
          <ac:picMkLst>
            <pc:docMk/>
            <pc:sldMk cId="998552280" sldId="310"/>
            <ac:picMk id="13315" creationId="{00000000-0000-0000-0000-000000000000}"/>
          </ac:picMkLst>
        </pc:picChg>
        <pc:picChg chg="del">
          <ac:chgData name="Lugers, Renee" userId="S::rk.lugers@alfa-college.nl::131b52f4-8f9f-4419-b370-c0924ba6e3e3" providerId="AD" clId="Web-{1546124C-2EA2-4465-A546-87F760E374A7}" dt="2020-03-01T08:43:21.274" v="129"/>
          <ac:picMkLst>
            <pc:docMk/>
            <pc:sldMk cId="998552280" sldId="310"/>
            <ac:picMk id="13316" creationId="{00000000-0000-0000-0000-000000000000}"/>
          </ac:picMkLst>
        </pc:picChg>
      </pc:sldChg>
      <pc:sldChg chg="addSp delSp modSp">
        <pc:chgData name="Lugers, Renee" userId="S::rk.lugers@alfa-college.nl::131b52f4-8f9f-4419-b370-c0924ba6e3e3" providerId="AD" clId="Web-{1546124C-2EA2-4465-A546-87F760E374A7}" dt="2020-03-01T10:20:04.359" v="665"/>
        <pc:sldMkLst>
          <pc:docMk/>
          <pc:sldMk cId="2033493856" sldId="311"/>
        </pc:sldMkLst>
        <pc:picChg chg="add mod modCrop">
          <ac:chgData name="Lugers, Renee" userId="S::rk.lugers@alfa-college.nl::131b52f4-8f9f-4419-b370-c0924ba6e3e3" providerId="AD" clId="Web-{1546124C-2EA2-4465-A546-87F760E374A7}" dt="2020-03-01T10:20:04.359" v="665"/>
          <ac:picMkLst>
            <pc:docMk/>
            <pc:sldMk cId="2033493856" sldId="311"/>
            <ac:picMk id="3" creationId="{331771BA-A1D4-484E-B3D9-B3F3CB8691E8}"/>
          </ac:picMkLst>
        </pc:picChg>
        <pc:picChg chg="del">
          <ac:chgData name="Lugers, Renee" userId="S::rk.lugers@alfa-college.nl::131b52f4-8f9f-4419-b370-c0924ba6e3e3" providerId="AD" clId="Web-{1546124C-2EA2-4465-A546-87F760E374A7}" dt="2020-03-01T08:27:05.801" v="2"/>
          <ac:picMkLst>
            <pc:docMk/>
            <pc:sldMk cId="2033493856" sldId="311"/>
            <ac:picMk id="8" creationId="{00000000-0000-0000-0000-000000000000}"/>
          </ac:picMkLst>
        </pc:picChg>
        <pc:picChg chg="del">
          <ac:chgData name="Lugers, Renee" userId="S::rk.lugers@alfa-college.nl::131b52f4-8f9f-4419-b370-c0924ba6e3e3" providerId="AD" clId="Web-{1546124C-2EA2-4465-A546-87F760E374A7}" dt="2020-03-01T10:19:39.952" v="659"/>
          <ac:picMkLst>
            <pc:docMk/>
            <pc:sldMk cId="2033493856" sldId="311"/>
            <ac:picMk id="14338" creationId="{00000000-0000-0000-0000-000000000000}"/>
          </ac:picMkLst>
        </pc:picChg>
      </pc:sldChg>
      <pc:sldChg chg="delSp modSp ord">
        <pc:chgData name="Lugers, Renee" userId="S::rk.lugers@alfa-college.nl::131b52f4-8f9f-4419-b370-c0924ba6e3e3" providerId="AD" clId="Web-{1546124C-2EA2-4465-A546-87F760E374A7}" dt="2020-03-01T10:22:13.801" v="712" actId="1076"/>
        <pc:sldMkLst>
          <pc:docMk/>
          <pc:sldMk cId="4113193795" sldId="312"/>
        </pc:sldMkLst>
        <pc:spChg chg="mod">
          <ac:chgData name="Lugers, Renee" userId="S::rk.lugers@alfa-college.nl::131b52f4-8f9f-4419-b370-c0924ba6e3e3" providerId="AD" clId="Web-{1546124C-2EA2-4465-A546-87F760E374A7}" dt="2020-03-01T08:40:26.433" v="105" actId="20577"/>
          <ac:spMkLst>
            <pc:docMk/>
            <pc:sldMk cId="4113193795" sldId="312"/>
            <ac:spMk id="2" creationId="{00000000-0000-0000-0000-000000000000}"/>
          </ac:spMkLst>
        </pc:spChg>
        <pc:spChg chg="mod">
          <ac:chgData name="Lugers, Renee" userId="S::rk.lugers@alfa-college.nl::131b52f4-8f9f-4419-b370-c0924ba6e3e3" providerId="AD" clId="Web-{1546124C-2EA2-4465-A546-87F760E374A7}" dt="2020-03-01T10:22:13.801" v="712" actId="1076"/>
          <ac:spMkLst>
            <pc:docMk/>
            <pc:sldMk cId="4113193795" sldId="312"/>
            <ac:spMk id="10" creationId="{00000000-0000-0000-0000-000000000000}"/>
          </ac:spMkLst>
        </pc:spChg>
        <pc:picChg chg="del">
          <ac:chgData name="Lugers, Renee" userId="S::rk.lugers@alfa-college.nl::131b52f4-8f9f-4419-b370-c0924ba6e3e3" providerId="AD" clId="Web-{1546124C-2EA2-4465-A546-87F760E374A7}" dt="2020-03-01T08:27:04.223" v="1"/>
          <ac:picMkLst>
            <pc:docMk/>
            <pc:sldMk cId="4113193795" sldId="312"/>
            <ac:picMk id="8" creationId="{00000000-0000-0000-0000-000000000000}"/>
          </ac:picMkLst>
        </pc:picChg>
      </pc:sldChg>
      <pc:sldChg chg="delSp ord">
        <pc:chgData name="Lugers, Renee" userId="S::rk.lugers@alfa-college.nl::131b52f4-8f9f-4419-b370-c0924ba6e3e3" providerId="AD" clId="Web-{1546124C-2EA2-4465-A546-87F760E374A7}" dt="2020-03-01T09:01:27.790" v="303"/>
        <pc:sldMkLst>
          <pc:docMk/>
          <pc:sldMk cId="4015590203" sldId="313"/>
        </pc:sldMkLst>
        <pc:picChg chg="del">
          <ac:chgData name="Lugers, Renee" userId="S::rk.lugers@alfa-college.nl::131b52f4-8f9f-4419-b370-c0924ba6e3e3" providerId="AD" clId="Web-{1546124C-2EA2-4465-A546-87F760E374A7}" dt="2020-03-01T08:27:02.550" v="0"/>
          <ac:picMkLst>
            <pc:docMk/>
            <pc:sldMk cId="4015590203" sldId="313"/>
            <ac:picMk id="8" creationId="{00000000-0000-0000-0000-000000000000}"/>
          </ac:picMkLst>
        </pc:picChg>
      </pc:sldChg>
      <pc:sldChg chg="addSp delSp modSp new ord">
        <pc:chgData name="Lugers, Renee" userId="S::rk.lugers@alfa-college.nl::131b52f4-8f9f-4419-b370-c0924ba6e3e3" providerId="AD" clId="Web-{1546124C-2EA2-4465-A546-87F760E374A7}" dt="2020-03-01T09:18:25.177" v="393"/>
        <pc:sldMkLst>
          <pc:docMk/>
          <pc:sldMk cId="3620124877" sldId="314"/>
        </pc:sldMkLst>
        <pc:spChg chg="mod">
          <ac:chgData name="Lugers, Renee" userId="S::rk.lugers@alfa-college.nl::131b52f4-8f9f-4419-b370-c0924ba6e3e3" providerId="AD" clId="Web-{1546124C-2EA2-4465-A546-87F760E374A7}" dt="2020-03-01T08:30:08.865" v="39" actId="20577"/>
          <ac:spMkLst>
            <pc:docMk/>
            <pc:sldMk cId="3620124877" sldId="314"/>
            <ac:spMk id="2" creationId="{554F52C2-DE0A-42DB-A11F-83EB4AFDC2D9}"/>
          </ac:spMkLst>
        </pc:spChg>
        <pc:spChg chg="del">
          <ac:chgData name="Lugers, Renee" userId="S::rk.lugers@alfa-college.nl::131b52f4-8f9f-4419-b370-c0924ba6e3e3" providerId="AD" clId="Web-{1546124C-2EA2-4465-A546-87F760E374A7}" dt="2020-03-01T08:30:14.583" v="40"/>
          <ac:spMkLst>
            <pc:docMk/>
            <pc:sldMk cId="3620124877" sldId="314"/>
            <ac:spMk id="3" creationId="{C892ED42-DD64-4EDC-9DBC-A417E972FD37}"/>
          </ac:spMkLst>
        </pc:spChg>
        <pc:picChg chg="add mod ord modCrop">
          <ac:chgData name="Lugers, Renee" userId="S::rk.lugers@alfa-college.nl::131b52f4-8f9f-4419-b370-c0924ba6e3e3" providerId="AD" clId="Web-{1546124C-2EA2-4465-A546-87F760E374A7}" dt="2020-03-01T08:30:41.209" v="44"/>
          <ac:picMkLst>
            <pc:docMk/>
            <pc:sldMk cId="3620124877" sldId="314"/>
            <ac:picMk id="5" creationId="{DB128EF2-AAB2-4741-8489-F8441E3259DB}"/>
          </ac:picMkLst>
        </pc:picChg>
        <pc:picChg chg="add mod">
          <ac:chgData name="Lugers, Renee" userId="S::rk.lugers@alfa-college.nl::131b52f4-8f9f-4419-b370-c0924ba6e3e3" providerId="AD" clId="Web-{1546124C-2EA2-4465-A546-87F760E374A7}" dt="2020-03-01T08:31:03.318" v="48" actId="1076"/>
          <ac:picMkLst>
            <pc:docMk/>
            <pc:sldMk cId="3620124877" sldId="314"/>
            <ac:picMk id="7" creationId="{B2B1084A-DBF8-4CDB-9CC7-F7309B4F0E36}"/>
          </ac:picMkLst>
        </pc:picChg>
      </pc:sldChg>
      <pc:sldChg chg="addSp delSp modSp add ord replId">
        <pc:chgData name="Lugers, Renee" userId="S::rk.lugers@alfa-college.nl::131b52f4-8f9f-4419-b370-c0924ba6e3e3" providerId="AD" clId="Web-{1546124C-2EA2-4465-A546-87F760E374A7}" dt="2020-03-01T09:18:25.177" v="392"/>
        <pc:sldMkLst>
          <pc:docMk/>
          <pc:sldMk cId="2785436011" sldId="315"/>
        </pc:sldMkLst>
        <pc:spChg chg="add del mod">
          <ac:chgData name="Lugers, Renee" userId="S::rk.lugers@alfa-college.nl::131b52f4-8f9f-4419-b370-c0924ba6e3e3" providerId="AD" clId="Web-{1546124C-2EA2-4465-A546-87F760E374A7}" dt="2020-03-01T08:37:02.104" v="93" actId="20577"/>
          <ac:spMkLst>
            <pc:docMk/>
            <pc:sldMk cId="2785436011" sldId="315"/>
            <ac:spMk id="4" creationId="{F3007DC5-2E12-40A3-A222-FF9AFFF468CF}"/>
          </ac:spMkLst>
        </pc:spChg>
        <pc:spChg chg="add del mod">
          <ac:chgData name="Lugers, Renee" userId="S::rk.lugers@alfa-college.nl::131b52f4-8f9f-4419-b370-c0924ba6e3e3" providerId="AD" clId="Web-{1546124C-2EA2-4465-A546-87F760E374A7}" dt="2020-03-01T08:32:27.006" v="64"/>
          <ac:spMkLst>
            <pc:docMk/>
            <pc:sldMk cId="2785436011" sldId="315"/>
            <ac:spMk id="9" creationId="{A4E8134D-7F56-48B4-A43E-1265A574947F}"/>
          </ac:spMkLst>
        </pc:spChg>
        <pc:spChg chg="add del mod">
          <ac:chgData name="Lugers, Renee" userId="S::rk.lugers@alfa-college.nl::131b52f4-8f9f-4419-b370-c0924ba6e3e3" providerId="AD" clId="Web-{1546124C-2EA2-4465-A546-87F760E374A7}" dt="2020-03-01T08:32:24.568" v="63"/>
          <ac:spMkLst>
            <pc:docMk/>
            <pc:sldMk cId="2785436011" sldId="315"/>
            <ac:spMk id="10" creationId="{26980941-0528-46B9-8059-B373E92A86DF}"/>
          </ac:spMkLst>
        </pc:spChg>
        <pc:spChg chg="add del mod">
          <ac:chgData name="Lugers, Renee" userId="S::rk.lugers@alfa-college.nl::131b52f4-8f9f-4419-b370-c0924ba6e3e3" providerId="AD" clId="Web-{1546124C-2EA2-4465-A546-87F760E374A7}" dt="2020-03-01T08:37:14.901" v="95"/>
          <ac:spMkLst>
            <pc:docMk/>
            <pc:sldMk cId="2785436011" sldId="315"/>
            <ac:spMk id="12" creationId="{A1CE09D6-7C38-4B40-B278-F454ED47D4EA}"/>
          </ac:spMkLst>
        </pc:spChg>
        <pc:picChg chg="add del mod">
          <ac:chgData name="Lugers, Renee" userId="S::rk.lugers@alfa-college.nl::131b52f4-8f9f-4419-b370-c0924ba6e3e3" providerId="AD" clId="Web-{1546124C-2EA2-4465-A546-87F760E374A7}" dt="2020-03-01T08:39:09.902" v="96"/>
          <ac:picMkLst>
            <pc:docMk/>
            <pc:sldMk cId="2785436011" sldId="315"/>
            <ac:picMk id="3" creationId="{8C9A941B-9217-4A8B-A6C0-C4251A623A9D}"/>
          </ac:picMkLst>
        </pc:picChg>
        <pc:picChg chg="add del">
          <ac:chgData name="Lugers, Renee" userId="S::rk.lugers@alfa-college.nl::131b52f4-8f9f-4419-b370-c0924ba6e3e3" providerId="AD" clId="Web-{1546124C-2EA2-4465-A546-87F760E374A7}" dt="2020-03-01T08:35:18.850" v="74"/>
          <ac:picMkLst>
            <pc:docMk/>
            <pc:sldMk cId="2785436011" sldId="315"/>
            <ac:picMk id="5" creationId="{DB128EF2-AAB2-4741-8489-F8441E3259DB}"/>
          </ac:picMkLst>
        </pc:picChg>
        <pc:picChg chg="del">
          <ac:chgData name="Lugers, Renee" userId="S::rk.lugers@alfa-college.nl::131b52f4-8f9f-4419-b370-c0924ba6e3e3" providerId="AD" clId="Web-{1546124C-2EA2-4465-A546-87F760E374A7}" dt="2020-03-01T08:31:50.974" v="50"/>
          <ac:picMkLst>
            <pc:docMk/>
            <pc:sldMk cId="2785436011" sldId="315"/>
            <ac:picMk id="7" creationId="{B2B1084A-DBF8-4CDB-9CC7-F7309B4F0E36}"/>
          </ac:picMkLst>
        </pc:picChg>
        <pc:picChg chg="add mod">
          <ac:chgData name="Lugers, Renee" userId="S::rk.lugers@alfa-college.nl::131b52f4-8f9f-4419-b370-c0924ba6e3e3" providerId="AD" clId="Web-{1546124C-2EA2-4465-A546-87F760E374A7}" dt="2020-03-01T08:39:48.871" v="103" actId="1076"/>
          <ac:picMkLst>
            <pc:docMk/>
            <pc:sldMk cId="2785436011" sldId="315"/>
            <ac:picMk id="13" creationId="{2313591D-A4D1-4C1E-8EF3-D82373654705}"/>
          </ac:picMkLst>
        </pc:picChg>
      </pc:sldChg>
      <pc:sldChg chg="add del replId">
        <pc:chgData name="Lugers, Renee" userId="S::rk.lugers@alfa-college.nl::131b52f4-8f9f-4419-b370-c0924ba6e3e3" providerId="AD" clId="Web-{1546124C-2EA2-4465-A546-87F760E374A7}" dt="2020-03-01T08:31:55.506" v="52"/>
        <pc:sldMkLst>
          <pc:docMk/>
          <pc:sldMk cId="418073188" sldId="316"/>
        </pc:sldMkLst>
      </pc:sldChg>
      <pc:sldChg chg="add del replId">
        <pc:chgData name="Lugers, Renee" userId="S::rk.lugers@alfa-college.nl::131b52f4-8f9f-4419-b370-c0924ba6e3e3" providerId="AD" clId="Web-{1546124C-2EA2-4465-A546-87F760E374A7}" dt="2020-03-01T08:40:11.402" v="104"/>
        <pc:sldMkLst>
          <pc:docMk/>
          <pc:sldMk cId="1088592221" sldId="316"/>
        </pc:sldMkLst>
      </pc:sldChg>
      <pc:sldChg chg="addSp delSp modSp add replId">
        <pc:chgData name="Lugers, Renee" userId="S::rk.lugers@alfa-college.nl::131b52f4-8f9f-4419-b370-c0924ba6e3e3" providerId="AD" clId="Web-{1546124C-2EA2-4465-A546-87F760E374A7}" dt="2020-03-01T09:11:31.857" v="357" actId="20577"/>
        <pc:sldMkLst>
          <pc:docMk/>
          <pc:sldMk cId="3578259266" sldId="316"/>
        </pc:sldMkLst>
        <pc:spChg chg="mod">
          <ac:chgData name="Lugers, Renee" userId="S::rk.lugers@alfa-college.nl::131b52f4-8f9f-4419-b370-c0924ba6e3e3" providerId="AD" clId="Web-{1546124C-2EA2-4465-A546-87F760E374A7}" dt="2020-03-01T09:11:31.857" v="357" actId="20577"/>
          <ac:spMkLst>
            <pc:docMk/>
            <pc:sldMk cId="3578259266" sldId="316"/>
            <ac:spMk id="2" creationId="{554F52C2-DE0A-42DB-A11F-83EB4AFDC2D9}"/>
          </ac:spMkLst>
        </pc:spChg>
        <pc:spChg chg="mod">
          <ac:chgData name="Lugers, Renee" userId="S::rk.lugers@alfa-college.nl::131b52f4-8f9f-4419-b370-c0924ba6e3e3" providerId="AD" clId="Web-{1546124C-2EA2-4465-A546-87F760E374A7}" dt="2020-03-01T09:11:13.591" v="356" actId="14100"/>
          <ac:spMkLst>
            <pc:docMk/>
            <pc:sldMk cId="3578259266" sldId="316"/>
            <ac:spMk id="4" creationId="{F3007DC5-2E12-40A3-A222-FF9AFFF468CF}"/>
          </ac:spMkLst>
        </pc:spChg>
        <pc:picChg chg="add mod">
          <ac:chgData name="Lugers, Renee" userId="S::rk.lugers@alfa-college.nl::131b52f4-8f9f-4419-b370-c0924ba6e3e3" providerId="AD" clId="Web-{1546124C-2EA2-4465-A546-87F760E374A7}" dt="2020-03-01T09:00:39.757" v="299" actId="1076"/>
          <ac:picMkLst>
            <pc:docMk/>
            <pc:sldMk cId="3578259266" sldId="316"/>
            <ac:picMk id="3" creationId="{1B531F10-DC71-4514-9F04-6D1CA3EAF4DA}"/>
          </ac:picMkLst>
        </pc:picChg>
        <pc:picChg chg="del">
          <ac:chgData name="Lugers, Renee" userId="S::rk.lugers@alfa-college.nl::131b52f4-8f9f-4419-b370-c0924ba6e3e3" providerId="AD" clId="Web-{1546124C-2EA2-4465-A546-87F760E374A7}" dt="2020-03-01T08:49:57.325" v="214"/>
          <ac:picMkLst>
            <pc:docMk/>
            <pc:sldMk cId="3578259266" sldId="316"/>
            <ac:picMk id="13" creationId="{2313591D-A4D1-4C1E-8EF3-D82373654705}"/>
          </ac:picMkLst>
        </pc:picChg>
      </pc:sldChg>
      <pc:sldChg chg="addSp delSp modSp add replId">
        <pc:chgData name="Lugers, Renee" userId="S::rk.lugers@alfa-college.nl::131b52f4-8f9f-4419-b370-c0924ba6e3e3" providerId="AD" clId="Web-{1546124C-2EA2-4465-A546-87F760E374A7}" dt="2020-03-01T08:49:12.911" v="211" actId="14100"/>
        <pc:sldMkLst>
          <pc:docMk/>
          <pc:sldMk cId="3823432142" sldId="317"/>
        </pc:sldMkLst>
        <pc:spChg chg="mod">
          <ac:chgData name="Lugers, Renee" userId="S::rk.lugers@alfa-college.nl::131b52f4-8f9f-4419-b370-c0924ba6e3e3" providerId="AD" clId="Web-{1546124C-2EA2-4465-A546-87F760E374A7}" dt="2020-03-01T08:48:40.253" v="207" actId="20577"/>
          <ac:spMkLst>
            <pc:docMk/>
            <pc:sldMk cId="3823432142" sldId="317"/>
            <ac:spMk id="2" creationId="{554F52C2-DE0A-42DB-A11F-83EB4AFDC2D9}"/>
          </ac:spMkLst>
        </pc:spChg>
        <pc:spChg chg="del">
          <ac:chgData name="Lugers, Renee" userId="S::rk.lugers@alfa-college.nl::131b52f4-8f9f-4419-b370-c0924ba6e3e3" providerId="AD" clId="Web-{1546124C-2EA2-4465-A546-87F760E374A7}" dt="2020-03-01T08:47:37.581" v="197"/>
          <ac:spMkLst>
            <pc:docMk/>
            <pc:sldMk cId="3823432142" sldId="317"/>
            <ac:spMk id="4" creationId="{F3007DC5-2E12-40A3-A222-FF9AFFF468CF}"/>
          </ac:spMkLst>
        </pc:spChg>
        <pc:spChg chg="add del mod">
          <ac:chgData name="Lugers, Renee" userId="S::rk.lugers@alfa-college.nl::131b52f4-8f9f-4419-b370-c0924ba6e3e3" providerId="AD" clId="Web-{1546124C-2EA2-4465-A546-87F760E374A7}" dt="2020-03-01T08:47:41.614" v="199"/>
          <ac:spMkLst>
            <pc:docMk/>
            <pc:sldMk cId="3823432142" sldId="317"/>
            <ac:spMk id="6" creationId="{071F60B0-244D-4BD3-8BCF-270ED9544B0C}"/>
          </ac:spMkLst>
        </pc:spChg>
        <pc:picChg chg="del">
          <ac:chgData name="Lugers, Renee" userId="S::rk.lugers@alfa-college.nl::131b52f4-8f9f-4419-b370-c0924ba6e3e3" providerId="AD" clId="Web-{1546124C-2EA2-4465-A546-87F760E374A7}" dt="2020-03-01T08:47:40.030" v="198"/>
          <ac:picMkLst>
            <pc:docMk/>
            <pc:sldMk cId="3823432142" sldId="317"/>
            <ac:picMk id="5" creationId="{DB128EF2-AAB2-4741-8489-F8441E3259DB}"/>
          </ac:picMkLst>
        </pc:picChg>
        <pc:picChg chg="del">
          <ac:chgData name="Lugers, Renee" userId="S::rk.lugers@alfa-college.nl::131b52f4-8f9f-4419-b370-c0924ba6e3e3" providerId="AD" clId="Web-{1546124C-2EA2-4465-A546-87F760E374A7}" dt="2020-03-01T08:49:03.368" v="208"/>
          <ac:picMkLst>
            <pc:docMk/>
            <pc:sldMk cId="3823432142" sldId="317"/>
            <ac:picMk id="7" creationId="{B2B1084A-DBF8-4CDB-9CC7-F7309B4F0E36}"/>
          </ac:picMkLst>
        </pc:picChg>
        <pc:picChg chg="add mod ord modCrop">
          <ac:chgData name="Lugers, Renee" userId="S::rk.lugers@alfa-college.nl::131b52f4-8f9f-4419-b370-c0924ba6e3e3" providerId="AD" clId="Web-{1546124C-2EA2-4465-A546-87F760E374A7}" dt="2020-03-01T08:48:14.202" v="204"/>
          <ac:picMkLst>
            <pc:docMk/>
            <pc:sldMk cId="3823432142" sldId="317"/>
            <ac:picMk id="8" creationId="{11E7AAB0-8AE2-4309-8AC9-835162ABE5C1}"/>
          </ac:picMkLst>
        </pc:picChg>
        <pc:picChg chg="add mod">
          <ac:chgData name="Lugers, Renee" userId="S::rk.lugers@alfa-college.nl::131b52f4-8f9f-4419-b370-c0924ba6e3e3" providerId="AD" clId="Web-{1546124C-2EA2-4465-A546-87F760E374A7}" dt="2020-03-01T08:49:12.911" v="211" actId="14100"/>
          <ac:picMkLst>
            <pc:docMk/>
            <pc:sldMk cId="3823432142" sldId="317"/>
            <ac:picMk id="10" creationId="{64EAE9D8-D6C1-473B-86E4-C12CD799C1ED}"/>
          </ac:picMkLst>
        </pc:picChg>
      </pc:sldChg>
      <pc:sldChg chg="addSp delSp modSp add ord replId">
        <pc:chgData name="Lugers, Renee" userId="S::rk.lugers@alfa-college.nl::131b52f4-8f9f-4419-b370-c0924ba6e3e3" providerId="AD" clId="Web-{1546124C-2EA2-4465-A546-87F760E374A7}" dt="2020-03-01T09:18:17.724" v="390"/>
        <pc:sldMkLst>
          <pc:docMk/>
          <pc:sldMk cId="2150589537" sldId="318"/>
        </pc:sldMkLst>
        <pc:spChg chg="mod">
          <ac:chgData name="Lugers, Renee" userId="S::rk.lugers@alfa-college.nl::131b52f4-8f9f-4419-b370-c0924ba6e3e3" providerId="AD" clId="Web-{1546124C-2EA2-4465-A546-87F760E374A7}" dt="2020-03-01T09:11:39.997" v="359" actId="20577"/>
          <ac:spMkLst>
            <pc:docMk/>
            <pc:sldMk cId="2150589537" sldId="318"/>
            <ac:spMk id="2" creationId="{554F52C2-DE0A-42DB-A11F-83EB4AFDC2D9}"/>
          </ac:spMkLst>
        </pc:spChg>
        <pc:spChg chg="mod">
          <ac:chgData name="Lugers, Renee" userId="S::rk.lugers@alfa-college.nl::131b52f4-8f9f-4419-b370-c0924ba6e3e3" providerId="AD" clId="Web-{1546124C-2EA2-4465-A546-87F760E374A7}" dt="2020-03-01T09:08:17.793" v="350" actId="20577"/>
          <ac:spMkLst>
            <pc:docMk/>
            <pc:sldMk cId="2150589537" sldId="318"/>
            <ac:spMk id="4" creationId="{F3007DC5-2E12-40A3-A222-FF9AFFF468CF}"/>
          </ac:spMkLst>
        </pc:spChg>
        <pc:picChg chg="del">
          <ac:chgData name="Lugers, Renee" userId="S::rk.lugers@alfa-college.nl::131b52f4-8f9f-4419-b370-c0924ba6e3e3" providerId="AD" clId="Web-{1546124C-2EA2-4465-A546-87F760E374A7}" dt="2020-03-01T09:03:01.806" v="314"/>
          <ac:picMkLst>
            <pc:docMk/>
            <pc:sldMk cId="2150589537" sldId="318"/>
            <ac:picMk id="3" creationId="{1B531F10-DC71-4514-9F04-6D1CA3EAF4DA}"/>
          </ac:picMkLst>
        </pc:picChg>
        <pc:picChg chg="add del mod">
          <ac:chgData name="Lugers, Renee" userId="S::rk.lugers@alfa-college.nl::131b52f4-8f9f-4419-b370-c0924ba6e3e3" providerId="AD" clId="Web-{1546124C-2EA2-4465-A546-87F760E374A7}" dt="2020-03-01T09:03:09.197" v="317"/>
          <ac:picMkLst>
            <pc:docMk/>
            <pc:sldMk cId="2150589537" sldId="318"/>
            <ac:picMk id="5" creationId="{E33092BA-E17B-4710-A86F-FC360E1D8EA1}"/>
          </ac:picMkLst>
        </pc:picChg>
        <pc:picChg chg="add mod">
          <ac:chgData name="Lugers, Renee" userId="S::rk.lugers@alfa-college.nl::131b52f4-8f9f-4419-b370-c0924ba6e3e3" providerId="AD" clId="Web-{1546124C-2EA2-4465-A546-87F760E374A7}" dt="2020-03-01T09:03:27.212" v="321" actId="1076"/>
          <ac:picMkLst>
            <pc:docMk/>
            <pc:sldMk cId="2150589537" sldId="318"/>
            <ac:picMk id="7" creationId="{2BBD7A07-A8C6-4E7A-A027-62B62B0C33EF}"/>
          </ac:picMkLst>
        </pc:picChg>
      </pc:sldChg>
      <pc:sldChg chg="addSp delSp modSp add ord replId">
        <pc:chgData name="Lugers, Renee" userId="S::rk.lugers@alfa-college.nl::131b52f4-8f9f-4419-b370-c0924ba6e3e3" providerId="AD" clId="Web-{1546124C-2EA2-4465-A546-87F760E374A7}" dt="2020-03-01T09:18:17.724" v="391"/>
        <pc:sldMkLst>
          <pc:docMk/>
          <pc:sldMk cId="1369002233" sldId="319"/>
        </pc:sldMkLst>
        <pc:spChg chg="mod">
          <ac:chgData name="Lugers, Renee" userId="S::rk.lugers@alfa-college.nl::131b52f4-8f9f-4419-b370-c0924ba6e3e3" providerId="AD" clId="Web-{1546124C-2EA2-4465-A546-87F760E374A7}" dt="2020-03-01T09:11:36.591" v="358" actId="20577"/>
          <ac:spMkLst>
            <pc:docMk/>
            <pc:sldMk cId="1369002233" sldId="319"/>
            <ac:spMk id="2" creationId="{554F52C2-DE0A-42DB-A11F-83EB4AFDC2D9}"/>
          </ac:spMkLst>
        </pc:spChg>
        <pc:spChg chg="add del mod">
          <ac:chgData name="Lugers, Renee" userId="S::rk.lugers@alfa-college.nl::131b52f4-8f9f-4419-b370-c0924ba6e3e3" providerId="AD" clId="Web-{1546124C-2EA2-4465-A546-87F760E374A7}" dt="2020-03-01T09:02:36.650" v="313"/>
          <ac:spMkLst>
            <pc:docMk/>
            <pc:sldMk cId="1369002233" sldId="319"/>
            <ac:spMk id="6" creationId="{4DAE5BB4-7885-4A31-B76C-BB222201881F}"/>
          </ac:spMkLst>
        </pc:spChg>
        <pc:picChg chg="add mod">
          <ac:chgData name="Lugers, Renee" userId="S::rk.lugers@alfa-college.nl::131b52f4-8f9f-4419-b370-c0924ba6e3e3" providerId="AD" clId="Web-{1546124C-2EA2-4465-A546-87F760E374A7}" dt="2020-03-01T09:02:31.384" v="311" actId="14100"/>
          <ac:picMkLst>
            <pc:docMk/>
            <pc:sldMk cId="1369002233" sldId="319"/>
            <ac:picMk id="3" creationId="{3956F5F2-94DA-4A82-B4AA-095F5A9CC0AF}"/>
          </ac:picMkLst>
        </pc:picChg>
        <pc:picChg chg="del">
          <ac:chgData name="Lugers, Renee" userId="S::rk.lugers@alfa-college.nl::131b52f4-8f9f-4419-b370-c0924ba6e3e3" providerId="AD" clId="Web-{1546124C-2EA2-4465-A546-87F760E374A7}" dt="2020-03-01T09:02:23.728" v="310"/>
          <ac:picMkLst>
            <pc:docMk/>
            <pc:sldMk cId="1369002233" sldId="319"/>
            <ac:picMk id="8" creationId="{11E7AAB0-8AE2-4309-8AC9-835162ABE5C1}"/>
          </ac:picMkLst>
        </pc:picChg>
        <pc:picChg chg="del">
          <ac:chgData name="Lugers, Renee" userId="S::rk.lugers@alfa-college.nl::131b52f4-8f9f-4419-b370-c0924ba6e3e3" providerId="AD" clId="Web-{1546124C-2EA2-4465-A546-87F760E374A7}" dt="2020-03-01T09:02:33.790" v="312"/>
          <ac:picMkLst>
            <pc:docMk/>
            <pc:sldMk cId="1369002233" sldId="319"/>
            <ac:picMk id="10" creationId="{64EAE9D8-D6C1-473B-86E4-C12CD799C1ED}"/>
          </ac:picMkLst>
        </pc:picChg>
      </pc:sldChg>
      <pc:sldChg chg="addSp delSp modSp add ord replId">
        <pc:chgData name="Lugers, Renee" userId="S::rk.lugers@alfa-college.nl::131b52f4-8f9f-4419-b370-c0924ba6e3e3" providerId="AD" clId="Web-{1546124C-2EA2-4465-A546-87F760E374A7}" dt="2020-03-01T09:18:17.724" v="389"/>
        <pc:sldMkLst>
          <pc:docMk/>
          <pc:sldMk cId="244845229" sldId="320"/>
        </pc:sldMkLst>
        <pc:spChg chg="mod">
          <ac:chgData name="Lugers, Renee" userId="S::rk.lugers@alfa-college.nl::131b52f4-8f9f-4419-b370-c0924ba6e3e3" providerId="AD" clId="Web-{1546124C-2EA2-4465-A546-87F760E374A7}" dt="2020-03-01T09:12:30.904" v="362" actId="20577"/>
          <ac:spMkLst>
            <pc:docMk/>
            <pc:sldMk cId="244845229" sldId="320"/>
            <ac:spMk id="2" creationId="{554F52C2-DE0A-42DB-A11F-83EB4AFDC2D9}"/>
          </ac:spMkLst>
        </pc:spChg>
        <pc:spChg chg="mod">
          <ac:chgData name="Lugers, Renee" userId="S::rk.lugers@alfa-college.nl::131b52f4-8f9f-4419-b370-c0924ba6e3e3" providerId="AD" clId="Web-{1546124C-2EA2-4465-A546-87F760E374A7}" dt="2020-03-01T09:13:15.435" v="385" actId="20577"/>
          <ac:spMkLst>
            <pc:docMk/>
            <pc:sldMk cId="244845229" sldId="320"/>
            <ac:spMk id="4" creationId="{F3007DC5-2E12-40A3-A222-FF9AFFF468CF}"/>
          </ac:spMkLst>
        </pc:spChg>
        <pc:picChg chg="add mod">
          <ac:chgData name="Lugers, Renee" userId="S::rk.lugers@alfa-college.nl::131b52f4-8f9f-4419-b370-c0924ba6e3e3" providerId="AD" clId="Web-{1546124C-2EA2-4465-A546-87F760E374A7}" dt="2020-03-01T09:12:42.529" v="366" actId="14100"/>
          <ac:picMkLst>
            <pc:docMk/>
            <pc:sldMk cId="244845229" sldId="320"/>
            <ac:picMk id="3" creationId="{97D759C0-4CB2-43E5-8B24-152143A17E0E}"/>
          </ac:picMkLst>
        </pc:picChg>
        <pc:picChg chg="del">
          <ac:chgData name="Lugers, Renee" userId="S::rk.lugers@alfa-college.nl::131b52f4-8f9f-4419-b370-c0924ba6e3e3" providerId="AD" clId="Web-{1546124C-2EA2-4465-A546-87F760E374A7}" dt="2020-03-01T09:12:35.872" v="363"/>
          <ac:picMkLst>
            <pc:docMk/>
            <pc:sldMk cId="244845229" sldId="320"/>
            <ac:picMk id="7" creationId="{2BBD7A07-A8C6-4E7A-A027-62B62B0C33EF}"/>
          </ac:picMkLst>
        </pc:picChg>
      </pc:sldChg>
      <pc:sldChg chg="addSp delSp modSp add replId">
        <pc:chgData name="Lugers, Renee" userId="S::rk.lugers@alfa-college.nl::131b52f4-8f9f-4419-b370-c0924ba6e3e3" providerId="AD" clId="Web-{1546124C-2EA2-4465-A546-87F760E374A7}" dt="2020-03-01T09:39:07.178" v="482" actId="1076"/>
        <pc:sldMkLst>
          <pc:docMk/>
          <pc:sldMk cId="2339047723" sldId="321"/>
        </pc:sldMkLst>
        <pc:spChg chg="mod">
          <ac:chgData name="Lugers, Renee" userId="S::rk.lugers@alfa-college.nl::131b52f4-8f9f-4419-b370-c0924ba6e3e3" providerId="AD" clId="Web-{1546124C-2EA2-4465-A546-87F760E374A7}" dt="2020-03-01T09:22:21.916" v="409" actId="14100"/>
          <ac:spMkLst>
            <pc:docMk/>
            <pc:sldMk cId="2339047723" sldId="321"/>
            <ac:spMk id="2" creationId="{554F52C2-DE0A-42DB-A11F-83EB4AFDC2D9}"/>
          </ac:spMkLst>
        </pc:spChg>
        <pc:spChg chg="mod">
          <ac:chgData name="Lugers, Renee" userId="S::rk.lugers@alfa-college.nl::131b52f4-8f9f-4419-b370-c0924ba6e3e3" providerId="AD" clId="Web-{1546124C-2EA2-4465-A546-87F760E374A7}" dt="2020-03-01T09:38:55.881" v="480" actId="20577"/>
          <ac:spMkLst>
            <pc:docMk/>
            <pc:sldMk cId="2339047723" sldId="321"/>
            <ac:spMk id="4" creationId="{F3007DC5-2E12-40A3-A222-FF9AFFF468CF}"/>
          </ac:spMkLst>
        </pc:spChg>
        <pc:picChg chg="add mod">
          <ac:chgData name="Lugers, Renee" userId="S::rk.lugers@alfa-college.nl::131b52f4-8f9f-4419-b370-c0924ba6e3e3" providerId="AD" clId="Web-{1546124C-2EA2-4465-A546-87F760E374A7}" dt="2020-03-01T09:39:07.178" v="482" actId="1076"/>
          <ac:picMkLst>
            <pc:docMk/>
            <pc:sldMk cId="2339047723" sldId="321"/>
            <ac:picMk id="3" creationId="{4D4646CD-6518-435B-B626-FD2B8A4BD83C}"/>
          </ac:picMkLst>
        </pc:picChg>
        <pc:picChg chg="add del mod">
          <ac:chgData name="Lugers, Renee" userId="S::rk.lugers@alfa-college.nl::131b52f4-8f9f-4419-b370-c0924ba6e3e3" providerId="AD" clId="Web-{1546124C-2EA2-4465-A546-87F760E374A7}" dt="2020-03-01T09:38:29.725" v="471"/>
          <ac:picMkLst>
            <pc:docMk/>
            <pc:sldMk cId="2339047723" sldId="321"/>
            <ac:picMk id="6" creationId="{1DEB0C90-AAB8-401D-B24F-8D259AC451C8}"/>
          </ac:picMkLst>
        </pc:picChg>
        <pc:picChg chg="add del mod">
          <ac:chgData name="Lugers, Renee" userId="S::rk.lugers@alfa-college.nl::131b52f4-8f9f-4419-b370-c0924ba6e3e3" providerId="AD" clId="Web-{1546124C-2EA2-4465-A546-87F760E374A7}" dt="2020-03-01T09:38:30.271" v="472"/>
          <ac:picMkLst>
            <pc:docMk/>
            <pc:sldMk cId="2339047723" sldId="321"/>
            <ac:picMk id="8" creationId="{98A62667-1E24-4FB9-BBA5-AC7FCA19AC48}"/>
          </ac:picMkLst>
        </pc:picChg>
        <pc:picChg chg="del">
          <ac:chgData name="Lugers, Renee" userId="S::rk.lugers@alfa-college.nl::131b52f4-8f9f-4419-b370-c0924ba6e3e3" providerId="AD" clId="Web-{1546124C-2EA2-4465-A546-87F760E374A7}" dt="2020-03-01T09:25:51.905" v="437"/>
          <ac:picMkLst>
            <pc:docMk/>
            <pc:sldMk cId="2339047723" sldId="321"/>
            <ac:picMk id="13" creationId="{2313591D-A4D1-4C1E-8EF3-D82373654705}"/>
          </ac:picMkLst>
        </pc:picChg>
      </pc:sldChg>
      <pc:sldChg chg="addSp delSp modSp add replId">
        <pc:chgData name="Lugers, Renee" userId="S::rk.lugers@alfa-college.nl::131b52f4-8f9f-4419-b370-c0924ba6e3e3" providerId="AD" clId="Web-{1546124C-2EA2-4465-A546-87F760E374A7}" dt="2020-03-01T09:22:07.744" v="407" actId="1076"/>
        <pc:sldMkLst>
          <pc:docMk/>
          <pc:sldMk cId="1851120919" sldId="322"/>
        </pc:sldMkLst>
        <pc:spChg chg="mod">
          <ac:chgData name="Lugers, Renee" userId="S::rk.lugers@alfa-college.nl::131b52f4-8f9f-4419-b370-c0924ba6e3e3" providerId="AD" clId="Web-{1546124C-2EA2-4465-A546-87F760E374A7}" dt="2020-03-01T09:20:48.195" v="399" actId="20577"/>
          <ac:spMkLst>
            <pc:docMk/>
            <pc:sldMk cId="1851120919" sldId="322"/>
            <ac:spMk id="2" creationId="{554F52C2-DE0A-42DB-A11F-83EB4AFDC2D9}"/>
          </ac:spMkLst>
        </pc:spChg>
        <pc:spChg chg="del">
          <ac:chgData name="Lugers, Renee" userId="S::rk.lugers@alfa-college.nl::131b52f4-8f9f-4419-b370-c0924ba6e3e3" providerId="AD" clId="Web-{1546124C-2EA2-4465-A546-87F760E374A7}" dt="2020-03-01T09:21:05.758" v="400"/>
          <ac:spMkLst>
            <pc:docMk/>
            <pc:sldMk cId="1851120919" sldId="322"/>
            <ac:spMk id="4" creationId="{F3007DC5-2E12-40A3-A222-FF9AFFF468CF}"/>
          </ac:spMkLst>
        </pc:spChg>
        <pc:spChg chg="add del mod">
          <ac:chgData name="Lugers, Renee" userId="S::rk.lugers@alfa-college.nl::131b52f4-8f9f-4419-b370-c0924ba6e3e3" providerId="AD" clId="Web-{1546124C-2EA2-4465-A546-87F760E374A7}" dt="2020-03-01T09:21:08.945" v="402"/>
          <ac:spMkLst>
            <pc:docMk/>
            <pc:sldMk cId="1851120919" sldId="322"/>
            <ac:spMk id="6" creationId="{9F46B2AF-1996-459C-898C-C6F9324829CA}"/>
          </ac:spMkLst>
        </pc:spChg>
        <pc:picChg chg="del">
          <ac:chgData name="Lugers, Renee" userId="S::rk.lugers@alfa-college.nl::131b52f4-8f9f-4419-b370-c0924ba6e3e3" providerId="AD" clId="Web-{1546124C-2EA2-4465-A546-87F760E374A7}" dt="2020-03-01T09:21:06.914" v="401"/>
          <ac:picMkLst>
            <pc:docMk/>
            <pc:sldMk cId="1851120919" sldId="322"/>
            <ac:picMk id="5" creationId="{DB128EF2-AAB2-4741-8489-F8441E3259DB}"/>
          </ac:picMkLst>
        </pc:picChg>
        <pc:picChg chg="del">
          <ac:chgData name="Lugers, Renee" userId="S::rk.lugers@alfa-college.nl::131b52f4-8f9f-4419-b370-c0924ba6e3e3" providerId="AD" clId="Web-{1546124C-2EA2-4465-A546-87F760E374A7}" dt="2020-03-01T09:21:21.258" v="405"/>
          <ac:picMkLst>
            <pc:docMk/>
            <pc:sldMk cId="1851120919" sldId="322"/>
            <ac:picMk id="7" creationId="{B2B1084A-DBF8-4CDB-9CC7-F7309B4F0E36}"/>
          </ac:picMkLst>
        </pc:picChg>
        <pc:picChg chg="add mod ord">
          <ac:chgData name="Lugers, Renee" userId="S::rk.lugers@alfa-college.nl::131b52f4-8f9f-4419-b370-c0924ba6e3e3" providerId="AD" clId="Web-{1546124C-2EA2-4465-A546-87F760E374A7}" dt="2020-03-01T09:21:20.102" v="404" actId="14100"/>
          <ac:picMkLst>
            <pc:docMk/>
            <pc:sldMk cId="1851120919" sldId="322"/>
            <ac:picMk id="8" creationId="{E37134D2-04D7-4C53-919B-B2B0C2A5DF55}"/>
          </ac:picMkLst>
        </pc:picChg>
        <pc:picChg chg="add mod">
          <ac:chgData name="Lugers, Renee" userId="S::rk.lugers@alfa-college.nl::131b52f4-8f9f-4419-b370-c0924ba6e3e3" providerId="AD" clId="Web-{1546124C-2EA2-4465-A546-87F760E374A7}" dt="2020-03-01T09:22:07.744" v="407" actId="1076"/>
          <ac:picMkLst>
            <pc:docMk/>
            <pc:sldMk cId="1851120919" sldId="322"/>
            <ac:picMk id="10" creationId="{DB99F4EA-0A8B-450A-9C86-30C245B8B624}"/>
          </ac:picMkLst>
        </pc:picChg>
      </pc:sldChg>
      <pc:sldChg chg="delSp modSp add ord replId">
        <pc:chgData name="Lugers, Renee" userId="S::rk.lugers@alfa-college.nl::131b52f4-8f9f-4419-b370-c0924ba6e3e3" providerId="AD" clId="Web-{1546124C-2EA2-4465-A546-87F760E374A7}" dt="2020-03-01T09:38:18.535" v="469" actId="20577"/>
        <pc:sldMkLst>
          <pc:docMk/>
          <pc:sldMk cId="136186066" sldId="323"/>
        </pc:sldMkLst>
        <pc:spChg chg="mod">
          <ac:chgData name="Lugers, Renee" userId="S::rk.lugers@alfa-college.nl::131b52f4-8f9f-4419-b370-c0924ba6e3e3" providerId="AD" clId="Web-{1546124C-2EA2-4465-A546-87F760E374A7}" dt="2020-03-01T09:38:18.535" v="469" actId="20577"/>
          <ac:spMkLst>
            <pc:docMk/>
            <pc:sldMk cId="136186066" sldId="323"/>
            <ac:spMk id="4" creationId="{F3007DC5-2E12-40A3-A222-FF9AFFF468CF}"/>
          </ac:spMkLst>
        </pc:spChg>
        <pc:picChg chg="del">
          <ac:chgData name="Lugers, Renee" userId="S::rk.lugers@alfa-college.nl::131b52f4-8f9f-4419-b370-c0924ba6e3e3" providerId="AD" clId="Web-{1546124C-2EA2-4465-A546-87F760E374A7}" dt="2020-03-01T09:37:12.550" v="446"/>
          <ac:picMkLst>
            <pc:docMk/>
            <pc:sldMk cId="136186066" sldId="323"/>
            <ac:picMk id="3" creationId="{4D4646CD-6518-435B-B626-FD2B8A4BD83C}"/>
          </ac:picMkLst>
        </pc:picChg>
        <pc:picChg chg="mod">
          <ac:chgData name="Lugers, Renee" userId="S::rk.lugers@alfa-college.nl::131b52f4-8f9f-4419-b370-c0924ba6e3e3" providerId="AD" clId="Web-{1546124C-2EA2-4465-A546-87F760E374A7}" dt="2020-03-01T09:37:59.519" v="465" actId="14100"/>
          <ac:picMkLst>
            <pc:docMk/>
            <pc:sldMk cId="136186066" sldId="323"/>
            <ac:picMk id="6" creationId="{1DEB0C90-AAB8-401D-B24F-8D259AC451C8}"/>
          </ac:picMkLst>
        </pc:picChg>
        <pc:picChg chg="mod">
          <ac:chgData name="Lugers, Renee" userId="S::rk.lugers@alfa-college.nl::131b52f4-8f9f-4419-b370-c0924ba6e3e3" providerId="AD" clId="Web-{1546124C-2EA2-4465-A546-87F760E374A7}" dt="2020-03-01T09:37:59.488" v="464" actId="14100"/>
          <ac:picMkLst>
            <pc:docMk/>
            <pc:sldMk cId="136186066" sldId="323"/>
            <ac:picMk id="8" creationId="{98A62667-1E24-4FB9-BBA5-AC7FCA19AC48}"/>
          </ac:picMkLst>
        </pc:picChg>
      </pc:sldChg>
      <pc:sldChg chg="addSp delSp modSp add ord replId">
        <pc:chgData name="Lugers, Renee" userId="S::rk.lugers@alfa-college.nl::131b52f4-8f9f-4419-b370-c0924ba6e3e3" providerId="AD" clId="Web-{1546124C-2EA2-4465-A546-87F760E374A7}" dt="2020-03-01T09:49:48.957" v="515" actId="1076"/>
        <pc:sldMkLst>
          <pc:docMk/>
          <pc:sldMk cId="1113147613" sldId="324"/>
        </pc:sldMkLst>
        <pc:spChg chg="mod">
          <ac:chgData name="Lugers, Renee" userId="S::rk.lugers@alfa-college.nl::131b52f4-8f9f-4419-b370-c0924ba6e3e3" providerId="AD" clId="Web-{1546124C-2EA2-4465-A546-87F760E374A7}" dt="2020-03-01T09:48:04.832" v="497" actId="20577"/>
          <ac:spMkLst>
            <pc:docMk/>
            <pc:sldMk cId="1113147613" sldId="324"/>
            <ac:spMk id="2" creationId="{00000000-0000-0000-0000-000000000000}"/>
          </ac:spMkLst>
        </pc:spChg>
        <pc:spChg chg="del">
          <ac:chgData name="Lugers, Renee" userId="S::rk.lugers@alfa-college.nl::131b52f4-8f9f-4419-b370-c0924ba6e3e3" providerId="AD" clId="Web-{1546124C-2EA2-4465-A546-87F760E374A7}" dt="2020-03-01T09:48:23.941" v="504"/>
          <ac:spMkLst>
            <pc:docMk/>
            <pc:sldMk cId="1113147613" sldId="324"/>
            <ac:spMk id="4" creationId="{00000000-0000-0000-0000-000000000000}"/>
          </ac:spMkLst>
        </pc:spChg>
        <pc:spChg chg="del">
          <ac:chgData name="Lugers, Renee" userId="S::rk.lugers@alfa-college.nl::131b52f4-8f9f-4419-b370-c0924ba6e3e3" providerId="AD" clId="Web-{1546124C-2EA2-4465-A546-87F760E374A7}" dt="2020-03-01T09:48:25.988" v="505"/>
          <ac:spMkLst>
            <pc:docMk/>
            <pc:sldMk cId="1113147613" sldId="324"/>
            <ac:spMk id="9" creationId="{00000000-0000-0000-0000-000000000000}"/>
          </ac:spMkLst>
        </pc:spChg>
        <pc:spChg chg="del">
          <ac:chgData name="Lugers, Renee" userId="S::rk.lugers@alfa-college.nl::131b52f4-8f9f-4419-b370-c0924ba6e3e3" providerId="AD" clId="Web-{1546124C-2EA2-4465-A546-87F760E374A7}" dt="2020-03-01T09:48:15.816" v="501"/>
          <ac:spMkLst>
            <pc:docMk/>
            <pc:sldMk cId="1113147613" sldId="324"/>
            <ac:spMk id="10" creationId="{00000000-0000-0000-0000-000000000000}"/>
          </ac:spMkLst>
        </pc:spChg>
        <pc:spChg chg="del">
          <ac:chgData name="Lugers, Renee" userId="S::rk.lugers@alfa-college.nl::131b52f4-8f9f-4419-b370-c0924ba6e3e3" providerId="AD" clId="Web-{1546124C-2EA2-4465-A546-87F760E374A7}" dt="2020-03-01T09:48:17.691" v="502"/>
          <ac:spMkLst>
            <pc:docMk/>
            <pc:sldMk cId="1113147613" sldId="324"/>
            <ac:spMk id="11" creationId="{00000000-0000-0000-0000-000000000000}"/>
          </ac:spMkLst>
        </pc:spChg>
        <pc:spChg chg="del">
          <ac:chgData name="Lugers, Renee" userId="S::rk.lugers@alfa-college.nl::131b52f4-8f9f-4419-b370-c0924ba6e3e3" providerId="AD" clId="Web-{1546124C-2EA2-4465-A546-87F760E374A7}" dt="2020-03-01T09:48:21.535" v="503"/>
          <ac:spMkLst>
            <pc:docMk/>
            <pc:sldMk cId="1113147613" sldId="324"/>
            <ac:spMk id="12" creationId="{00000000-0000-0000-0000-000000000000}"/>
          </ac:spMkLst>
        </pc:spChg>
        <pc:picChg chg="add mod modCrop">
          <ac:chgData name="Lugers, Renee" userId="S::rk.lugers@alfa-college.nl::131b52f4-8f9f-4419-b370-c0924ba6e3e3" providerId="AD" clId="Web-{1546124C-2EA2-4465-A546-87F760E374A7}" dt="2020-03-01T09:49:48.957" v="515" actId="1076"/>
          <ac:picMkLst>
            <pc:docMk/>
            <pc:sldMk cId="1113147613" sldId="324"/>
            <ac:picMk id="3" creationId="{D5C12256-CE7A-40F3-B55F-147696D1C456}"/>
          </ac:picMkLst>
        </pc:picChg>
        <pc:picChg chg="del">
          <ac:chgData name="Lugers, Renee" userId="S::rk.lugers@alfa-college.nl::131b52f4-8f9f-4419-b370-c0924ba6e3e3" providerId="AD" clId="Web-{1546124C-2EA2-4465-A546-87F760E374A7}" dt="2020-03-01T09:48:08.113" v="500"/>
          <ac:picMkLst>
            <pc:docMk/>
            <pc:sldMk cId="1113147613" sldId="324"/>
            <ac:picMk id="8194" creationId="{00000000-0000-0000-0000-000000000000}"/>
          </ac:picMkLst>
        </pc:picChg>
      </pc:sldChg>
      <pc:sldChg chg="addSp delSp modSp add replId">
        <pc:chgData name="Lugers, Renee" userId="S::rk.lugers@alfa-college.nl::131b52f4-8f9f-4419-b370-c0924ba6e3e3" providerId="AD" clId="Web-{1546124C-2EA2-4465-A546-87F760E374A7}" dt="2020-03-01T09:55:29.649" v="656" actId="20577"/>
        <pc:sldMkLst>
          <pc:docMk/>
          <pc:sldMk cId="2647198598" sldId="325"/>
        </pc:sldMkLst>
        <pc:spChg chg="add del mod">
          <ac:chgData name="Lugers, Renee" userId="S::rk.lugers@alfa-college.nl::131b52f4-8f9f-4419-b370-c0924ba6e3e3" providerId="AD" clId="Web-{1546124C-2EA2-4465-A546-87F760E374A7}" dt="2020-03-01T09:55:29.649" v="656" actId="20577"/>
          <ac:spMkLst>
            <pc:docMk/>
            <pc:sldMk cId="2647198598" sldId="325"/>
            <ac:spMk id="8" creationId="{4532B2D4-179E-4BC1-A5B9-2FF47EE8E71F}"/>
          </ac:spMkLst>
        </pc:spChg>
        <pc:spChg chg="add mod">
          <ac:chgData name="Lugers, Renee" userId="S::rk.lugers@alfa-college.nl::131b52f4-8f9f-4419-b370-c0924ba6e3e3" providerId="AD" clId="Web-{1546124C-2EA2-4465-A546-87F760E374A7}" dt="2020-03-01T09:55:01.477" v="646" actId="20577"/>
          <ac:spMkLst>
            <pc:docMk/>
            <pc:sldMk cId="2647198598" sldId="325"/>
            <ac:spMk id="9" creationId="{13A884F5-74D2-4228-BED4-1680010A7E70}"/>
          </ac:spMkLst>
        </pc:spChg>
        <pc:picChg chg="del">
          <ac:chgData name="Lugers, Renee" userId="S::rk.lugers@alfa-college.nl::131b52f4-8f9f-4419-b370-c0924ba6e3e3" providerId="AD" clId="Web-{1546124C-2EA2-4465-A546-87F760E374A7}" dt="2020-03-01T09:50:03.582" v="517"/>
          <ac:picMkLst>
            <pc:docMk/>
            <pc:sldMk cId="2647198598" sldId="325"/>
            <ac:picMk id="3" creationId="{D5C12256-CE7A-40F3-B55F-147696D1C456}"/>
          </ac:picMkLst>
        </pc:picChg>
        <pc:picChg chg="add del mod">
          <ac:chgData name="Lugers, Renee" userId="S::rk.lugers@alfa-college.nl::131b52f4-8f9f-4419-b370-c0924ba6e3e3" providerId="AD" clId="Web-{1546124C-2EA2-4465-A546-87F760E374A7}" dt="2020-03-01T09:50:29.801" v="525"/>
          <ac:picMkLst>
            <pc:docMk/>
            <pc:sldMk cId="2647198598" sldId="325"/>
            <ac:picMk id="4" creationId="{51008906-FB3E-4DD8-9334-55B989D970A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234AB05-1574-45A7-9D87-DA4CC7A8E936}" type="datetimeFigureOut">
              <a:rPr lang="nl-NL" smtClean="0"/>
              <a:t>1-3-2020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BB13F13-ED7B-4D80-8902-2C5C87B44136}" type="slidenum">
              <a:rPr lang="nl-NL" smtClean="0"/>
              <a:t>‹nr.›</a:t>
            </a:fld>
            <a:endParaRPr lang="nl-NL"/>
          </a:p>
        </p:txBody>
      </p:sp>
    </p:spTree>
    <p:extLst>
      <p:ext uri="{BB962C8B-B14F-4D97-AF65-F5344CB8AC3E}">
        <p14:creationId xmlns:p14="http://schemas.microsoft.com/office/powerpoint/2010/main" val="3882928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34AB05-1574-45A7-9D87-DA4CC7A8E936}" type="datetimeFigureOut">
              <a:rPr lang="nl-NL" smtClean="0"/>
              <a:t>1-3-2020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BB13F13-ED7B-4D80-8902-2C5C87B44136}" type="slidenum">
              <a:rPr lang="nl-NL" smtClean="0"/>
              <a:t>‹nr.›</a:t>
            </a:fld>
            <a:endParaRPr lang="nl-NL"/>
          </a:p>
        </p:txBody>
      </p:sp>
    </p:spTree>
    <p:extLst>
      <p:ext uri="{BB962C8B-B14F-4D97-AF65-F5344CB8AC3E}">
        <p14:creationId xmlns:p14="http://schemas.microsoft.com/office/powerpoint/2010/main" val="95509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34AB05-1574-45A7-9D87-DA4CC7A8E936}" type="datetimeFigureOut">
              <a:rPr lang="nl-NL" smtClean="0"/>
              <a:t>1-3-2020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BB13F13-ED7B-4D80-8902-2C5C87B44136}" type="slidenum">
              <a:rPr lang="nl-NL" smtClean="0"/>
              <a:t>‹nr.›</a:t>
            </a:fld>
            <a:endParaRPr lang="nl-NL"/>
          </a:p>
        </p:txBody>
      </p:sp>
    </p:spTree>
    <p:extLst>
      <p:ext uri="{BB962C8B-B14F-4D97-AF65-F5344CB8AC3E}">
        <p14:creationId xmlns:p14="http://schemas.microsoft.com/office/powerpoint/2010/main" val="2747946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34AB05-1574-45A7-9D87-DA4CC7A8E936}" type="datetimeFigureOut">
              <a:rPr lang="nl-NL" smtClean="0"/>
              <a:t>1-3-2020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BB13F13-ED7B-4D80-8902-2C5C87B44136}" type="slidenum">
              <a:rPr lang="nl-NL" smtClean="0"/>
              <a:t>‹nr.›</a:t>
            </a:fld>
            <a:endParaRPr lang="nl-NL"/>
          </a:p>
        </p:txBody>
      </p:sp>
    </p:spTree>
    <p:extLst>
      <p:ext uri="{BB962C8B-B14F-4D97-AF65-F5344CB8AC3E}">
        <p14:creationId xmlns:p14="http://schemas.microsoft.com/office/powerpoint/2010/main" val="321453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3234AB05-1574-45A7-9D87-DA4CC7A8E936}" type="datetimeFigureOut">
              <a:rPr lang="nl-NL" smtClean="0"/>
              <a:t>1-3-2020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BB13F13-ED7B-4D80-8902-2C5C87B44136}" type="slidenum">
              <a:rPr lang="nl-NL" smtClean="0"/>
              <a:t>‹nr.›</a:t>
            </a:fld>
            <a:endParaRPr lang="nl-NL"/>
          </a:p>
        </p:txBody>
      </p:sp>
    </p:spTree>
    <p:extLst>
      <p:ext uri="{BB962C8B-B14F-4D97-AF65-F5344CB8AC3E}">
        <p14:creationId xmlns:p14="http://schemas.microsoft.com/office/powerpoint/2010/main" val="241279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234AB05-1574-45A7-9D87-DA4CC7A8E936}" type="datetimeFigureOut">
              <a:rPr lang="nl-NL" smtClean="0"/>
              <a:t>1-3-2020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BB13F13-ED7B-4D80-8902-2C5C87B44136}" type="slidenum">
              <a:rPr lang="nl-NL" smtClean="0"/>
              <a:t>‹nr.›</a:t>
            </a:fld>
            <a:endParaRPr lang="nl-NL"/>
          </a:p>
        </p:txBody>
      </p:sp>
    </p:spTree>
    <p:extLst>
      <p:ext uri="{BB962C8B-B14F-4D97-AF65-F5344CB8AC3E}">
        <p14:creationId xmlns:p14="http://schemas.microsoft.com/office/powerpoint/2010/main" val="2367674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234AB05-1574-45A7-9D87-DA4CC7A8E936}" type="datetimeFigureOut">
              <a:rPr lang="nl-NL" smtClean="0"/>
              <a:t>1-3-2020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BB13F13-ED7B-4D80-8902-2C5C87B44136}" type="slidenum">
              <a:rPr lang="nl-NL" smtClean="0"/>
              <a:t>‹nr.›</a:t>
            </a:fld>
            <a:endParaRPr lang="nl-NL"/>
          </a:p>
        </p:txBody>
      </p:sp>
    </p:spTree>
    <p:extLst>
      <p:ext uri="{BB962C8B-B14F-4D97-AF65-F5344CB8AC3E}">
        <p14:creationId xmlns:p14="http://schemas.microsoft.com/office/powerpoint/2010/main" val="4037147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234AB05-1574-45A7-9D87-DA4CC7A8E936}" type="datetimeFigureOut">
              <a:rPr lang="nl-NL" smtClean="0"/>
              <a:t>1-3-2020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BB13F13-ED7B-4D80-8902-2C5C87B44136}" type="slidenum">
              <a:rPr lang="nl-NL" smtClean="0"/>
              <a:t>‹nr.›</a:t>
            </a:fld>
            <a:endParaRPr lang="nl-NL"/>
          </a:p>
        </p:txBody>
      </p:sp>
    </p:spTree>
    <p:extLst>
      <p:ext uri="{BB962C8B-B14F-4D97-AF65-F5344CB8AC3E}">
        <p14:creationId xmlns:p14="http://schemas.microsoft.com/office/powerpoint/2010/main" val="448349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234AB05-1574-45A7-9D87-DA4CC7A8E936}" type="datetimeFigureOut">
              <a:rPr lang="nl-NL" smtClean="0"/>
              <a:t>1-3-2020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BB13F13-ED7B-4D80-8902-2C5C87B44136}" type="slidenum">
              <a:rPr lang="nl-NL" smtClean="0"/>
              <a:t>‹nr.›</a:t>
            </a:fld>
            <a:endParaRPr lang="nl-NL"/>
          </a:p>
        </p:txBody>
      </p:sp>
    </p:spTree>
    <p:extLst>
      <p:ext uri="{BB962C8B-B14F-4D97-AF65-F5344CB8AC3E}">
        <p14:creationId xmlns:p14="http://schemas.microsoft.com/office/powerpoint/2010/main" val="93247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234AB05-1574-45A7-9D87-DA4CC7A8E936}" type="datetimeFigureOut">
              <a:rPr lang="nl-NL" smtClean="0"/>
              <a:t>1-3-2020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BB13F13-ED7B-4D80-8902-2C5C87B44136}" type="slidenum">
              <a:rPr lang="nl-NL" smtClean="0"/>
              <a:t>‹nr.›</a:t>
            </a:fld>
            <a:endParaRPr lang="nl-NL"/>
          </a:p>
        </p:txBody>
      </p:sp>
    </p:spTree>
    <p:extLst>
      <p:ext uri="{BB962C8B-B14F-4D97-AF65-F5344CB8AC3E}">
        <p14:creationId xmlns:p14="http://schemas.microsoft.com/office/powerpoint/2010/main" val="323307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234AB05-1574-45A7-9D87-DA4CC7A8E936}" type="datetimeFigureOut">
              <a:rPr lang="nl-NL" smtClean="0"/>
              <a:t>1-3-2020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BB13F13-ED7B-4D80-8902-2C5C87B44136}" type="slidenum">
              <a:rPr lang="nl-NL" smtClean="0"/>
              <a:t>‹nr.›</a:t>
            </a:fld>
            <a:endParaRPr lang="nl-NL"/>
          </a:p>
        </p:txBody>
      </p:sp>
    </p:spTree>
    <p:extLst>
      <p:ext uri="{BB962C8B-B14F-4D97-AF65-F5344CB8AC3E}">
        <p14:creationId xmlns:p14="http://schemas.microsoft.com/office/powerpoint/2010/main" val="957158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4AB05-1574-45A7-9D87-DA4CC7A8E936}" type="datetimeFigureOut">
              <a:rPr lang="nl-NL" smtClean="0"/>
              <a:t>1-3-2020</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13F13-ED7B-4D80-8902-2C5C87B44136}" type="slidenum">
              <a:rPr lang="nl-NL" smtClean="0"/>
              <a:t>‹nr.›</a:t>
            </a:fld>
            <a:endParaRPr lang="nl-NL"/>
          </a:p>
        </p:txBody>
      </p:sp>
    </p:spTree>
    <p:extLst>
      <p:ext uri="{BB962C8B-B14F-4D97-AF65-F5344CB8AC3E}">
        <p14:creationId xmlns:p14="http://schemas.microsoft.com/office/powerpoint/2010/main" val="20925184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1.xml"/><Relationship Id="rId5" Type="http://schemas.openxmlformats.org/officeDocument/2006/relationships/image" Target="../media/image18.gif"/><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1.xml"/><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Vloeren</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pic>
        <p:nvPicPr>
          <p:cNvPr id="1026" name="Picture 2" descr="E:\DC\Constructie leer\1.3 Vloeren\BG vlo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08720"/>
            <a:ext cx="6876175" cy="515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270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Maten </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7170" name="Picture 2" descr="E:\DC\Constructie leer\1.3 Vloeren\mat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572330"/>
            <a:ext cx="5760640" cy="437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188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Kruipruimte houten vloer</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sp>
        <p:nvSpPr>
          <p:cNvPr id="3" name="Tekstvak 2"/>
          <p:cNvSpPr txBox="1"/>
          <p:nvPr/>
        </p:nvSpPr>
        <p:spPr>
          <a:xfrm>
            <a:off x="971600" y="1394172"/>
            <a:ext cx="7366716" cy="3693319"/>
          </a:xfrm>
          <a:prstGeom prst="rect">
            <a:avLst/>
          </a:prstGeom>
          <a:noFill/>
        </p:spPr>
        <p:txBody>
          <a:bodyPr wrap="square" rtlCol="0">
            <a:spAutoFit/>
          </a:bodyPr>
          <a:lstStyle/>
          <a:p>
            <a:r>
              <a:rPr lang="nl-NL" dirty="0"/>
              <a:t>Enkele belangrijke punten zijn de volgende:</a:t>
            </a:r>
          </a:p>
          <a:p>
            <a:pPr marL="285750" indent="-285750">
              <a:buFont typeface="Arial" pitchFamily="34" charset="0"/>
              <a:buChar char="•"/>
            </a:pPr>
            <a:r>
              <a:rPr lang="nl-NL" dirty="0"/>
              <a:t>De vloer van de kruipruimte moet zo worden uitgevoerd dat</a:t>
            </a:r>
            <a:r>
              <a:rPr lang="nl-NL" b="1" dirty="0"/>
              <a:t> </a:t>
            </a:r>
            <a:r>
              <a:rPr lang="nl-NL" b="1" i="1" dirty="0"/>
              <a:t>vocht</a:t>
            </a:r>
            <a:r>
              <a:rPr lang="nl-NL" b="1" dirty="0"/>
              <a:t> vanuit de bodem niet kan doordringen </a:t>
            </a:r>
            <a:r>
              <a:rPr lang="nl-NL" dirty="0"/>
              <a:t>(60 mm…100 mm stampbeton toepassen) of dat het bodemvocht permanent wordt opgenomen.</a:t>
            </a:r>
          </a:p>
          <a:p>
            <a:pPr marL="285750" indent="-285750">
              <a:buFont typeface="Arial" pitchFamily="34" charset="0"/>
              <a:buChar char="•"/>
            </a:pPr>
            <a:endParaRPr lang="nl-NL" dirty="0"/>
          </a:p>
          <a:p>
            <a:pPr marL="285750" indent="-285750">
              <a:buFont typeface="Arial" pitchFamily="34" charset="0"/>
              <a:buChar char="•"/>
            </a:pPr>
            <a:r>
              <a:rPr lang="nl-NL" dirty="0"/>
              <a:t>Er moeten voldoende </a:t>
            </a:r>
            <a:r>
              <a:rPr lang="nl-NL" b="1" i="1" dirty="0" err="1"/>
              <a:t>ventilatie</a:t>
            </a:r>
            <a:r>
              <a:rPr lang="nl-NL" b="1" dirty="0" err="1"/>
              <a:t>-openingen</a:t>
            </a:r>
            <a:r>
              <a:rPr lang="nl-NL" dirty="0"/>
              <a:t> zijn; onder houten vloeren minimaal 400 mm </a:t>
            </a:r>
            <a:r>
              <a:rPr lang="nl-NL" baseline="30000" dirty="0"/>
              <a:t>2</a:t>
            </a:r>
            <a:r>
              <a:rPr lang="nl-NL" dirty="0"/>
              <a:t> per m </a:t>
            </a:r>
            <a:r>
              <a:rPr lang="nl-NL" baseline="30000" dirty="0"/>
              <a:t>2</a:t>
            </a:r>
            <a:r>
              <a:rPr lang="nl-NL" dirty="0"/>
              <a:t> vloeroppervlakte en onder steenachtige vloeren minimaal 100 mm</a:t>
            </a:r>
            <a:r>
              <a:rPr lang="nl-NL" baseline="30000" dirty="0"/>
              <a:t>2</a:t>
            </a:r>
            <a:r>
              <a:rPr lang="nl-NL" dirty="0"/>
              <a:t> per m </a:t>
            </a:r>
            <a:r>
              <a:rPr lang="nl-NL" baseline="30000" dirty="0"/>
              <a:t>2</a:t>
            </a:r>
            <a:r>
              <a:rPr lang="nl-NL" dirty="0"/>
              <a:t> vloeroppervlakte. De </a:t>
            </a:r>
            <a:r>
              <a:rPr lang="nl-NL" i="1" dirty="0" err="1"/>
              <a:t>ventilatie-openingen</a:t>
            </a:r>
            <a:r>
              <a:rPr lang="nl-NL" dirty="0"/>
              <a:t> van kruipruimten moeten apart worden uitgevoerd en mogen nooit met de spouw van de buitengevel in verbinding staan.</a:t>
            </a:r>
          </a:p>
          <a:p>
            <a:pPr marL="285750" indent="-285750">
              <a:buFont typeface="Arial" pitchFamily="34" charset="0"/>
              <a:buChar char="•"/>
            </a:pPr>
            <a:endParaRPr lang="nl-NL" dirty="0"/>
          </a:p>
          <a:p>
            <a:pPr marL="285750" indent="-285750">
              <a:buFont typeface="Arial" pitchFamily="34" charset="0"/>
              <a:buChar char="•"/>
            </a:pPr>
            <a:r>
              <a:rPr lang="nl-NL" dirty="0"/>
              <a:t>De begane-grondvloeren moeten </a:t>
            </a:r>
            <a:r>
              <a:rPr lang="nl-NL" b="1" dirty="0"/>
              <a:t>zo lucht</a:t>
            </a:r>
            <a:r>
              <a:rPr lang="nl-NL" b="1" i="1" dirty="0"/>
              <a:t>dicht </a:t>
            </a:r>
            <a:r>
              <a:rPr lang="nl-NL" b="1" dirty="0"/>
              <a:t>worden uitgevoerd</a:t>
            </a:r>
            <a:r>
              <a:rPr lang="nl-NL" dirty="0"/>
              <a:t>, dat het opstijgen van gassen, straling en vocht wordt beperkt. </a:t>
            </a:r>
          </a:p>
        </p:txBody>
      </p:sp>
    </p:spTree>
    <p:extLst>
      <p:ext uri="{BB962C8B-B14F-4D97-AF65-F5344CB8AC3E}">
        <p14:creationId xmlns:p14="http://schemas.microsoft.com/office/powerpoint/2010/main" val="1872305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Houten vloer</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8194" name="Picture 2" descr="E:\DC\Constructie leer\1.3 Vloeren\Balklaag 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40768"/>
            <a:ext cx="8981391" cy="4718832"/>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1415120" y="1484784"/>
            <a:ext cx="576064" cy="369332"/>
          </a:xfrm>
          <a:prstGeom prst="rect">
            <a:avLst/>
          </a:prstGeom>
          <a:noFill/>
        </p:spPr>
        <p:txBody>
          <a:bodyPr wrap="square" rtlCol="0">
            <a:spAutoFit/>
          </a:bodyPr>
          <a:lstStyle/>
          <a:p>
            <a:r>
              <a:rPr lang="nl-NL" b="1" dirty="0">
                <a:solidFill>
                  <a:srgbClr val="FF0000"/>
                </a:solidFill>
              </a:rPr>
              <a:t>2</a:t>
            </a:r>
          </a:p>
        </p:txBody>
      </p:sp>
      <p:sp>
        <p:nvSpPr>
          <p:cNvPr id="9" name="Tekstvak 8"/>
          <p:cNvSpPr txBox="1"/>
          <p:nvPr/>
        </p:nvSpPr>
        <p:spPr>
          <a:xfrm>
            <a:off x="1619672" y="5301208"/>
            <a:ext cx="576064" cy="369332"/>
          </a:xfrm>
          <a:prstGeom prst="rect">
            <a:avLst/>
          </a:prstGeom>
          <a:noFill/>
        </p:spPr>
        <p:txBody>
          <a:bodyPr wrap="square" rtlCol="0">
            <a:spAutoFit/>
          </a:bodyPr>
          <a:lstStyle/>
          <a:p>
            <a:r>
              <a:rPr lang="nl-NL" b="1" dirty="0">
                <a:solidFill>
                  <a:srgbClr val="FF0000"/>
                </a:solidFill>
              </a:rPr>
              <a:t>1</a:t>
            </a:r>
          </a:p>
        </p:txBody>
      </p:sp>
      <p:sp>
        <p:nvSpPr>
          <p:cNvPr id="10" name="Tekstvak 9"/>
          <p:cNvSpPr txBox="1"/>
          <p:nvPr/>
        </p:nvSpPr>
        <p:spPr>
          <a:xfrm>
            <a:off x="5940152" y="2852936"/>
            <a:ext cx="576064" cy="369332"/>
          </a:xfrm>
          <a:prstGeom prst="rect">
            <a:avLst/>
          </a:prstGeom>
          <a:noFill/>
        </p:spPr>
        <p:txBody>
          <a:bodyPr wrap="square" rtlCol="0">
            <a:spAutoFit/>
          </a:bodyPr>
          <a:lstStyle/>
          <a:p>
            <a:r>
              <a:rPr lang="nl-NL" b="1" dirty="0">
                <a:solidFill>
                  <a:srgbClr val="FF0000"/>
                </a:solidFill>
              </a:rPr>
              <a:t>3</a:t>
            </a:r>
          </a:p>
        </p:txBody>
      </p:sp>
      <p:sp>
        <p:nvSpPr>
          <p:cNvPr id="11" name="Tekstvak 10"/>
          <p:cNvSpPr txBox="1"/>
          <p:nvPr/>
        </p:nvSpPr>
        <p:spPr>
          <a:xfrm>
            <a:off x="8260694" y="3712384"/>
            <a:ext cx="576064" cy="369332"/>
          </a:xfrm>
          <a:prstGeom prst="rect">
            <a:avLst/>
          </a:prstGeom>
          <a:noFill/>
        </p:spPr>
        <p:txBody>
          <a:bodyPr wrap="square" rtlCol="0">
            <a:spAutoFit/>
          </a:bodyPr>
          <a:lstStyle/>
          <a:p>
            <a:r>
              <a:rPr lang="nl-NL" b="1" dirty="0">
                <a:solidFill>
                  <a:srgbClr val="FF0000"/>
                </a:solidFill>
              </a:rPr>
              <a:t>3</a:t>
            </a:r>
          </a:p>
        </p:txBody>
      </p:sp>
      <p:sp>
        <p:nvSpPr>
          <p:cNvPr id="12" name="Tekstvak 11"/>
          <p:cNvSpPr txBox="1"/>
          <p:nvPr/>
        </p:nvSpPr>
        <p:spPr>
          <a:xfrm>
            <a:off x="7864618" y="5116542"/>
            <a:ext cx="576064" cy="369332"/>
          </a:xfrm>
          <a:prstGeom prst="rect">
            <a:avLst/>
          </a:prstGeom>
          <a:noFill/>
        </p:spPr>
        <p:txBody>
          <a:bodyPr wrap="square" rtlCol="0">
            <a:spAutoFit/>
          </a:bodyPr>
          <a:lstStyle/>
          <a:p>
            <a:r>
              <a:rPr lang="nl-NL" b="1" dirty="0">
                <a:solidFill>
                  <a:srgbClr val="FF0000"/>
                </a:solidFill>
              </a:rPr>
              <a:t>4</a:t>
            </a:r>
          </a:p>
        </p:txBody>
      </p:sp>
    </p:spTree>
    <p:extLst>
      <p:ext uri="{BB962C8B-B14F-4D97-AF65-F5344CB8AC3E}">
        <p14:creationId xmlns:p14="http://schemas.microsoft.com/office/powerpoint/2010/main" val="3344243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Houten vloer</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9218" name="Picture 2" descr="E:\DC\Constructie leer\1.3 Vloeren\Balklaag 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707" y="1194347"/>
            <a:ext cx="4758152" cy="5663653"/>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p:cNvSpPr txBox="1"/>
          <p:nvPr/>
        </p:nvSpPr>
        <p:spPr>
          <a:xfrm>
            <a:off x="323528" y="1194347"/>
            <a:ext cx="7366716" cy="3693319"/>
          </a:xfrm>
          <a:prstGeom prst="rect">
            <a:avLst/>
          </a:prstGeom>
          <a:noFill/>
        </p:spPr>
        <p:txBody>
          <a:bodyPr wrap="square" rtlCol="0">
            <a:spAutoFit/>
          </a:bodyPr>
          <a:lstStyle/>
          <a:p>
            <a:pPr marL="342900" indent="-342900">
              <a:buFont typeface="+mj-lt"/>
              <a:buAutoNum type="arabicPeriod"/>
            </a:pPr>
            <a:r>
              <a:rPr lang="nl-NL" dirty="0"/>
              <a:t>Strijkbalk</a:t>
            </a:r>
          </a:p>
          <a:p>
            <a:pPr marL="342900" indent="-342900">
              <a:buFont typeface="+mj-lt"/>
              <a:buAutoNum type="arabicPeriod"/>
            </a:pPr>
            <a:r>
              <a:rPr lang="nl-NL" dirty="0"/>
              <a:t>Balk</a:t>
            </a:r>
          </a:p>
          <a:p>
            <a:pPr marL="342900" indent="-342900">
              <a:buFont typeface="+mj-lt"/>
              <a:buAutoNum type="arabicPeriod"/>
            </a:pPr>
            <a:r>
              <a:rPr lang="nl-NL" dirty="0" err="1"/>
              <a:t>Hoofdraveelbalk</a:t>
            </a:r>
            <a:endParaRPr lang="nl-NL" dirty="0"/>
          </a:p>
          <a:p>
            <a:pPr marL="342900" indent="-342900">
              <a:buFont typeface="+mj-lt"/>
              <a:buAutoNum type="arabicPeriod"/>
            </a:pPr>
            <a:r>
              <a:rPr lang="nl-NL" dirty="0" err="1"/>
              <a:t>Raveelbalk</a:t>
            </a:r>
            <a:endParaRPr lang="nl-NL" dirty="0"/>
          </a:p>
          <a:p>
            <a:pPr marL="342900" indent="-342900">
              <a:buFont typeface="+mj-lt"/>
              <a:buAutoNum type="arabicPeriod"/>
            </a:pPr>
            <a:r>
              <a:rPr lang="nl-NL" dirty="0"/>
              <a:t>Straatbalk of kreupele balk</a:t>
            </a:r>
          </a:p>
          <a:p>
            <a:pPr marL="342900" indent="-342900">
              <a:buFont typeface="+mj-lt"/>
              <a:buAutoNum type="arabicPeriod"/>
            </a:pPr>
            <a:r>
              <a:rPr lang="nl-NL" dirty="0"/>
              <a:t>Anker</a:t>
            </a:r>
          </a:p>
          <a:p>
            <a:pPr marL="342900" indent="-342900">
              <a:buFont typeface="+mj-lt"/>
              <a:buAutoNum type="arabicPeriod"/>
            </a:pPr>
            <a:r>
              <a:rPr lang="nl-NL" dirty="0"/>
              <a:t>Anker</a:t>
            </a:r>
          </a:p>
          <a:p>
            <a:pPr marL="342900" indent="-342900">
              <a:buFont typeface="+mj-lt"/>
              <a:buAutoNum type="arabicPeriod"/>
            </a:pPr>
            <a:r>
              <a:rPr lang="nl-NL" dirty="0" err="1"/>
              <a:t>Opleging</a:t>
            </a:r>
            <a:r>
              <a:rPr lang="nl-NL" dirty="0"/>
              <a:t> (loodmenie)</a:t>
            </a:r>
          </a:p>
          <a:p>
            <a:pPr marL="342900" indent="-342900">
              <a:buFont typeface="+mj-lt"/>
              <a:buAutoNum type="arabicPeriod"/>
            </a:pPr>
            <a:r>
              <a:rPr lang="nl-NL" dirty="0"/>
              <a:t>Klos/stelblokje</a:t>
            </a:r>
          </a:p>
          <a:p>
            <a:pPr marL="342900" indent="-342900">
              <a:buFont typeface="+mj-lt"/>
              <a:buAutoNum type="arabicPeriod"/>
            </a:pPr>
            <a:r>
              <a:rPr lang="nl-NL" dirty="0"/>
              <a:t>Ankers</a:t>
            </a:r>
          </a:p>
          <a:p>
            <a:pPr marL="342900" indent="-342900">
              <a:buFont typeface="+mj-lt"/>
              <a:buAutoNum type="arabicPeriod"/>
            </a:pPr>
            <a:r>
              <a:rPr lang="nl-NL" dirty="0"/>
              <a:t>Vloerafsluiting</a:t>
            </a:r>
          </a:p>
          <a:p>
            <a:pPr marL="342900" indent="-342900">
              <a:buFont typeface="+mj-lt"/>
              <a:buAutoNum type="arabicPeriod"/>
            </a:pPr>
            <a:r>
              <a:rPr lang="nl-NL" dirty="0"/>
              <a:t>Cementraam</a:t>
            </a:r>
          </a:p>
          <a:p>
            <a:pPr marL="342900" indent="-342900">
              <a:buFont typeface="+mj-lt"/>
              <a:buAutoNum type="arabicPeriod"/>
            </a:pPr>
            <a:r>
              <a:rPr lang="nl-NL" dirty="0"/>
              <a:t>Vrije doorgang</a:t>
            </a:r>
          </a:p>
        </p:txBody>
      </p:sp>
    </p:spTree>
    <p:extLst>
      <p:ext uri="{BB962C8B-B14F-4D97-AF65-F5344CB8AC3E}">
        <p14:creationId xmlns:p14="http://schemas.microsoft.com/office/powerpoint/2010/main" val="4230702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err="1">
                <a:latin typeface="Arial" pitchFamily="34" charset="0"/>
                <a:cs typeface="Arial" pitchFamily="34" charset="0"/>
              </a:rPr>
              <a:t>Raveling</a:t>
            </a:r>
            <a:endParaRPr lang="nl-NL" b="1" dirty="0">
              <a:latin typeface="Arial" pitchFamily="34" charset="0"/>
              <a:cs typeface="Arial" pitchFamily="34" charset="0"/>
            </a:endParaRP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9219" name="Picture 3" descr="E:\DC\Constructie leer\1.3 Vloeren\Gegavaniseerde plaatstal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255395"/>
            <a:ext cx="1944216" cy="145556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DC\Constructie leer\1.3 Vloeren\Raveelank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890902"/>
            <a:ext cx="1944216" cy="3119291"/>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E:\DC\Constructie leer\1.3 Vloeren\Tandverbinding met extra la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007452"/>
            <a:ext cx="2880320" cy="198530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E:\DC\Constructie leer\1.3 Vloeren\Tandverbindin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340768"/>
            <a:ext cx="2880320" cy="2304256"/>
          </a:xfrm>
          <a:prstGeom prst="rect">
            <a:avLst/>
          </a:prstGeom>
          <a:noFill/>
          <a:extLst>
            <a:ext uri="{909E8E84-426E-40DD-AFC4-6F175D3DCCD1}">
              <a14:hiddenFill xmlns:a14="http://schemas.microsoft.com/office/drawing/2010/main">
                <a:solidFill>
                  <a:srgbClr val="FFFFFF"/>
                </a:solidFill>
              </a14:hiddenFill>
            </a:ext>
          </a:extLst>
        </p:spPr>
      </p:pic>
      <p:sp>
        <p:nvSpPr>
          <p:cNvPr id="18" name="Tekstvak 17"/>
          <p:cNvSpPr txBox="1"/>
          <p:nvPr/>
        </p:nvSpPr>
        <p:spPr>
          <a:xfrm>
            <a:off x="827584" y="3656747"/>
            <a:ext cx="2880320" cy="369332"/>
          </a:xfrm>
          <a:prstGeom prst="rect">
            <a:avLst/>
          </a:prstGeom>
          <a:noFill/>
        </p:spPr>
        <p:txBody>
          <a:bodyPr wrap="square" rtlCol="0">
            <a:spAutoFit/>
          </a:bodyPr>
          <a:lstStyle/>
          <a:p>
            <a:r>
              <a:rPr lang="nl-NL" dirty="0"/>
              <a:t>Tandverbinding</a:t>
            </a:r>
          </a:p>
        </p:txBody>
      </p:sp>
      <p:sp>
        <p:nvSpPr>
          <p:cNvPr id="20" name="Tekstvak 19"/>
          <p:cNvSpPr txBox="1"/>
          <p:nvPr/>
        </p:nvSpPr>
        <p:spPr>
          <a:xfrm>
            <a:off x="827584" y="6010193"/>
            <a:ext cx="2880320" cy="369332"/>
          </a:xfrm>
          <a:prstGeom prst="rect">
            <a:avLst/>
          </a:prstGeom>
          <a:noFill/>
        </p:spPr>
        <p:txBody>
          <a:bodyPr wrap="square" rtlCol="0">
            <a:spAutoFit/>
          </a:bodyPr>
          <a:lstStyle/>
          <a:p>
            <a:r>
              <a:rPr lang="nl-NL" dirty="0"/>
              <a:t>Tandverbinding met extra lat</a:t>
            </a:r>
          </a:p>
        </p:txBody>
      </p:sp>
      <p:sp>
        <p:nvSpPr>
          <p:cNvPr id="21" name="Tekstvak 20"/>
          <p:cNvSpPr txBox="1"/>
          <p:nvPr/>
        </p:nvSpPr>
        <p:spPr>
          <a:xfrm>
            <a:off x="5146373" y="2576407"/>
            <a:ext cx="2880320" cy="369332"/>
          </a:xfrm>
          <a:prstGeom prst="rect">
            <a:avLst/>
          </a:prstGeom>
          <a:noFill/>
        </p:spPr>
        <p:txBody>
          <a:bodyPr wrap="square" rtlCol="0">
            <a:spAutoFit/>
          </a:bodyPr>
          <a:lstStyle/>
          <a:p>
            <a:r>
              <a:rPr lang="nl-NL" dirty="0"/>
              <a:t>Gegalvaniseerde plaatstalen</a:t>
            </a:r>
          </a:p>
        </p:txBody>
      </p:sp>
      <p:sp>
        <p:nvSpPr>
          <p:cNvPr id="22" name="Tekstvak 21"/>
          <p:cNvSpPr txBox="1"/>
          <p:nvPr/>
        </p:nvSpPr>
        <p:spPr>
          <a:xfrm>
            <a:off x="5146373" y="6036387"/>
            <a:ext cx="2880320" cy="369332"/>
          </a:xfrm>
          <a:prstGeom prst="rect">
            <a:avLst/>
          </a:prstGeom>
          <a:noFill/>
        </p:spPr>
        <p:txBody>
          <a:bodyPr wrap="square" rtlCol="0">
            <a:spAutoFit/>
          </a:bodyPr>
          <a:lstStyle/>
          <a:p>
            <a:r>
              <a:rPr lang="nl-NL" dirty="0"/>
              <a:t>Toepassing </a:t>
            </a:r>
            <a:r>
              <a:rPr lang="nl-NL" dirty="0" err="1"/>
              <a:t>Raveelanker</a:t>
            </a:r>
            <a:endParaRPr lang="nl-NL" dirty="0"/>
          </a:p>
        </p:txBody>
      </p:sp>
    </p:spTree>
    <p:extLst>
      <p:ext uri="{BB962C8B-B14F-4D97-AF65-F5344CB8AC3E}">
        <p14:creationId xmlns:p14="http://schemas.microsoft.com/office/powerpoint/2010/main" val="2894340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Isolatie</a:t>
            </a:r>
            <a:br>
              <a:rPr lang="nl-NL" b="1" dirty="0">
                <a:latin typeface="Arial" pitchFamily="34" charset="0"/>
                <a:cs typeface="Arial" pitchFamily="34" charset="0"/>
              </a:rPr>
            </a:br>
            <a:endParaRPr lang="nl-NL" b="1" dirty="0">
              <a:latin typeface="Arial" pitchFamily="34" charset="0"/>
              <a:cs typeface="Arial" pitchFamily="34" charset="0"/>
            </a:endParaRP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10242" name="Picture 2" descr="E:\DC\Constructie leer\1.3 Vloeren\houten vloer isolatie dek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329" y="1340768"/>
            <a:ext cx="31813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E:\DC\Constructie leer\1.3 Vloeren\houten vloer isolatieplat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291" y="1293143"/>
            <a:ext cx="3248025"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DC\Constructie leer\1.3 Vloeren\houten vloer thermokussen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064246"/>
            <a:ext cx="3352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p:cNvSpPr txBox="1"/>
          <p:nvPr/>
        </p:nvSpPr>
        <p:spPr>
          <a:xfrm>
            <a:off x="779329" y="3331493"/>
            <a:ext cx="2880320" cy="369332"/>
          </a:xfrm>
          <a:prstGeom prst="rect">
            <a:avLst/>
          </a:prstGeom>
          <a:noFill/>
        </p:spPr>
        <p:txBody>
          <a:bodyPr wrap="square" rtlCol="0">
            <a:spAutoFit/>
          </a:bodyPr>
          <a:lstStyle/>
          <a:p>
            <a:r>
              <a:rPr lang="nl-NL" dirty="0"/>
              <a:t>Isolatiedeken</a:t>
            </a:r>
          </a:p>
        </p:txBody>
      </p:sp>
      <p:sp>
        <p:nvSpPr>
          <p:cNvPr id="19" name="Tekstvak 18"/>
          <p:cNvSpPr txBox="1"/>
          <p:nvPr/>
        </p:nvSpPr>
        <p:spPr>
          <a:xfrm>
            <a:off x="5274143" y="3331493"/>
            <a:ext cx="2880320" cy="369332"/>
          </a:xfrm>
          <a:prstGeom prst="rect">
            <a:avLst/>
          </a:prstGeom>
          <a:noFill/>
        </p:spPr>
        <p:txBody>
          <a:bodyPr wrap="square" rtlCol="0">
            <a:spAutoFit/>
          </a:bodyPr>
          <a:lstStyle/>
          <a:p>
            <a:r>
              <a:rPr lang="nl-NL" dirty="0"/>
              <a:t>Isolatieplaten</a:t>
            </a:r>
          </a:p>
        </p:txBody>
      </p:sp>
      <p:sp>
        <p:nvSpPr>
          <p:cNvPr id="23" name="Tekstvak 22"/>
          <p:cNvSpPr txBox="1"/>
          <p:nvPr/>
        </p:nvSpPr>
        <p:spPr>
          <a:xfrm>
            <a:off x="2915816" y="5652930"/>
            <a:ext cx="2880320" cy="369332"/>
          </a:xfrm>
          <a:prstGeom prst="rect">
            <a:avLst/>
          </a:prstGeom>
          <a:noFill/>
        </p:spPr>
        <p:txBody>
          <a:bodyPr wrap="square" rtlCol="0">
            <a:spAutoFit/>
          </a:bodyPr>
          <a:lstStyle/>
          <a:p>
            <a:r>
              <a:rPr lang="nl-NL" dirty="0"/>
              <a:t>Thermokussens</a:t>
            </a:r>
          </a:p>
        </p:txBody>
      </p:sp>
    </p:spTree>
    <p:extLst>
      <p:ext uri="{BB962C8B-B14F-4D97-AF65-F5344CB8AC3E}">
        <p14:creationId xmlns:p14="http://schemas.microsoft.com/office/powerpoint/2010/main" val="2963393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Tekening balklaag</a:t>
            </a:r>
            <a:br>
              <a:rPr lang="nl-NL" b="1" dirty="0">
                <a:latin typeface="Arial" pitchFamily="34" charset="0"/>
                <a:cs typeface="Arial" pitchFamily="34" charset="0"/>
              </a:rPr>
            </a:br>
            <a:endParaRPr lang="nl-NL" b="1" dirty="0">
              <a:latin typeface="Arial" pitchFamily="34" charset="0"/>
              <a:cs typeface="Arial" pitchFamily="34" charset="0"/>
            </a:endParaRP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11266" name="Picture 2" descr="E:\DC\Constructie leer\1.3 Vloeren\Tekening verdiepingsbalklaa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8" y="1268760"/>
            <a:ext cx="9062569"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228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Toepassing HEA</a:t>
            </a:r>
            <a:br>
              <a:rPr lang="nl-NL" b="1" dirty="0">
                <a:latin typeface="Arial" pitchFamily="34" charset="0"/>
                <a:cs typeface="Arial" pitchFamily="34" charset="0"/>
              </a:rPr>
            </a:br>
            <a:endParaRPr lang="nl-NL" b="1" dirty="0">
              <a:latin typeface="Arial" pitchFamily="34" charset="0"/>
              <a:cs typeface="Arial" pitchFamily="34" charset="0"/>
            </a:endParaRP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12290" name="Picture 2" descr="E:\DC\Constructie leer\1.3 Vloeren\HEA ond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51444"/>
            <a:ext cx="7056784" cy="581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892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a:cs typeface="Arial"/>
              </a:rPr>
              <a:t>Houtskeletbouw</a:t>
            </a:r>
            <a:endParaRPr lang="nl-NL" b="1" dirty="0">
              <a:latin typeface="Arial" pitchFamily="34" charset="0"/>
              <a:cs typeface="Arial" pitchFamily="34" charset="0"/>
            </a:endParaRP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3" name="Afbeelding 5" descr="Afbeelding met schermafbeelding&#10;&#10;Beschrijving is gegenereerd met zeer hoge betrouwbaarheid">
            <a:extLst>
              <a:ext uri="{FF2B5EF4-FFF2-40B4-BE49-F238E27FC236}">
                <a16:creationId xmlns:a16="http://schemas.microsoft.com/office/drawing/2014/main" id="{D5C12256-CE7A-40F3-B55F-147696D1C456}"/>
              </a:ext>
            </a:extLst>
          </p:cNvPr>
          <p:cNvPicPr>
            <a:picLocks noChangeAspect="1"/>
          </p:cNvPicPr>
          <p:nvPr/>
        </p:nvPicPr>
        <p:blipFill rotWithShape="1">
          <a:blip r:embed="rId2"/>
          <a:srcRect t="1920" r="-130" b="-160"/>
          <a:stretch/>
        </p:blipFill>
        <p:spPr>
          <a:xfrm>
            <a:off x="1074673" y="795072"/>
            <a:ext cx="7323640" cy="5841387"/>
          </a:xfrm>
          <a:prstGeom prst="rect">
            <a:avLst/>
          </a:prstGeom>
        </p:spPr>
      </p:pic>
    </p:spTree>
    <p:extLst>
      <p:ext uri="{BB962C8B-B14F-4D97-AF65-F5344CB8AC3E}">
        <p14:creationId xmlns:p14="http://schemas.microsoft.com/office/powerpoint/2010/main" val="1113147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a:cs typeface="Arial"/>
              </a:rPr>
              <a:t>Houtskeletbouw</a:t>
            </a:r>
            <a:endParaRPr lang="nl-NL" b="1" dirty="0">
              <a:latin typeface="Arial" pitchFamily="34" charset="0"/>
              <a:cs typeface="Arial" pitchFamily="34" charset="0"/>
            </a:endParaRP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sp>
        <p:nvSpPr>
          <p:cNvPr id="8" name="Tekstvak 7">
            <a:extLst>
              <a:ext uri="{FF2B5EF4-FFF2-40B4-BE49-F238E27FC236}">
                <a16:creationId xmlns:a16="http://schemas.microsoft.com/office/drawing/2014/main" id="{4532B2D4-179E-4BC1-A5B9-2FF47EE8E71F}"/>
              </a:ext>
            </a:extLst>
          </p:cNvPr>
          <p:cNvSpPr txBox="1"/>
          <p:nvPr/>
        </p:nvSpPr>
        <p:spPr>
          <a:xfrm>
            <a:off x="622570" y="932639"/>
            <a:ext cx="4129392"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ea typeface="+mn-lt"/>
                <a:cs typeface="+mn-lt"/>
              </a:rPr>
              <a:t>Houtskeletbouw/ </a:t>
            </a:r>
            <a:r>
              <a:rPr lang="nl-NL" dirty="0" err="1">
                <a:ea typeface="+mn-lt"/>
                <a:cs typeface="+mn-lt"/>
              </a:rPr>
              <a:t>houtelementenbouw</a:t>
            </a:r>
          </a:p>
          <a:p>
            <a:pPr marL="285750" indent="-285750">
              <a:buFont typeface="Arial"/>
              <a:buChar char="•"/>
            </a:pPr>
            <a:r>
              <a:rPr lang="nl-NL" dirty="0">
                <a:ea typeface="+mn-lt"/>
                <a:cs typeface="+mn-lt"/>
              </a:rPr>
              <a:t>oorspronkelijke afkomst uit Scandinavië/ Canada</a:t>
            </a:r>
          </a:p>
          <a:p>
            <a:pPr marL="285750" indent="-285750">
              <a:buFont typeface="Arial"/>
              <a:buChar char="•"/>
            </a:pPr>
            <a:r>
              <a:rPr lang="nl-NL" dirty="0">
                <a:ea typeface="+mn-lt"/>
                <a:cs typeface="+mn-lt"/>
              </a:rPr>
              <a:t>Geschikt voor laagbouw en kleinschalige toepassing</a:t>
            </a:r>
          </a:p>
          <a:p>
            <a:pPr marL="285750" indent="-285750">
              <a:buFont typeface="Arial"/>
              <a:buChar char="•"/>
            </a:pPr>
            <a:r>
              <a:rPr lang="nl-NL" dirty="0">
                <a:ea typeface="+mn-lt"/>
                <a:cs typeface="+mn-lt"/>
              </a:rPr>
              <a:t>Alle onderdelen worden geprefabriceerd</a:t>
            </a:r>
          </a:p>
          <a:p>
            <a:pPr marL="285750" indent="-285750">
              <a:buFont typeface="Arial"/>
              <a:buChar char="•"/>
            </a:pPr>
            <a:r>
              <a:rPr lang="nl-NL" dirty="0">
                <a:ea typeface="+mn-lt"/>
                <a:cs typeface="+mn-lt"/>
              </a:rPr>
              <a:t>Herwinbare grondstof</a:t>
            </a:r>
          </a:p>
          <a:p>
            <a:pPr marL="285750" indent="-285750">
              <a:buFont typeface="Arial"/>
              <a:buChar char="•"/>
            </a:pPr>
            <a:r>
              <a:rPr lang="nl-NL" dirty="0">
                <a:ea typeface="+mn-lt"/>
                <a:cs typeface="+mn-lt"/>
              </a:rPr>
              <a:t>Meer toepassing door circulaire economie</a:t>
            </a:r>
          </a:p>
          <a:p>
            <a:pPr marL="285750" indent="-285750">
              <a:buFont typeface="Arial"/>
              <a:buChar char="•"/>
            </a:pPr>
            <a:r>
              <a:rPr lang="nl-NL" dirty="0">
                <a:ea typeface="+mn-lt"/>
                <a:cs typeface="+mn-lt"/>
              </a:rPr>
              <a:t>Principe circulaire Economie</a:t>
            </a:r>
          </a:p>
          <a:p>
            <a:endParaRPr lang="nl-NL" dirty="0">
              <a:ea typeface="+mn-lt"/>
              <a:cs typeface="+mn-lt"/>
            </a:endParaRPr>
          </a:p>
          <a:p>
            <a:r>
              <a:rPr lang="nl-NL" dirty="0">
                <a:ea typeface="+mn-lt"/>
                <a:cs typeface="+mn-lt"/>
              </a:rPr>
              <a:t>voordelen:</a:t>
            </a:r>
            <a:endParaRPr lang="nl-NL" dirty="0">
              <a:cs typeface="Calibri"/>
            </a:endParaRPr>
          </a:p>
          <a:p>
            <a:pPr marL="285750" indent="-285750">
              <a:buFont typeface="Arial"/>
              <a:buChar char="•"/>
            </a:pPr>
            <a:r>
              <a:rPr lang="nl-NL" dirty="0">
                <a:ea typeface="+mn-lt"/>
                <a:cs typeface="+mn-lt"/>
              </a:rPr>
              <a:t>snelle bouwtijd</a:t>
            </a:r>
          </a:p>
          <a:p>
            <a:pPr marL="285750" indent="-285750">
              <a:buFont typeface="Arial"/>
              <a:buChar char="•"/>
            </a:pPr>
            <a:r>
              <a:rPr lang="nl-NL" dirty="0">
                <a:ea typeface="+mn-lt"/>
                <a:cs typeface="+mn-lt"/>
              </a:rPr>
              <a:t>flexibele bouwmethode</a:t>
            </a:r>
          </a:p>
          <a:p>
            <a:pPr marL="285750" indent="-285750">
              <a:buFont typeface="Arial"/>
              <a:buChar char="•"/>
            </a:pPr>
            <a:r>
              <a:rPr lang="nl-NL" dirty="0">
                <a:ea typeface="+mn-lt"/>
                <a:cs typeface="+mn-lt"/>
              </a:rPr>
              <a:t>goed isolerende en vochtregulerende eigenschappen</a:t>
            </a:r>
          </a:p>
          <a:p>
            <a:pPr marL="285750" indent="-285750">
              <a:buFont typeface="Arial"/>
              <a:buChar char="•"/>
            </a:pPr>
            <a:r>
              <a:rPr lang="nl-NL" dirty="0">
                <a:ea typeface="+mn-lt"/>
                <a:cs typeface="+mn-lt"/>
              </a:rPr>
              <a:t>installaties e.d. makkelijk in te bouwen</a:t>
            </a:r>
          </a:p>
          <a:p>
            <a:pPr marL="285750" indent="-285750">
              <a:buFont typeface="Arial"/>
              <a:buChar char="•"/>
            </a:pPr>
            <a:r>
              <a:rPr lang="nl-NL" dirty="0">
                <a:ea typeface="+mn-lt"/>
                <a:cs typeface="+mn-lt"/>
              </a:rPr>
              <a:t>Lichtgewicht </a:t>
            </a:r>
          </a:p>
          <a:p>
            <a:pPr marL="285750" indent="-285750">
              <a:buFont typeface="Arial"/>
              <a:buChar char="•"/>
            </a:pPr>
            <a:r>
              <a:rPr lang="nl-NL" dirty="0">
                <a:ea typeface="+mn-lt"/>
                <a:cs typeface="+mn-lt"/>
              </a:rPr>
              <a:t>duurzaam</a:t>
            </a:r>
          </a:p>
        </p:txBody>
      </p:sp>
      <p:sp>
        <p:nvSpPr>
          <p:cNvPr id="9" name="Tekstvak 8">
            <a:extLst>
              <a:ext uri="{FF2B5EF4-FFF2-40B4-BE49-F238E27FC236}">
                <a16:creationId xmlns:a16="http://schemas.microsoft.com/office/drawing/2014/main" id="{13A884F5-74D2-4228-BED4-1680010A7E70}"/>
              </a:ext>
            </a:extLst>
          </p:cNvPr>
          <p:cNvSpPr txBox="1"/>
          <p:nvPr/>
        </p:nvSpPr>
        <p:spPr>
          <a:xfrm>
            <a:off x="4896661" y="932639"/>
            <a:ext cx="330861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t>Aandachtspunten</a:t>
            </a:r>
            <a:endParaRPr lang="nl-NL" b="1" dirty="0">
              <a:ea typeface="+mn-lt"/>
              <a:cs typeface="+mn-lt"/>
            </a:endParaRPr>
          </a:p>
          <a:p>
            <a:pPr marL="285750" indent="-285750">
              <a:buFont typeface="Arial"/>
              <a:buChar char="•"/>
            </a:pPr>
            <a:r>
              <a:rPr lang="nl-NL" dirty="0"/>
              <a:t>Lage thermische massa</a:t>
            </a:r>
            <a:endParaRPr lang="nl-NL" dirty="0">
              <a:ea typeface="+mn-lt"/>
              <a:cs typeface="+mn-lt"/>
            </a:endParaRPr>
          </a:p>
          <a:p>
            <a:pPr marL="285750" indent="-285750">
              <a:buFont typeface="Arial"/>
              <a:buChar char="•"/>
            </a:pPr>
            <a:r>
              <a:rPr lang="nl-NL" dirty="0"/>
              <a:t>Hout is vochtgevoelig</a:t>
            </a:r>
            <a:endParaRPr lang="nl-NL" dirty="0">
              <a:ea typeface="+mn-lt"/>
              <a:cs typeface="+mn-lt"/>
            </a:endParaRPr>
          </a:p>
          <a:p>
            <a:pPr marL="285750" indent="-285750">
              <a:buFont typeface="Arial"/>
              <a:buChar char="•"/>
            </a:pPr>
            <a:r>
              <a:rPr lang="nl-NL" dirty="0"/>
              <a:t>Geringe </a:t>
            </a:r>
            <a:r>
              <a:rPr lang="nl-NL" dirty="0" err="1"/>
              <a:t>geluidsisola$e</a:t>
            </a:r>
            <a:endParaRPr lang="nl-NL" dirty="0" err="1">
              <a:ea typeface="+mn-lt"/>
              <a:cs typeface="+mn-lt"/>
            </a:endParaRPr>
          </a:p>
          <a:p>
            <a:pPr marL="285750" indent="-285750">
              <a:buFont typeface="Arial"/>
              <a:buChar char="•"/>
            </a:pPr>
            <a:r>
              <a:rPr lang="nl-NL" dirty="0"/>
              <a:t>Aandacht voor brandwering</a:t>
            </a:r>
            <a:endParaRPr lang="nl-NL" dirty="0">
              <a:ea typeface="+mn-lt"/>
              <a:cs typeface="+mn-lt"/>
            </a:endParaRPr>
          </a:p>
          <a:p>
            <a:endParaRPr lang="nl-NL" dirty="0">
              <a:cs typeface="Calibri"/>
            </a:endParaRPr>
          </a:p>
          <a:p>
            <a:r>
              <a:rPr lang="nl-NL" b="1" dirty="0"/>
              <a:t>Toepassing</a:t>
            </a:r>
            <a:endParaRPr lang="nl-NL" b="1" dirty="0">
              <a:cs typeface="Calibri"/>
            </a:endParaRPr>
          </a:p>
          <a:p>
            <a:pPr marL="285750" indent="-285750">
              <a:buFont typeface="Arial"/>
              <a:buChar char="•"/>
            </a:pPr>
            <a:r>
              <a:rPr lang="nl-NL" dirty="0"/>
              <a:t> houten balklagen/ </a:t>
            </a:r>
            <a:r>
              <a:rPr lang="nl-NL" dirty="0" err="1"/>
              <a:t>grordingen</a:t>
            </a:r>
            <a:r>
              <a:rPr lang="nl-NL" dirty="0"/>
              <a:t> (in bestaande bouw)</a:t>
            </a:r>
            <a:endParaRPr lang="nl-NL" dirty="0">
              <a:ea typeface="+mn-lt"/>
              <a:cs typeface="+mn-lt"/>
            </a:endParaRPr>
          </a:p>
          <a:p>
            <a:pPr marL="285750" indent="-285750">
              <a:buFont typeface="Arial"/>
              <a:buChar char="•"/>
            </a:pPr>
            <a:r>
              <a:rPr lang="nl-NL" dirty="0" err="1"/>
              <a:t>hsb</a:t>
            </a:r>
            <a:r>
              <a:rPr lang="nl-NL" dirty="0"/>
              <a:t> (in woningbouw)</a:t>
            </a:r>
            <a:endParaRPr lang="nl-NL" dirty="0">
              <a:ea typeface="+mn-lt"/>
              <a:cs typeface="+mn-lt"/>
            </a:endParaRPr>
          </a:p>
          <a:p>
            <a:pPr marL="285750" indent="-285750">
              <a:buFont typeface="Arial"/>
              <a:buChar char="•"/>
            </a:pPr>
            <a:r>
              <a:rPr lang="nl-NL" dirty="0"/>
              <a:t>Spanten (</a:t>
            </a:r>
            <a:r>
              <a:rPr lang="nl-NL" dirty="0" err="1"/>
              <a:t>laabouw</a:t>
            </a:r>
            <a:r>
              <a:rPr lang="nl-NL" dirty="0"/>
              <a:t> u-bouw)</a:t>
            </a:r>
            <a:endParaRPr lang="nl-NL" dirty="0">
              <a:cs typeface="Calibri"/>
            </a:endParaRPr>
          </a:p>
        </p:txBody>
      </p:sp>
    </p:spTree>
    <p:extLst>
      <p:ext uri="{BB962C8B-B14F-4D97-AF65-F5344CB8AC3E}">
        <p14:creationId xmlns:p14="http://schemas.microsoft.com/office/powerpoint/2010/main" val="2647198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Detail fundering</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22530" name="Picture 2" descr="E:\DC\Constructie leer\1.2 Fundering op staal\Detail funder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997549"/>
            <a:ext cx="3888431" cy="567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746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Steenachtige vloeren</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sp>
        <p:nvSpPr>
          <p:cNvPr id="3" name="Tekstvak 2"/>
          <p:cNvSpPr txBox="1"/>
          <p:nvPr/>
        </p:nvSpPr>
        <p:spPr>
          <a:xfrm>
            <a:off x="971600" y="1394172"/>
            <a:ext cx="7366716" cy="3970318"/>
          </a:xfrm>
          <a:prstGeom prst="rect">
            <a:avLst/>
          </a:prstGeom>
          <a:noFill/>
        </p:spPr>
        <p:txBody>
          <a:bodyPr wrap="square" rtlCol="0">
            <a:spAutoFit/>
          </a:bodyPr>
          <a:lstStyle/>
          <a:p>
            <a:r>
              <a:rPr lang="nl-NL" b="1" dirty="0"/>
              <a:t>Inleiding</a:t>
            </a:r>
          </a:p>
          <a:p>
            <a:r>
              <a:rPr lang="nl-NL" dirty="0"/>
              <a:t>De moderne bouw kent praktisch uitsluitend nog vloeren van steenachtig materiaal. Dit komt vooral door belangrijke voordelen ten opzichte van houten vloeren, zoals:</a:t>
            </a:r>
          </a:p>
          <a:p>
            <a:pPr marL="285750" indent="-285750">
              <a:buFont typeface="Arial" pitchFamily="34" charset="0"/>
              <a:buChar char="•"/>
            </a:pPr>
            <a:r>
              <a:rPr lang="nl-NL" dirty="0"/>
              <a:t>een betere geluidisolatie;</a:t>
            </a:r>
          </a:p>
          <a:p>
            <a:pPr marL="285750" indent="-285750">
              <a:buFont typeface="Arial" pitchFamily="34" charset="0"/>
              <a:buChar char="•"/>
            </a:pPr>
            <a:r>
              <a:rPr lang="nl-NL" dirty="0"/>
              <a:t>een grotere brandveiligheid;</a:t>
            </a:r>
          </a:p>
          <a:p>
            <a:pPr marL="285750" indent="-285750">
              <a:buFont typeface="Arial" pitchFamily="34" charset="0"/>
              <a:buChar char="•"/>
            </a:pPr>
            <a:r>
              <a:rPr lang="nl-NL" dirty="0"/>
              <a:t>een betere bestandheid tegen agressieve en vochtige omgeving;</a:t>
            </a:r>
          </a:p>
          <a:p>
            <a:pPr marL="285750" indent="-285750">
              <a:buFont typeface="Arial" pitchFamily="34" charset="0"/>
              <a:buChar char="•"/>
            </a:pPr>
            <a:r>
              <a:rPr lang="nl-NL" dirty="0"/>
              <a:t>een grotere overspanning is mogelijk, zonder vering;</a:t>
            </a:r>
          </a:p>
          <a:p>
            <a:pPr marL="285750" indent="-285750">
              <a:buFont typeface="Arial" pitchFamily="34" charset="0"/>
              <a:buChar char="•"/>
            </a:pPr>
            <a:r>
              <a:rPr lang="nl-NL" dirty="0"/>
              <a:t>het opvangen van binnenmuren, door de wapening aan te passen;</a:t>
            </a:r>
          </a:p>
          <a:p>
            <a:pPr marL="285750" indent="-285750">
              <a:buFont typeface="Arial" pitchFamily="34" charset="0"/>
              <a:buChar char="•"/>
            </a:pPr>
            <a:r>
              <a:rPr lang="nl-NL" dirty="0"/>
              <a:t>behoorlijke stabiliteit van het gebouw.</a:t>
            </a:r>
          </a:p>
          <a:p>
            <a:endParaRPr lang="nl-NL" dirty="0"/>
          </a:p>
          <a:p>
            <a:r>
              <a:rPr lang="nl-NL" dirty="0"/>
              <a:t>Steenachtige vloeren kunnen in twee hoofdgroepen worden onderverdeeld:</a:t>
            </a:r>
          </a:p>
          <a:p>
            <a:pPr marL="285750" indent="-285750">
              <a:buFont typeface="Arial" pitchFamily="34" charset="0"/>
              <a:buChar char="•"/>
            </a:pPr>
            <a:r>
              <a:rPr lang="nl-NL" dirty="0"/>
              <a:t>dragende vloeren;</a:t>
            </a:r>
          </a:p>
          <a:p>
            <a:pPr marL="285750" indent="-285750">
              <a:buFont typeface="Arial" pitchFamily="34" charset="0"/>
              <a:buChar char="•"/>
            </a:pPr>
            <a:r>
              <a:rPr lang="nl-NL" dirty="0"/>
              <a:t>vrijdragende vloeren</a:t>
            </a:r>
          </a:p>
        </p:txBody>
      </p:sp>
    </p:spTree>
    <p:extLst>
      <p:ext uri="{BB962C8B-B14F-4D97-AF65-F5344CB8AC3E}">
        <p14:creationId xmlns:p14="http://schemas.microsoft.com/office/powerpoint/2010/main" val="1091684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Dragende steenachtige vloeren</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sp>
        <p:nvSpPr>
          <p:cNvPr id="11" name="Tekstvak 10"/>
          <p:cNvSpPr txBox="1"/>
          <p:nvPr/>
        </p:nvSpPr>
        <p:spPr>
          <a:xfrm>
            <a:off x="3800525" y="1484784"/>
            <a:ext cx="4711302" cy="3139321"/>
          </a:xfrm>
          <a:prstGeom prst="rect">
            <a:avLst/>
          </a:prstGeom>
          <a:noFill/>
        </p:spPr>
        <p:txBody>
          <a:bodyPr wrap="square" rtlCol="0">
            <a:spAutoFit/>
          </a:bodyPr>
          <a:lstStyle/>
          <a:p>
            <a:r>
              <a:rPr lang="nl-NL" dirty="0"/>
              <a:t>De verdeelwapening heeft de volgende functies:</a:t>
            </a:r>
          </a:p>
          <a:p>
            <a:pPr marL="342900" indent="-342900">
              <a:buFont typeface="+mj-lt"/>
              <a:buAutoNum type="arabicPeriod"/>
            </a:pPr>
            <a:r>
              <a:rPr lang="nl-NL" dirty="0"/>
              <a:t>Tijdens het storten de hoofdwapening op zijn plaats houden.</a:t>
            </a:r>
          </a:p>
          <a:p>
            <a:pPr marL="342900" indent="-342900">
              <a:buFont typeface="+mj-lt"/>
              <a:buAutoNum type="arabicPeriod"/>
            </a:pPr>
            <a:r>
              <a:rPr lang="nl-NL" dirty="0"/>
              <a:t>Belastingverschillen gelijkmatig over het plaatoppervlak verdelen.</a:t>
            </a:r>
          </a:p>
          <a:p>
            <a:pPr marL="342900" indent="-342900">
              <a:buFont typeface="+mj-lt"/>
              <a:buAutoNum type="arabicPeriod"/>
            </a:pPr>
            <a:r>
              <a:rPr lang="nl-NL" dirty="0"/>
              <a:t>Plaatselijke belastingen over een grotere oppervlakte verdelen.</a:t>
            </a:r>
          </a:p>
          <a:p>
            <a:pPr marL="342900" indent="-342900">
              <a:buFont typeface="+mj-lt"/>
              <a:buAutoNum type="arabicPeriod"/>
            </a:pPr>
            <a:r>
              <a:rPr lang="nl-NL" dirty="0"/>
              <a:t>Inwendige spanningen opnemen die door krimp en temperatuurverschillen kunnen ontstaan.</a:t>
            </a:r>
          </a:p>
          <a:p>
            <a:endParaRPr lang="nl-NL" dirty="0"/>
          </a:p>
        </p:txBody>
      </p:sp>
      <p:pic>
        <p:nvPicPr>
          <p:cNvPr id="14339" name="Picture 3" descr="E:\DC\Constructie leer\1.3 Vloeren\wapen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3987" y="4365105"/>
            <a:ext cx="4811309" cy="22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3" descr="Afbeelding met buiten, persoon, man, staand&#10;&#10;Beschrijving is gegenereerd met zeer hoge betrouwbaarheid">
            <a:extLst>
              <a:ext uri="{FF2B5EF4-FFF2-40B4-BE49-F238E27FC236}">
                <a16:creationId xmlns:a16="http://schemas.microsoft.com/office/drawing/2014/main" id="{331771BA-A1D4-484E-B3D9-B3F3CB8691E8}"/>
              </a:ext>
            </a:extLst>
          </p:cNvPr>
          <p:cNvPicPr>
            <a:picLocks noChangeAspect="1"/>
          </p:cNvPicPr>
          <p:nvPr/>
        </p:nvPicPr>
        <p:blipFill rotWithShape="1">
          <a:blip r:embed="rId3"/>
          <a:srcRect l="39854" r="21266" b="151"/>
          <a:stretch/>
        </p:blipFill>
        <p:spPr>
          <a:xfrm>
            <a:off x="488815" y="953899"/>
            <a:ext cx="2915065" cy="5300883"/>
          </a:xfrm>
          <a:prstGeom prst="rect">
            <a:avLst/>
          </a:prstGeom>
        </p:spPr>
      </p:pic>
    </p:spTree>
    <p:extLst>
      <p:ext uri="{BB962C8B-B14F-4D97-AF65-F5344CB8AC3E}">
        <p14:creationId xmlns:p14="http://schemas.microsoft.com/office/powerpoint/2010/main" val="2033493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a:cs typeface="Arial"/>
              </a:rPr>
              <a:t>Vrijdragende steenachtige vloeren</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4" name="Afbeelding 5">
            <a:extLst>
              <a:ext uri="{FF2B5EF4-FFF2-40B4-BE49-F238E27FC236}">
                <a16:creationId xmlns:a16="http://schemas.microsoft.com/office/drawing/2014/main" id="{3C4716B1-434F-47A8-B4E4-4F4AB5EB7C1B}"/>
              </a:ext>
            </a:extLst>
          </p:cNvPr>
          <p:cNvPicPr>
            <a:picLocks noChangeAspect="1"/>
          </p:cNvPicPr>
          <p:nvPr/>
        </p:nvPicPr>
        <p:blipFill>
          <a:blip r:embed="rId2"/>
          <a:stretch>
            <a:fillRect/>
          </a:stretch>
        </p:blipFill>
        <p:spPr>
          <a:xfrm>
            <a:off x="3200400" y="2692831"/>
            <a:ext cx="2743200" cy="1472339"/>
          </a:xfrm>
          <a:prstGeom prst="rect">
            <a:avLst/>
          </a:prstGeom>
        </p:spPr>
      </p:pic>
      <p:sp>
        <p:nvSpPr>
          <p:cNvPr id="9" name="Tekstvak 8">
            <a:extLst>
              <a:ext uri="{FF2B5EF4-FFF2-40B4-BE49-F238E27FC236}">
                <a16:creationId xmlns:a16="http://schemas.microsoft.com/office/drawing/2014/main" id="{4C03422F-B7EB-424D-9B6C-7B69FABCCB76}"/>
              </a:ext>
            </a:extLst>
          </p:cNvPr>
          <p:cNvSpPr txBox="1"/>
          <p:nvPr/>
        </p:nvSpPr>
        <p:spPr>
          <a:xfrm>
            <a:off x="1023836" y="2744416"/>
            <a:ext cx="688353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nl-NL" dirty="0">
                <a:latin typeface="Calibri"/>
                <a:cs typeface="Calibri"/>
              </a:rPr>
              <a:t>ribbenvloer</a:t>
            </a:r>
          </a:p>
          <a:p>
            <a:pPr marL="457200" indent="-457200">
              <a:buFont typeface="Arial"/>
              <a:buChar char="•"/>
            </a:pPr>
            <a:r>
              <a:rPr lang="nl-NL" dirty="0">
                <a:latin typeface="Calibri"/>
                <a:cs typeface="Calibri"/>
              </a:rPr>
              <a:t>kanaalplaatvloer</a:t>
            </a:r>
          </a:p>
          <a:p>
            <a:pPr marL="457200" indent="-457200">
              <a:buFont typeface="Arial"/>
              <a:buChar char="•"/>
            </a:pPr>
            <a:r>
              <a:rPr lang="nl-NL" dirty="0" err="1">
                <a:latin typeface="Calibri"/>
                <a:cs typeface="Calibri"/>
              </a:rPr>
              <a:t>ps</a:t>
            </a:r>
            <a:r>
              <a:rPr lang="nl-NL" dirty="0">
                <a:latin typeface="Calibri"/>
                <a:cs typeface="Calibri"/>
              </a:rPr>
              <a:t> – isolatievloer</a:t>
            </a:r>
          </a:p>
          <a:p>
            <a:pPr marL="457200" indent="-457200">
              <a:buFont typeface="Arial"/>
              <a:buChar char="•"/>
            </a:pPr>
            <a:r>
              <a:rPr lang="nl-NL" dirty="0">
                <a:latin typeface="Calibri"/>
                <a:cs typeface="Calibri"/>
              </a:rPr>
              <a:t>combinatievloer </a:t>
            </a:r>
          </a:p>
        </p:txBody>
      </p:sp>
    </p:spTree>
    <p:extLst>
      <p:ext uri="{BB962C8B-B14F-4D97-AF65-F5344CB8AC3E}">
        <p14:creationId xmlns:p14="http://schemas.microsoft.com/office/powerpoint/2010/main" val="998552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F52C2-DE0A-42DB-A11F-83EB4AFDC2D9}"/>
              </a:ext>
            </a:extLst>
          </p:cNvPr>
          <p:cNvSpPr>
            <a:spLocks noGrp="1"/>
          </p:cNvSpPr>
          <p:nvPr>
            <p:ph type="title"/>
          </p:nvPr>
        </p:nvSpPr>
        <p:spPr>
          <a:xfrm>
            <a:off x="457200" y="273050"/>
            <a:ext cx="4807930" cy="1162050"/>
          </a:xfrm>
        </p:spPr>
        <p:txBody>
          <a:bodyPr>
            <a:noAutofit/>
          </a:bodyPr>
          <a:lstStyle/>
          <a:p>
            <a:r>
              <a:rPr lang="nl-NL" sz="4400" dirty="0" err="1">
                <a:ea typeface="+mj-lt"/>
                <a:cs typeface="+mj-lt"/>
              </a:rPr>
              <a:t>ps</a:t>
            </a:r>
            <a:r>
              <a:rPr lang="nl-NL" sz="4400" dirty="0">
                <a:ea typeface="+mj-lt"/>
                <a:cs typeface="+mj-lt"/>
              </a:rPr>
              <a:t> - isolatievloer</a:t>
            </a:r>
            <a:endParaRPr lang="nl-NL" dirty="0"/>
          </a:p>
        </p:txBody>
      </p:sp>
      <p:pic>
        <p:nvPicPr>
          <p:cNvPr id="3" name="Afbeelding 3" descr="Afbeelding met foto, man, gebouw, zitten&#10;&#10;Beschrijving is gegenereerd met zeer hoge betrouwbaarheid">
            <a:extLst>
              <a:ext uri="{FF2B5EF4-FFF2-40B4-BE49-F238E27FC236}">
                <a16:creationId xmlns:a16="http://schemas.microsoft.com/office/drawing/2014/main" id="{3956F5F2-94DA-4A82-B4AA-095F5A9CC0AF}"/>
              </a:ext>
            </a:extLst>
          </p:cNvPr>
          <p:cNvPicPr>
            <a:picLocks noChangeAspect="1"/>
          </p:cNvPicPr>
          <p:nvPr/>
        </p:nvPicPr>
        <p:blipFill>
          <a:blip r:embed="rId2"/>
          <a:stretch>
            <a:fillRect/>
          </a:stretch>
        </p:blipFill>
        <p:spPr>
          <a:xfrm>
            <a:off x="458416" y="1587561"/>
            <a:ext cx="6658582" cy="4625243"/>
          </a:xfrm>
          <a:prstGeom prst="rect">
            <a:avLst/>
          </a:prstGeom>
        </p:spPr>
      </p:pic>
    </p:spTree>
    <p:extLst>
      <p:ext uri="{BB962C8B-B14F-4D97-AF65-F5344CB8AC3E}">
        <p14:creationId xmlns:p14="http://schemas.microsoft.com/office/powerpoint/2010/main" val="1369002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F52C2-DE0A-42DB-A11F-83EB4AFDC2D9}"/>
              </a:ext>
            </a:extLst>
          </p:cNvPr>
          <p:cNvSpPr>
            <a:spLocks noGrp="1"/>
          </p:cNvSpPr>
          <p:nvPr>
            <p:ph type="title"/>
          </p:nvPr>
        </p:nvSpPr>
        <p:spPr>
          <a:xfrm>
            <a:off x="457200" y="273050"/>
            <a:ext cx="4206031" cy="1162050"/>
          </a:xfrm>
        </p:spPr>
        <p:txBody>
          <a:bodyPr>
            <a:noAutofit/>
          </a:bodyPr>
          <a:lstStyle/>
          <a:p>
            <a:r>
              <a:rPr lang="nl-NL" sz="4400" dirty="0" err="1">
                <a:ea typeface="+mj-lt"/>
                <a:cs typeface="+mj-lt"/>
              </a:rPr>
              <a:t>ps</a:t>
            </a:r>
            <a:r>
              <a:rPr lang="nl-NL" sz="4400" dirty="0">
                <a:ea typeface="+mj-lt"/>
                <a:cs typeface="+mj-lt"/>
              </a:rPr>
              <a:t> - isolatievloer</a:t>
            </a:r>
            <a:endParaRPr lang="nl-NL" dirty="0"/>
          </a:p>
        </p:txBody>
      </p:sp>
      <p:sp>
        <p:nvSpPr>
          <p:cNvPr id="4" name="Tijdelijke aanduiding voor tekst 3">
            <a:extLst>
              <a:ext uri="{FF2B5EF4-FFF2-40B4-BE49-F238E27FC236}">
                <a16:creationId xmlns:a16="http://schemas.microsoft.com/office/drawing/2014/main" id="{F3007DC5-2E12-40A3-A222-FF9AFFF468CF}"/>
              </a:ext>
            </a:extLst>
          </p:cNvPr>
          <p:cNvSpPr>
            <a:spLocks noGrp="1"/>
          </p:cNvSpPr>
          <p:nvPr>
            <p:ph type="body" sz="half" idx="2"/>
          </p:nvPr>
        </p:nvSpPr>
        <p:spPr>
          <a:xfrm>
            <a:off x="457200" y="1435100"/>
            <a:ext cx="3708453" cy="4691063"/>
          </a:xfrm>
        </p:spPr>
        <p:txBody>
          <a:bodyPr vert="horz" lIns="91440" tIns="45720" rIns="91440" bIns="45720" rtlCol="0" anchor="t">
            <a:normAutofit/>
          </a:bodyPr>
          <a:lstStyle/>
          <a:p>
            <a:endParaRPr lang="nl-NL" b="1" dirty="0">
              <a:cs typeface="Calibri"/>
            </a:endParaRPr>
          </a:p>
          <a:p>
            <a:pPr marL="285750" indent="-285750">
              <a:buFont typeface="Arial"/>
              <a:buChar char="•"/>
            </a:pPr>
            <a:r>
              <a:rPr lang="nl-NL" sz="2000" dirty="0">
                <a:ea typeface="+mn-lt"/>
                <a:cs typeface="+mn-lt"/>
              </a:rPr>
              <a:t>Direct leverbaar</a:t>
            </a:r>
            <a:endParaRPr lang="nl-NL" sz="2000">
              <a:cs typeface="Calibri"/>
            </a:endParaRPr>
          </a:p>
          <a:p>
            <a:pPr marL="285750" indent="-285750">
              <a:buFont typeface="Arial"/>
              <a:buChar char="•"/>
            </a:pPr>
            <a:r>
              <a:rPr lang="nl-NL" sz="2000" dirty="0">
                <a:ea typeface="+mn-lt"/>
                <a:cs typeface="+mn-lt"/>
              </a:rPr>
              <a:t>Voor kleine oppervlakten</a:t>
            </a:r>
            <a:endParaRPr lang="nl-NL" sz="2000">
              <a:cs typeface="Calibri"/>
            </a:endParaRPr>
          </a:p>
          <a:p>
            <a:pPr marL="285750" indent="-285750">
              <a:buFont typeface="Arial"/>
              <a:buChar char="•"/>
            </a:pPr>
            <a:r>
              <a:rPr lang="nl-NL" sz="2000" dirty="0">
                <a:ea typeface="+mn-lt"/>
                <a:cs typeface="+mn-lt"/>
              </a:rPr>
              <a:t>Geen zware kraan nodig</a:t>
            </a:r>
            <a:endParaRPr lang="nl-NL" sz="2000" dirty="0">
              <a:cs typeface="Calibri"/>
            </a:endParaRPr>
          </a:p>
          <a:p>
            <a:pPr marL="285750" indent="-285750">
              <a:buFont typeface="Arial"/>
              <a:buChar char="•"/>
            </a:pPr>
            <a:r>
              <a:rPr lang="nl-NL" sz="2000" dirty="0">
                <a:cs typeface="Calibri"/>
              </a:rPr>
              <a:t>Overspanning tot 6m</a:t>
            </a:r>
          </a:p>
          <a:p>
            <a:endParaRPr lang="nl-NL" dirty="0">
              <a:ea typeface="+mn-lt"/>
              <a:cs typeface="+mn-lt"/>
            </a:endParaRPr>
          </a:p>
          <a:p>
            <a:endParaRPr lang="nl-NL" dirty="0">
              <a:cs typeface="Calibri"/>
            </a:endParaRPr>
          </a:p>
          <a:p>
            <a:endParaRPr lang="nl-NL" dirty="0">
              <a:cs typeface="Calibri"/>
            </a:endParaRPr>
          </a:p>
          <a:p>
            <a:endParaRPr lang="nl-NL" dirty="0">
              <a:cs typeface="Calibri"/>
            </a:endParaRPr>
          </a:p>
          <a:p>
            <a:endParaRPr lang="nl-NL" dirty="0">
              <a:cs typeface="Calibri"/>
            </a:endParaRPr>
          </a:p>
        </p:txBody>
      </p:sp>
      <p:pic>
        <p:nvPicPr>
          <p:cNvPr id="7" name="Afbeelding 7" descr="Afbeelding met computer&#10;&#10;Beschrijving is gegenereerd met zeer hoge betrouwbaarheid">
            <a:extLst>
              <a:ext uri="{FF2B5EF4-FFF2-40B4-BE49-F238E27FC236}">
                <a16:creationId xmlns:a16="http://schemas.microsoft.com/office/drawing/2014/main" id="{2BBD7A07-A8C6-4E7A-A027-62B62B0C33EF}"/>
              </a:ext>
            </a:extLst>
          </p:cNvPr>
          <p:cNvPicPr>
            <a:picLocks noChangeAspect="1"/>
          </p:cNvPicPr>
          <p:nvPr/>
        </p:nvPicPr>
        <p:blipFill>
          <a:blip r:embed="rId2"/>
          <a:stretch>
            <a:fillRect/>
          </a:stretch>
        </p:blipFill>
        <p:spPr>
          <a:xfrm>
            <a:off x="4856482" y="367785"/>
            <a:ext cx="3925910" cy="5979028"/>
          </a:xfrm>
          <a:prstGeom prst="rect">
            <a:avLst/>
          </a:prstGeom>
        </p:spPr>
      </p:pic>
    </p:spTree>
    <p:extLst>
      <p:ext uri="{BB962C8B-B14F-4D97-AF65-F5344CB8AC3E}">
        <p14:creationId xmlns:p14="http://schemas.microsoft.com/office/powerpoint/2010/main" val="2150589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F52C2-DE0A-42DB-A11F-83EB4AFDC2D9}"/>
              </a:ext>
            </a:extLst>
          </p:cNvPr>
          <p:cNvSpPr>
            <a:spLocks noGrp="1"/>
          </p:cNvSpPr>
          <p:nvPr>
            <p:ph type="title"/>
          </p:nvPr>
        </p:nvSpPr>
        <p:spPr>
          <a:xfrm>
            <a:off x="457200" y="273050"/>
            <a:ext cx="4206031" cy="1162050"/>
          </a:xfrm>
        </p:spPr>
        <p:txBody>
          <a:bodyPr>
            <a:noAutofit/>
          </a:bodyPr>
          <a:lstStyle/>
          <a:p>
            <a:r>
              <a:rPr lang="nl-NL" sz="4400" dirty="0">
                <a:ea typeface="+mj-lt"/>
                <a:cs typeface="+mj-lt"/>
              </a:rPr>
              <a:t>combinatievloer</a:t>
            </a:r>
            <a:endParaRPr lang="nl-NL" dirty="0"/>
          </a:p>
        </p:txBody>
      </p:sp>
      <p:sp>
        <p:nvSpPr>
          <p:cNvPr id="4" name="Tijdelijke aanduiding voor tekst 3">
            <a:extLst>
              <a:ext uri="{FF2B5EF4-FFF2-40B4-BE49-F238E27FC236}">
                <a16:creationId xmlns:a16="http://schemas.microsoft.com/office/drawing/2014/main" id="{F3007DC5-2E12-40A3-A222-FF9AFFF468CF}"/>
              </a:ext>
            </a:extLst>
          </p:cNvPr>
          <p:cNvSpPr>
            <a:spLocks noGrp="1"/>
          </p:cNvSpPr>
          <p:nvPr>
            <p:ph type="body" sz="half" idx="2"/>
          </p:nvPr>
        </p:nvSpPr>
        <p:spPr>
          <a:xfrm>
            <a:off x="457200" y="1435100"/>
            <a:ext cx="3708453" cy="4691063"/>
          </a:xfrm>
        </p:spPr>
        <p:txBody>
          <a:bodyPr vert="horz" lIns="91440" tIns="45720" rIns="91440" bIns="45720" rtlCol="0" anchor="t">
            <a:normAutofit/>
          </a:bodyPr>
          <a:lstStyle/>
          <a:p>
            <a:endParaRPr lang="nl-NL" b="1" dirty="0">
              <a:cs typeface="Calibri"/>
            </a:endParaRPr>
          </a:p>
          <a:p>
            <a:pPr marL="342900" indent="-342900">
              <a:buChar char="•"/>
            </a:pPr>
            <a:r>
              <a:rPr lang="nl-NL" sz="2000" dirty="0">
                <a:ea typeface="+mn-lt"/>
                <a:cs typeface="+mn-lt"/>
              </a:rPr>
              <a:t>balken van voorgespannen beton</a:t>
            </a:r>
          </a:p>
          <a:p>
            <a:pPr marL="342900" indent="-342900">
              <a:buChar char="•"/>
            </a:pPr>
            <a:r>
              <a:rPr lang="nl-NL" sz="2000" dirty="0" err="1">
                <a:ea typeface="+mn-lt"/>
                <a:cs typeface="+mn-lt"/>
              </a:rPr>
              <a:t>lichtbetonnen</a:t>
            </a:r>
            <a:r>
              <a:rPr lang="nl-NL" sz="2000" dirty="0">
                <a:ea typeface="+mn-lt"/>
                <a:cs typeface="+mn-lt"/>
              </a:rPr>
              <a:t> vulelementen</a:t>
            </a:r>
            <a:endParaRPr lang="nl-NL" sz="2000" dirty="0">
              <a:cs typeface="Calibri"/>
            </a:endParaRPr>
          </a:p>
          <a:p>
            <a:pPr marL="342900" indent="-342900">
              <a:buChar char="•"/>
            </a:pPr>
            <a:r>
              <a:rPr lang="nl-NL" sz="2000" dirty="0">
                <a:ea typeface="+mn-lt"/>
                <a:cs typeface="+mn-lt"/>
              </a:rPr>
              <a:t>flexibel</a:t>
            </a:r>
            <a:endParaRPr lang="nl-NL" sz="2000" dirty="0">
              <a:cs typeface="Calibri"/>
            </a:endParaRPr>
          </a:p>
          <a:p>
            <a:pPr marL="342900" indent="-342900">
              <a:buChar char="•"/>
            </a:pPr>
            <a:r>
              <a:rPr lang="nl-NL" sz="2000" dirty="0">
                <a:cs typeface="Calibri"/>
              </a:rPr>
              <a:t>Overspanning tot 6m</a:t>
            </a:r>
          </a:p>
          <a:p>
            <a:endParaRPr lang="nl-NL" dirty="0">
              <a:ea typeface="+mn-lt"/>
              <a:cs typeface="+mn-lt"/>
            </a:endParaRPr>
          </a:p>
          <a:p>
            <a:endParaRPr lang="nl-NL" dirty="0">
              <a:cs typeface="Calibri"/>
            </a:endParaRPr>
          </a:p>
          <a:p>
            <a:endParaRPr lang="nl-NL" dirty="0">
              <a:cs typeface="Calibri"/>
            </a:endParaRPr>
          </a:p>
          <a:p>
            <a:endParaRPr lang="nl-NL" dirty="0">
              <a:cs typeface="Calibri"/>
            </a:endParaRPr>
          </a:p>
          <a:p>
            <a:endParaRPr lang="nl-NL" dirty="0">
              <a:cs typeface="Calibri"/>
            </a:endParaRPr>
          </a:p>
        </p:txBody>
      </p:sp>
      <p:pic>
        <p:nvPicPr>
          <p:cNvPr id="3" name="Afbeelding 4" descr="Afbeelding met tekst&#10;&#10;Beschrijving is gegenereerd met zeer hoge betrouwbaarheid">
            <a:extLst>
              <a:ext uri="{FF2B5EF4-FFF2-40B4-BE49-F238E27FC236}">
                <a16:creationId xmlns:a16="http://schemas.microsoft.com/office/drawing/2014/main" id="{97D759C0-4CB2-43E5-8B24-152143A17E0E}"/>
              </a:ext>
            </a:extLst>
          </p:cNvPr>
          <p:cNvPicPr>
            <a:picLocks noChangeAspect="1"/>
          </p:cNvPicPr>
          <p:nvPr/>
        </p:nvPicPr>
        <p:blipFill>
          <a:blip r:embed="rId2"/>
          <a:stretch>
            <a:fillRect/>
          </a:stretch>
        </p:blipFill>
        <p:spPr>
          <a:xfrm>
            <a:off x="4479050" y="854818"/>
            <a:ext cx="3721869" cy="5810320"/>
          </a:xfrm>
          <a:prstGeom prst="rect">
            <a:avLst/>
          </a:prstGeom>
        </p:spPr>
      </p:pic>
    </p:spTree>
    <p:extLst>
      <p:ext uri="{BB962C8B-B14F-4D97-AF65-F5344CB8AC3E}">
        <p14:creationId xmlns:p14="http://schemas.microsoft.com/office/powerpoint/2010/main" val="244845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F52C2-DE0A-42DB-A11F-83EB4AFDC2D9}"/>
              </a:ext>
            </a:extLst>
          </p:cNvPr>
          <p:cNvSpPr>
            <a:spLocks noGrp="1"/>
          </p:cNvSpPr>
          <p:nvPr>
            <p:ph type="title"/>
          </p:nvPr>
        </p:nvSpPr>
        <p:spPr>
          <a:xfrm>
            <a:off x="457200" y="273050"/>
            <a:ext cx="4807930" cy="1162050"/>
          </a:xfrm>
        </p:spPr>
        <p:txBody>
          <a:bodyPr>
            <a:noAutofit/>
          </a:bodyPr>
          <a:lstStyle/>
          <a:p>
            <a:r>
              <a:rPr lang="nl-NL" sz="4400" dirty="0">
                <a:ea typeface="+mj-lt"/>
                <a:cs typeface="+mj-lt"/>
              </a:rPr>
              <a:t>ribbenplaatvloer</a:t>
            </a:r>
            <a:endParaRPr lang="nl-NL" dirty="0"/>
          </a:p>
        </p:txBody>
      </p:sp>
      <p:pic>
        <p:nvPicPr>
          <p:cNvPr id="8" name="Afbeelding 8" descr="Afbeelding met buiten, bank, hek, zitten&#10;&#10;Beschrijving is gegenereerd met zeer hoge betrouwbaarheid">
            <a:extLst>
              <a:ext uri="{FF2B5EF4-FFF2-40B4-BE49-F238E27FC236}">
                <a16:creationId xmlns:a16="http://schemas.microsoft.com/office/drawing/2014/main" id="{11E7AAB0-8AE2-4309-8AC9-835162ABE5C1}"/>
              </a:ext>
            </a:extLst>
          </p:cNvPr>
          <p:cNvPicPr>
            <a:picLocks noGrp="1" noChangeAspect="1"/>
          </p:cNvPicPr>
          <p:nvPr>
            <p:ph idx="1"/>
          </p:nvPr>
        </p:nvPicPr>
        <p:blipFill rotWithShape="1">
          <a:blip r:embed="rId2"/>
          <a:srcRect l="24358" r="27370" b="30"/>
          <a:stretch/>
        </p:blipFill>
        <p:spPr>
          <a:xfrm>
            <a:off x="460217" y="1588705"/>
            <a:ext cx="3013369" cy="4679561"/>
          </a:xfrm>
        </p:spPr>
      </p:pic>
      <p:pic>
        <p:nvPicPr>
          <p:cNvPr id="10" name="Afbeelding 10" descr="Afbeelding met buiten, gebouw, trottoir, bank&#10;&#10;Beschrijving is gegenereerd met zeer hoge betrouwbaarheid">
            <a:extLst>
              <a:ext uri="{FF2B5EF4-FFF2-40B4-BE49-F238E27FC236}">
                <a16:creationId xmlns:a16="http://schemas.microsoft.com/office/drawing/2014/main" id="{64EAE9D8-D6C1-473B-86E4-C12CD799C1ED}"/>
              </a:ext>
            </a:extLst>
          </p:cNvPr>
          <p:cNvPicPr>
            <a:picLocks noChangeAspect="1"/>
          </p:cNvPicPr>
          <p:nvPr/>
        </p:nvPicPr>
        <p:blipFill>
          <a:blip r:embed="rId3"/>
          <a:stretch>
            <a:fillRect/>
          </a:stretch>
        </p:blipFill>
        <p:spPr>
          <a:xfrm>
            <a:off x="4361639" y="1586691"/>
            <a:ext cx="6257317" cy="4681705"/>
          </a:xfrm>
          <a:prstGeom prst="rect">
            <a:avLst/>
          </a:prstGeom>
        </p:spPr>
      </p:pic>
    </p:spTree>
    <p:extLst>
      <p:ext uri="{BB962C8B-B14F-4D97-AF65-F5344CB8AC3E}">
        <p14:creationId xmlns:p14="http://schemas.microsoft.com/office/powerpoint/2010/main" val="3823432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F52C2-DE0A-42DB-A11F-83EB4AFDC2D9}"/>
              </a:ext>
            </a:extLst>
          </p:cNvPr>
          <p:cNvSpPr>
            <a:spLocks noGrp="1"/>
          </p:cNvSpPr>
          <p:nvPr>
            <p:ph type="title"/>
          </p:nvPr>
        </p:nvSpPr>
        <p:spPr>
          <a:xfrm>
            <a:off x="457200" y="273050"/>
            <a:ext cx="4206031" cy="1162050"/>
          </a:xfrm>
        </p:spPr>
        <p:txBody>
          <a:bodyPr>
            <a:noAutofit/>
          </a:bodyPr>
          <a:lstStyle/>
          <a:p>
            <a:r>
              <a:rPr lang="nl-NL" sz="4400" dirty="0">
                <a:ea typeface="+mj-lt"/>
                <a:cs typeface="+mj-lt"/>
              </a:rPr>
              <a:t>ribbenplaatvloer</a:t>
            </a:r>
            <a:endParaRPr lang="nl-NL" dirty="0"/>
          </a:p>
        </p:txBody>
      </p:sp>
      <p:sp>
        <p:nvSpPr>
          <p:cNvPr id="4" name="Tijdelijke aanduiding voor tekst 3">
            <a:extLst>
              <a:ext uri="{FF2B5EF4-FFF2-40B4-BE49-F238E27FC236}">
                <a16:creationId xmlns:a16="http://schemas.microsoft.com/office/drawing/2014/main" id="{F3007DC5-2E12-40A3-A222-FF9AFFF468CF}"/>
              </a:ext>
            </a:extLst>
          </p:cNvPr>
          <p:cNvSpPr>
            <a:spLocks noGrp="1"/>
          </p:cNvSpPr>
          <p:nvPr>
            <p:ph type="body" sz="half" idx="2"/>
          </p:nvPr>
        </p:nvSpPr>
        <p:spPr>
          <a:xfrm>
            <a:off x="457200" y="1435100"/>
            <a:ext cx="4155530" cy="4691063"/>
          </a:xfrm>
        </p:spPr>
        <p:txBody>
          <a:bodyPr vert="horz" lIns="91440" tIns="45720" rIns="91440" bIns="45720" rtlCol="0" anchor="t">
            <a:normAutofit/>
          </a:bodyPr>
          <a:lstStyle/>
          <a:p>
            <a:endParaRPr lang="nl-NL" b="1" dirty="0">
              <a:cs typeface="Calibri"/>
            </a:endParaRPr>
          </a:p>
          <a:p>
            <a:r>
              <a:rPr lang="nl-NL" sz="2000" dirty="0">
                <a:ea typeface="+mn-lt"/>
                <a:cs typeface="+mn-lt"/>
              </a:rPr>
              <a:t>Voordelen van de ribcassettevloer:</a:t>
            </a:r>
          </a:p>
          <a:p>
            <a:pPr marL="285750" indent="-285750">
              <a:buChar char="•"/>
            </a:pPr>
            <a:r>
              <a:rPr lang="nl-NL" sz="2000" dirty="0">
                <a:ea typeface="+mn-lt"/>
                <a:cs typeface="+mn-lt"/>
              </a:rPr>
              <a:t>isolatie en vloer inéén snelle verwerking (montage)</a:t>
            </a:r>
          </a:p>
          <a:p>
            <a:pPr marL="285750" indent="-285750">
              <a:buChar char="•"/>
            </a:pPr>
            <a:r>
              <a:rPr lang="nl-NL" sz="2000" dirty="0">
                <a:ea typeface="+mn-lt"/>
                <a:cs typeface="+mn-lt"/>
              </a:rPr>
              <a:t>voordelige keuze (bij seriematige bouw) </a:t>
            </a:r>
          </a:p>
          <a:p>
            <a:pPr marL="285750" indent="-285750">
              <a:buChar char="•"/>
            </a:pPr>
            <a:r>
              <a:rPr lang="nl-NL" sz="2000" dirty="0">
                <a:ea typeface="+mn-lt"/>
                <a:cs typeface="+mn-lt"/>
              </a:rPr>
              <a:t>voorgespannen en niet-voorgespannen te leveren</a:t>
            </a:r>
          </a:p>
          <a:p>
            <a:pPr marL="285750" indent="-285750">
              <a:buChar char="•"/>
            </a:pPr>
            <a:r>
              <a:rPr lang="nl-NL" sz="2000" dirty="0">
                <a:ea typeface="+mn-lt"/>
                <a:cs typeface="+mn-lt"/>
              </a:rPr>
              <a:t>sparingen kunnen fabrieksmatig tussen de ribben worden aangebracht, maar ook achteraf in de spiegel.</a:t>
            </a:r>
            <a:endParaRPr lang="nl-NL" sz="2000">
              <a:cs typeface="Calibri"/>
            </a:endParaRPr>
          </a:p>
          <a:p>
            <a:pPr marL="285750" indent="-285750">
              <a:buFont typeface="Arial"/>
              <a:buChar char="•"/>
            </a:pPr>
            <a:r>
              <a:rPr lang="nl-NL" sz="2000" dirty="0">
                <a:ea typeface="+mn-lt"/>
                <a:cs typeface="+mn-lt"/>
              </a:rPr>
              <a:t>overspanningen tot 6,0 meter</a:t>
            </a:r>
          </a:p>
          <a:p>
            <a:endParaRPr lang="nl-NL" dirty="0">
              <a:cs typeface="Calibri"/>
            </a:endParaRPr>
          </a:p>
          <a:p>
            <a:endParaRPr lang="nl-NL" dirty="0">
              <a:cs typeface="Calibri"/>
            </a:endParaRPr>
          </a:p>
          <a:p>
            <a:endParaRPr lang="nl-NL" dirty="0">
              <a:cs typeface="Calibri"/>
            </a:endParaRPr>
          </a:p>
        </p:txBody>
      </p:sp>
      <p:pic>
        <p:nvPicPr>
          <p:cNvPr id="3" name="Afbeelding 4" descr="Afbeelding met tekst&#10;&#10;Beschrijving is gegenereerd met zeer hoge betrouwbaarheid">
            <a:extLst>
              <a:ext uri="{FF2B5EF4-FFF2-40B4-BE49-F238E27FC236}">
                <a16:creationId xmlns:a16="http://schemas.microsoft.com/office/drawing/2014/main" id="{1B531F10-DC71-4514-9F04-6D1CA3EAF4DA}"/>
              </a:ext>
            </a:extLst>
          </p:cNvPr>
          <p:cNvPicPr>
            <a:picLocks noChangeAspect="1"/>
          </p:cNvPicPr>
          <p:nvPr/>
        </p:nvPicPr>
        <p:blipFill>
          <a:blip r:embed="rId2"/>
          <a:stretch>
            <a:fillRect/>
          </a:stretch>
        </p:blipFill>
        <p:spPr>
          <a:xfrm>
            <a:off x="5104264" y="795770"/>
            <a:ext cx="3513484" cy="5270453"/>
          </a:xfrm>
          <a:prstGeom prst="rect">
            <a:avLst/>
          </a:prstGeom>
        </p:spPr>
      </p:pic>
    </p:spTree>
    <p:extLst>
      <p:ext uri="{BB962C8B-B14F-4D97-AF65-F5344CB8AC3E}">
        <p14:creationId xmlns:p14="http://schemas.microsoft.com/office/powerpoint/2010/main" val="3578259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F52C2-DE0A-42DB-A11F-83EB4AFDC2D9}"/>
              </a:ext>
            </a:extLst>
          </p:cNvPr>
          <p:cNvSpPr>
            <a:spLocks noGrp="1"/>
          </p:cNvSpPr>
          <p:nvPr>
            <p:ph type="title"/>
          </p:nvPr>
        </p:nvSpPr>
        <p:spPr/>
        <p:txBody>
          <a:bodyPr>
            <a:noAutofit/>
          </a:bodyPr>
          <a:lstStyle/>
          <a:p>
            <a:r>
              <a:rPr lang="nl-NL" sz="4400" dirty="0">
                <a:ea typeface="+mj-lt"/>
                <a:cs typeface="+mj-lt"/>
              </a:rPr>
              <a:t>kanaalplaat</a:t>
            </a:r>
            <a:endParaRPr lang="nl-NL" sz="4400" dirty="0"/>
          </a:p>
        </p:txBody>
      </p:sp>
      <p:pic>
        <p:nvPicPr>
          <p:cNvPr id="5" name="Afbeelding 5" descr="Afbeelding met gebouw, buiten, zitten, auto&#10;&#10;Beschrijving is gegenereerd met zeer hoge betrouwbaarheid">
            <a:extLst>
              <a:ext uri="{FF2B5EF4-FFF2-40B4-BE49-F238E27FC236}">
                <a16:creationId xmlns:a16="http://schemas.microsoft.com/office/drawing/2014/main" id="{DB128EF2-AAB2-4741-8489-F8441E3259DB}"/>
              </a:ext>
            </a:extLst>
          </p:cNvPr>
          <p:cNvPicPr>
            <a:picLocks noGrp="1" noChangeAspect="1"/>
          </p:cNvPicPr>
          <p:nvPr>
            <p:ph idx="1"/>
          </p:nvPr>
        </p:nvPicPr>
        <p:blipFill rotWithShape="1">
          <a:blip r:embed="rId2"/>
          <a:srcRect l="50" r="29550" b="17945"/>
          <a:stretch/>
        </p:blipFill>
        <p:spPr>
          <a:xfrm>
            <a:off x="456118" y="1435109"/>
            <a:ext cx="3022600" cy="4695356"/>
          </a:xfrm>
        </p:spPr>
      </p:pic>
      <p:sp>
        <p:nvSpPr>
          <p:cNvPr id="4" name="Tijdelijke aanduiding voor tekst 3">
            <a:extLst>
              <a:ext uri="{FF2B5EF4-FFF2-40B4-BE49-F238E27FC236}">
                <a16:creationId xmlns:a16="http://schemas.microsoft.com/office/drawing/2014/main" id="{F3007DC5-2E12-40A3-A222-FF9AFFF468CF}"/>
              </a:ext>
            </a:extLst>
          </p:cNvPr>
          <p:cNvSpPr>
            <a:spLocks noGrp="1"/>
          </p:cNvSpPr>
          <p:nvPr>
            <p:ph type="body" sz="half" idx="2"/>
          </p:nvPr>
        </p:nvSpPr>
        <p:spPr/>
        <p:txBody>
          <a:bodyPr/>
          <a:lstStyle/>
          <a:p>
            <a:endParaRPr lang="nl-NL"/>
          </a:p>
        </p:txBody>
      </p:sp>
      <p:pic>
        <p:nvPicPr>
          <p:cNvPr id="7" name="Afbeelding 7" descr="Afbeelding met buiten, water, boot, zitten&#10;&#10;Beschrijving is gegenereerd met zeer hoge betrouwbaarheid">
            <a:extLst>
              <a:ext uri="{FF2B5EF4-FFF2-40B4-BE49-F238E27FC236}">
                <a16:creationId xmlns:a16="http://schemas.microsoft.com/office/drawing/2014/main" id="{B2B1084A-DBF8-4CDB-9CC7-F7309B4F0E36}"/>
              </a:ext>
            </a:extLst>
          </p:cNvPr>
          <p:cNvPicPr>
            <a:picLocks noChangeAspect="1"/>
          </p:cNvPicPr>
          <p:nvPr/>
        </p:nvPicPr>
        <p:blipFill>
          <a:blip r:embed="rId3"/>
          <a:stretch>
            <a:fillRect/>
          </a:stretch>
        </p:blipFill>
        <p:spPr>
          <a:xfrm>
            <a:off x="4823116" y="857039"/>
            <a:ext cx="3580512" cy="5413855"/>
          </a:xfrm>
          <a:prstGeom prst="rect">
            <a:avLst/>
          </a:prstGeom>
        </p:spPr>
      </p:pic>
    </p:spTree>
    <p:extLst>
      <p:ext uri="{BB962C8B-B14F-4D97-AF65-F5344CB8AC3E}">
        <p14:creationId xmlns:p14="http://schemas.microsoft.com/office/powerpoint/2010/main" val="3620124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F52C2-DE0A-42DB-A11F-83EB4AFDC2D9}"/>
              </a:ext>
            </a:extLst>
          </p:cNvPr>
          <p:cNvSpPr>
            <a:spLocks noGrp="1"/>
          </p:cNvSpPr>
          <p:nvPr>
            <p:ph type="title"/>
          </p:nvPr>
        </p:nvSpPr>
        <p:spPr/>
        <p:txBody>
          <a:bodyPr>
            <a:noAutofit/>
          </a:bodyPr>
          <a:lstStyle/>
          <a:p>
            <a:r>
              <a:rPr lang="nl-NL" sz="4400" dirty="0">
                <a:ea typeface="+mj-lt"/>
                <a:cs typeface="+mj-lt"/>
              </a:rPr>
              <a:t>kanaalplaat</a:t>
            </a:r>
            <a:endParaRPr lang="nl-NL" sz="4400" dirty="0"/>
          </a:p>
        </p:txBody>
      </p:sp>
      <p:sp>
        <p:nvSpPr>
          <p:cNvPr id="4" name="Tijdelijke aanduiding voor tekst 3">
            <a:extLst>
              <a:ext uri="{FF2B5EF4-FFF2-40B4-BE49-F238E27FC236}">
                <a16:creationId xmlns:a16="http://schemas.microsoft.com/office/drawing/2014/main" id="{F3007DC5-2E12-40A3-A222-FF9AFFF468CF}"/>
              </a:ext>
            </a:extLst>
          </p:cNvPr>
          <p:cNvSpPr>
            <a:spLocks noGrp="1"/>
          </p:cNvSpPr>
          <p:nvPr>
            <p:ph type="body" sz="half" idx="2"/>
          </p:nvPr>
        </p:nvSpPr>
        <p:spPr/>
        <p:txBody>
          <a:bodyPr vert="horz" lIns="91440" tIns="45720" rIns="91440" bIns="45720" rtlCol="0" anchor="t">
            <a:normAutofit fontScale="77500" lnSpcReduction="20000"/>
          </a:bodyPr>
          <a:lstStyle/>
          <a:p>
            <a:endParaRPr lang="nl-NL" b="1" dirty="0">
              <a:cs typeface="Calibri"/>
            </a:endParaRPr>
          </a:p>
          <a:p>
            <a:r>
              <a:rPr lang="nl-NL" dirty="0">
                <a:ea typeface="+mn-lt"/>
                <a:cs typeface="+mn-lt"/>
              </a:rPr>
              <a:t>De kanaalplaatvloer is een prefab voorgespannen betonvloer die volledig op maat gemaakt wordt.</a:t>
            </a:r>
            <a:endParaRPr lang="nl-NL" dirty="0"/>
          </a:p>
          <a:p>
            <a:endParaRPr lang="nl-NL" dirty="0">
              <a:ea typeface="+mn-lt"/>
              <a:cs typeface="+mn-lt"/>
            </a:endParaRPr>
          </a:p>
          <a:p>
            <a:r>
              <a:rPr lang="nl-NL" dirty="0">
                <a:ea typeface="+mn-lt"/>
                <a:cs typeface="+mn-lt"/>
              </a:rPr>
              <a:t>Maatwerk, niet alleen in het aantal millimeters, maar ook doordat het basiselement kunt aanvullen met diverse innovatieve opties voor isolatie, verwarmen of ventileren.</a:t>
            </a:r>
            <a:endParaRPr lang="nl-NL" dirty="0"/>
          </a:p>
          <a:p>
            <a:endParaRPr lang="nl-NL" dirty="0"/>
          </a:p>
          <a:p>
            <a:r>
              <a:rPr lang="nl-NL" dirty="0"/>
              <a:t>Optimaal proces</a:t>
            </a:r>
            <a:endParaRPr lang="nl-NL" dirty="0">
              <a:cs typeface="Calibri"/>
            </a:endParaRPr>
          </a:p>
          <a:p>
            <a:r>
              <a:rPr lang="nl-NL" dirty="0">
                <a:ea typeface="+mn-lt"/>
                <a:cs typeface="+mn-lt"/>
              </a:rPr>
              <a:t>De </a:t>
            </a:r>
            <a:r>
              <a:rPr lang="nl-NL" dirty="0" err="1">
                <a:ea typeface="+mn-lt"/>
                <a:cs typeface="+mn-lt"/>
              </a:rPr>
              <a:t>prefabelementen</a:t>
            </a:r>
            <a:r>
              <a:rPr lang="nl-NL" dirty="0">
                <a:ea typeface="+mn-lt"/>
                <a:cs typeface="+mn-lt"/>
              </a:rPr>
              <a:t> worden op legvolgorde en exact op tijd geleverd. Kanaalplaatvloeren zijn al direct na montage volledig belastbaar en vergen geen uithardingstijd op de bouwplaats, hiermee versnelt de ruwbouwtijd met 30%.</a:t>
            </a:r>
            <a:endParaRPr lang="nl-NL" dirty="0"/>
          </a:p>
          <a:p>
            <a:endParaRPr lang="nl-NL" dirty="0">
              <a:cs typeface="Calibri"/>
            </a:endParaRPr>
          </a:p>
          <a:p>
            <a:r>
              <a:rPr lang="nl-NL" dirty="0">
                <a:ea typeface="+mn-lt"/>
                <a:cs typeface="+mn-lt"/>
              </a:rPr>
              <a:t>De kanaalplaat bespaart tot 50% beton ten opzichte van massieve vloeren. Het lichtere eigengewicht en de voorspanning bespaart ook nog eens zeer fors in de wapening. De vloer is 100% recyclebaar en bij het industriële productieproces is er geen afval.</a:t>
            </a:r>
            <a:endParaRPr lang="nl-NL" dirty="0"/>
          </a:p>
          <a:p>
            <a:endParaRPr lang="nl-NL" dirty="0">
              <a:ea typeface="+mn-lt"/>
              <a:cs typeface="+mn-lt"/>
            </a:endParaRPr>
          </a:p>
          <a:p>
            <a:pPr marL="285750" indent="-285750">
              <a:buFont typeface="Arial"/>
              <a:buChar char="•"/>
            </a:pPr>
            <a:r>
              <a:rPr lang="nl-NL" dirty="0">
                <a:ea typeface="+mn-lt"/>
                <a:cs typeface="+mn-lt"/>
              </a:rPr>
              <a:t>Tot 50% minder materiaal</a:t>
            </a:r>
            <a:endParaRPr lang="nl-NL" dirty="0"/>
          </a:p>
          <a:p>
            <a:pPr marL="285750" indent="-285750">
              <a:buFont typeface="Arial"/>
              <a:buChar char="•"/>
            </a:pPr>
            <a:r>
              <a:rPr lang="nl-NL" dirty="0">
                <a:ea typeface="+mn-lt"/>
                <a:cs typeface="+mn-lt"/>
              </a:rPr>
              <a:t>Gemak van snelle montage</a:t>
            </a:r>
            <a:endParaRPr lang="nl-NL" dirty="0"/>
          </a:p>
          <a:p>
            <a:pPr marL="285750" indent="-285750">
              <a:buFont typeface="Arial"/>
              <a:buChar char="•"/>
            </a:pPr>
            <a:r>
              <a:rPr lang="nl-NL" dirty="0">
                <a:ea typeface="+mn-lt"/>
                <a:cs typeface="+mn-lt"/>
              </a:rPr>
              <a:t>Overspanningen tot 16 meter</a:t>
            </a:r>
            <a:endParaRPr lang="nl-NL" dirty="0"/>
          </a:p>
          <a:p>
            <a:endParaRPr lang="nl-NL" dirty="0">
              <a:cs typeface="Calibri"/>
            </a:endParaRPr>
          </a:p>
          <a:p>
            <a:endParaRPr lang="nl-NL" dirty="0">
              <a:cs typeface="Calibri"/>
            </a:endParaRPr>
          </a:p>
        </p:txBody>
      </p:sp>
      <p:pic>
        <p:nvPicPr>
          <p:cNvPr id="13" name="Afbeelding 13" descr="Afbeelding met schermafbeelding&#10;&#10;Beschrijving is gegenereerd met zeer hoge betrouwbaarheid">
            <a:extLst>
              <a:ext uri="{FF2B5EF4-FFF2-40B4-BE49-F238E27FC236}">
                <a16:creationId xmlns:a16="http://schemas.microsoft.com/office/drawing/2014/main" id="{2313591D-A4D1-4C1E-8EF3-D82373654705}"/>
              </a:ext>
            </a:extLst>
          </p:cNvPr>
          <p:cNvPicPr>
            <a:picLocks noChangeAspect="1"/>
          </p:cNvPicPr>
          <p:nvPr/>
        </p:nvPicPr>
        <p:blipFill>
          <a:blip r:embed="rId2"/>
          <a:stretch>
            <a:fillRect/>
          </a:stretch>
        </p:blipFill>
        <p:spPr>
          <a:xfrm>
            <a:off x="5052174" y="359349"/>
            <a:ext cx="3240494" cy="6400799"/>
          </a:xfrm>
          <a:prstGeom prst="rect">
            <a:avLst/>
          </a:prstGeom>
        </p:spPr>
      </p:pic>
    </p:spTree>
    <p:extLst>
      <p:ext uri="{BB962C8B-B14F-4D97-AF65-F5344CB8AC3E}">
        <p14:creationId xmlns:p14="http://schemas.microsoft.com/office/powerpoint/2010/main" val="2785436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Functie van vloeren</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sp>
        <p:nvSpPr>
          <p:cNvPr id="3" name="Tekstvak 2"/>
          <p:cNvSpPr txBox="1"/>
          <p:nvPr/>
        </p:nvSpPr>
        <p:spPr>
          <a:xfrm>
            <a:off x="971600" y="1988840"/>
            <a:ext cx="7366716" cy="2308324"/>
          </a:xfrm>
          <a:prstGeom prst="rect">
            <a:avLst/>
          </a:prstGeom>
          <a:noFill/>
        </p:spPr>
        <p:txBody>
          <a:bodyPr wrap="square" rtlCol="0">
            <a:spAutoFit/>
          </a:bodyPr>
          <a:lstStyle/>
          <a:p>
            <a:r>
              <a:rPr lang="nl-NL" dirty="0"/>
              <a:t>De hoofdfunctie van een vloer is </a:t>
            </a:r>
            <a:r>
              <a:rPr lang="nl-NL" b="1" dirty="0"/>
              <a:t>belastingen opvangen</a:t>
            </a:r>
            <a:r>
              <a:rPr lang="nl-NL" dirty="0"/>
              <a:t> en deze overdragen op de wanden. Verder hebben vloeren </a:t>
            </a:r>
            <a:r>
              <a:rPr lang="nl-NL" b="1" dirty="0"/>
              <a:t>geluidsisolerende</a:t>
            </a:r>
            <a:r>
              <a:rPr lang="nl-NL" dirty="0"/>
              <a:t>, thermische, </a:t>
            </a:r>
            <a:r>
              <a:rPr lang="nl-NL" b="1" dirty="0"/>
              <a:t>brandwerende</a:t>
            </a:r>
            <a:r>
              <a:rPr lang="nl-NL" dirty="0"/>
              <a:t>,</a:t>
            </a:r>
            <a:r>
              <a:rPr lang="nl-NL" b="1" dirty="0"/>
              <a:t> </a:t>
            </a:r>
            <a:r>
              <a:rPr lang="nl-NL" b="1" dirty="0" err="1"/>
              <a:t>ruimtescheidende</a:t>
            </a:r>
            <a:r>
              <a:rPr lang="nl-NL" dirty="0"/>
              <a:t> en verankerende functies. Er bestaan verschillende typen vloeren. Als materiaal gebruik je hout, beton en staal. Op de begane grond van een gebouw breng je vaak een steenachtige geïsoleerde vloer aan. De verdiepingsvloer is meestal niet geïsoleerd. Elke vloersoort heeft voor- en nadelen en aan ieder vloertype worden weer andere eisen gesteld met betrekking tot het materiaal en de constructie.</a:t>
            </a:r>
          </a:p>
        </p:txBody>
      </p:sp>
    </p:spTree>
    <p:extLst>
      <p:ext uri="{BB962C8B-B14F-4D97-AF65-F5344CB8AC3E}">
        <p14:creationId xmlns:p14="http://schemas.microsoft.com/office/powerpoint/2010/main" val="2295928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F52C2-DE0A-42DB-A11F-83EB4AFDC2D9}"/>
              </a:ext>
            </a:extLst>
          </p:cNvPr>
          <p:cNvSpPr>
            <a:spLocks noGrp="1"/>
          </p:cNvSpPr>
          <p:nvPr>
            <p:ph type="title"/>
          </p:nvPr>
        </p:nvSpPr>
        <p:spPr>
          <a:xfrm>
            <a:off x="457200" y="273050"/>
            <a:ext cx="5719898" cy="1162050"/>
          </a:xfrm>
        </p:spPr>
        <p:txBody>
          <a:bodyPr>
            <a:noAutofit/>
          </a:bodyPr>
          <a:lstStyle/>
          <a:p>
            <a:r>
              <a:rPr lang="nl-NL" sz="4400" dirty="0">
                <a:ea typeface="+mj-lt"/>
                <a:cs typeface="+mj-lt"/>
              </a:rPr>
              <a:t>breedplaatvloer</a:t>
            </a:r>
            <a:endParaRPr lang="nl-NL" sz="4400" dirty="0">
              <a:cs typeface="Calibri"/>
            </a:endParaRPr>
          </a:p>
        </p:txBody>
      </p:sp>
      <p:pic>
        <p:nvPicPr>
          <p:cNvPr id="8" name="Afbeelding 8" descr="Afbeelding met buiten, hek, persoon, man&#10;&#10;Beschrijving is gegenereerd met zeer hoge betrouwbaarheid">
            <a:extLst>
              <a:ext uri="{FF2B5EF4-FFF2-40B4-BE49-F238E27FC236}">
                <a16:creationId xmlns:a16="http://schemas.microsoft.com/office/drawing/2014/main" id="{E37134D2-04D7-4C53-919B-B2B0C2A5DF55}"/>
              </a:ext>
            </a:extLst>
          </p:cNvPr>
          <p:cNvPicPr>
            <a:picLocks noGrp="1" noChangeAspect="1"/>
          </p:cNvPicPr>
          <p:nvPr>
            <p:ph idx="1"/>
          </p:nvPr>
        </p:nvPicPr>
        <p:blipFill>
          <a:blip r:embed="rId2"/>
          <a:stretch>
            <a:fillRect/>
          </a:stretch>
        </p:blipFill>
        <p:spPr>
          <a:xfrm>
            <a:off x="456119" y="1878520"/>
            <a:ext cx="5847404" cy="4387073"/>
          </a:xfrm>
        </p:spPr>
      </p:pic>
      <p:pic>
        <p:nvPicPr>
          <p:cNvPr id="10" name="Afbeelding 10" descr="Afbeelding met schermafbeelding&#10;&#10;Beschrijving is gegenereerd met zeer hoge betrouwbaarheid">
            <a:extLst>
              <a:ext uri="{FF2B5EF4-FFF2-40B4-BE49-F238E27FC236}">
                <a16:creationId xmlns:a16="http://schemas.microsoft.com/office/drawing/2014/main" id="{DB99F4EA-0A8B-450A-9C86-30C245B8B624}"/>
              </a:ext>
            </a:extLst>
          </p:cNvPr>
          <p:cNvPicPr>
            <a:picLocks noChangeAspect="1"/>
          </p:cNvPicPr>
          <p:nvPr/>
        </p:nvPicPr>
        <p:blipFill>
          <a:blip r:embed="rId3"/>
          <a:stretch>
            <a:fillRect/>
          </a:stretch>
        </p:blipFill>
        <p:spPr>
          <a:xfrm>
            <a:off x="6398368" y="1876146"/>
            <a:ext cx="2743200" cy="2145102"/>
          </a:xfrm>
          <a:prstGeom prst="rect">
            <a:avLst/>
          </a:prstGeom>
        </p:spPr>
      </p:pic>
    </p:spTree>
    <p:extLst>
      <p:ext uri="{BB962C8B-B14F-4D97-AF65-F5344CB8AC3E}">
        <p14:creationId xmlns:p14="http://schemas.microsoft.com/office/powerpoint/2010/main" val="1851120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F52C2-DE0A-42DB-A11F-83EB4AFDC2D9}"/>
              </a:ext>
            </a:extLst>
          </p:cNvPr>
          <p:cNvSpPr>
            <a:spLocks noGrp="1"/>
          </p:cNvSpPr>
          <p:nvPr>
            <p:ph type="title"/>
          </p:nvPr>
        </p:nvSpPr>
        <p:spPr>
          <a:xfrm>
            <a:off x="457200" y="273050"/>
            <a:ext cx="4060116" cy="1162050"/>
          </a:xfrm>
        </p:spPr>
        <p:txBody>
          <a:bodyPr>
            <a:noAutofit/>
          </a:bodyPr>
          <a:lstStyle/>
          <a:p>
            <a:r>
              <a:rPr lang="nl-NL" sz="4400" dirty="0">
                <a:ea typeface="+mj-lt"/>
                <a:cs typeface="+mj-lt"/>
              </a:rPr>
              <a:t>breedplaatvloer</a:t>
            </a:r>
            <a:endParaRPr lang="nl-NL" dirty="0"/>
          </a:p>
        </p:txBody>
      </p:sp>
      <p:sp>
        <p:nvSpPr>
          <p:cNvPr id="4" name="Tijdelijke aanduiding voor tekst 3">
            <a:extLst>
              <a:ext uri="{FF2B5EF4-FFF2-40B4-BE49-F238E27FC236}">
                <a16:creationId xmlns:a16="http://schemas.microsoft.com/office/drawing/2014/main" id="{F3007DC5-2E12-40A3-A222-FF9AFFF468CF}"/>
              </a:ext>
            </a:extLst>
          </p:cNvPr>
          <p:cNvSpPr>
            <a:spLocks noGrp="1"/>
          </p:cNvSpPr>
          <p:nvPr>
            <p:ph type="body" sz="half" idx="2"/>
          </p:nvPr>
        </p:nvSpPr>
        <p:spPr>
          <a:xfrm>
            <a:off x="457200" y="1435100"/>
            <a:ext cx="3570863" cy="5329440"/>
          </a:xfrm>
        </p:spPr>
        <p:txBody>
          <a:bodyPr vert="horz" lIns="91440" tIns="45720" rIns="91440" bIns="45720" rtlCol="0" anchor="t">
            <a:noAutofit/>
          </a:bodyPr>
          <a:lstStyle/>
          <a:p>
            <a:r>
              <a:rPr lang="nl-NL" sz="2000" i="1" dirty="0">
                <a:ea typeface="+mn-lt"/>
                <a:cs typeface="+mn-lt"/>
              </a:rPr>
              <a:t>Voordelen </a:t>
            </a:r>
            <a:r>
              <a:rPr lang="nl-NL" sz="2000" i="1" dirty="0" err="1">
                <a:ea typeface="+mn-lt"/>
                <a:cs typeface="+mn-lt"/>
              </a:rPr>
              <a:t>breedplaten</a:t>
            </a:r>
            <a:br>
              <a:rPr lang="nl-NL" sz="2000" i="1" dirty="0">
                <a:ea typeface="+mn-lt"/>
                <a:cs typeface="+mn-lt"/>
              </a:rPr>
            </a:br>
            <a:r>
              <a:rPr lang="nl-NL" sz="2000" i="1" dirty="0">
                <a:ea typeface="+mn-lt"/>
                <a:cs typeface="+mn-lt"/>
              </a:rPr>
              <a:t>-</a:t>
            </a:r>
            <a:r>
              <a:rPr lang="nl-NL" sz="2000" dirty="0">
                <a:ea typeface="+mn-lt"/>
                <a:cs typeface="+mn-lt"/>
              </a:rPr>
              <a:t> Leidingen e.d. zijn eenvoudig in te storten </a:t>
            </a:r>
            <a:br>
              <a:rPr lang="nl-NL" sz="2000" dirty="0">
                <a:ea typeface="+mn-lt"/>
                <a:cs typeface="+mn-lt"/>
              </a:rPr>
            </a:br>
            <a:r>
              <a:rPr lang="nl-NL" sz="2000" dirty="0">
                <a:ea typeface="+mn-lt"/>
                <a:cs typeface="+mn-lt"/>
              </a:rPr>
              <a:t>- Grote vormvrijheid en uitsparingen gemakkelijker te realiseren.</a:t>
            </a:r>
            <a:br>
              <a:rPr lang="nl-NL" sz="2000" dirty="0">
                <a:ea typeface="+mn-lt"/>
                <a:cs typeface="+mn-lt"/>
              </a:rPr>
            </a:br>
            <a:r>
              <a:rPr lang="nl-NL" sz="2000" dirty="0">
                <a:ea typeface="+mn-lt"/>
                <a:cs typeface="+mn-lt"/>
              </a:rPr>
              <a:t>- Naadloze aansluiting.</a:t>
            </a:r>
            <a:br>
              <a:rPr lang="nl-NL" sz="2000" dirty="0">
                <a:ea typeface="+mn-lt"/>
                <a:cs typeface="+mn-lt"/>
              </a:rPr>
            </a:br>
            <a:r>
              <a:rPr lang="nl-NL" sz="2000" dirty="0">
                <a:ea typeface="+mn-lt"/>
                <a:cs typeface="+mn-lt"/>
              </a:rPr>
              <a:t>- Na storten beton is de plaat, als één grote plaat te beschouwen.</a:t>
            </a:r>
            <a:br>
              <a:rPr lang="nl-NL" sz="2000" dirty="0">
                <a:ea typeface="+mn-lt"/>
                <a:cs typeface="+mn-lt"/>
              </a:rPr>
            </a:br>
            <a:br>
              <a:rPr lang="nl-NL" sz="2000" dirty="0">
                <a:ea typeface="+mn-lt"/>
                <a:cs typeface="+mn-lt"/>
              </a:rPr>
            </a:br>
            <a:r>
              <a:rPr lang="nl-NL" sz="2000" dirty="0">
                <a:ea typeface="+mn-lt"/>
                <a:cs typeface="+mn-lt"/>
              </a:rPr>
              <a:t>Nadelen breedplaatvloer </a:t>
            </a:r>
            <a:endParaRPr lang="nl-NL" dirty="0"/>
          </a:p>
          <a:p>
            <a:r>
              <a:rPr lang="nl-NL" sz="2000" dirty="0">
                <a:ea typeface="+mn-lt"/>
                <a:cs typeface="+mn-lt"/>
              </a:rPr>
              <a:t>Groter gewicht </a:t>
            </a:r>
            <a:br>
              <a:rPr lang="nl-NL" sz="2000" dirty="0">
                <a:ea typeface="+mn-lt"/>
                <a:cs typeface="+mn-lt"/>
              </a:rPr>
            </a:br>
            <a:r>
              <a:rPr lang="nl-NL" sz="2000" dirty="0">
                <a:ea typeface="+mn-lt"/>
                <a:cs typeface="+mn-lt"/>
              </a:rPr>
              <a:t>- Minder snelle montage (wapeningsnet leggen, beton storten).</a:t>
            </a:r>
            <a:endParaRPr lang="nl-NL" sz="2000" dirty="0">
              <a:cs typeface="Calibri"/>
            </a:endParaRPr>
          </a:p>
          <a:p>
            <a:endParaRPr lang="nl-NL" dirty="0">
              <a:cs typeface="Calibri"/>
            </a:endParaRPr>
          </a:p>
          <a:p>
            <a:endParaRPr lang="nl-NL" dirty="0">
              <a:cs typeface="Calibri"/>
            </a:endParaRPr>
          </a:p>
        </p:txBody>
      </p:sp>
      <p:pic>
        <p:nvPicPr>
          <p:cNvPr id="6" name="Afbeelding 6" descr="Afbeelding met hek, trein, spoor, metaal&#10;&#10;Beschrijving is gegenereerd met zeer hoge betrouwbaarheid">
            <a:extLst>
              <a:ext uri="{FF2B5EF4-FFF2-40B4-BE49-F238E27FC236}">
                <a16:creationId xmlns:a16="http://schemas.microsoft.com/office/drawing/2014/main" id="{1DEB0C90-AAB8-401D-B24F-8D259AC451C8}"/>
              </a:ext>
            </a:extLst>
          </p:cNvPr>
          <p:cNvPicPr>
            <a:picLocks noChangeAspect="1"/>
          </p:cNvPicPr>
          <p:nvPr/>
        </p:nvPicPr>
        <p:blipFill>
          <a:blip r:embed="rId2"/>
          <a:stretch>
            <a:fillRect/>
          </a:stretch>
        </p:blipFill>
        <p:spPr>
          <a:xfrm>
            <a:off x="6288672" y="1472826"/>
            <a:ext cx="2859484" cy="5042695"/>
          </a:xfrm>
          <a:prstGeom prst="rect">
            <a:avLst/>
          </a:prstGeom>
        </p:spPr>
      </p:pic>
      <p:pic>
        <p:nvPicPr>
          <p:cNvPr id="8" name="Afbeelding 8" descr="Afbeelding met buiten, gebouw, binnenplaats, spoor&#10;&#10;Beschrijving is gegenereerd met zeer hoge betrouwbaarheid">
            <a:extLst>
              <a:ext uri="{FF2B5EF4-FFF2-40B4-BE49-F238E27FC236}">
                <a16:creationId xmlns:a16="http://schemas.microsoft.com/office/drawing/2014/main" id="{98A62667-1E24-4FB9-BBA5-AC7FCA19AC48}"/>
              </a:ext>
            </a:extLst>
          </p:cNvPr>
          <p:cNvPicPr>
            <a:picLocks noChangeAspect="1"/>
          </p:cNvPicPr>
          <p:nvPr/>
        </p:nvPicPr>
        <p:blipFill>
          <a:blip r:embed="rId3"/>
          <a:stretch>
            <a:fillRect/>
          </a:stretch>
        </p:blipFill>
        <p:spPr>
          <a:xfrm>
            <a:off x="4146074" y="1439083"/>
            <a:ext cx="2859485" cy="5084875"/>
          </a:xfrm>
          <a:prstGeom prst="rect">
            <a:avLst/>
          </a:prstGeom>
        </p:spPr>
      </p:pic>
    </p:spTree>
    <p:extLst>
      <p:ext uri="{BB962C8B-B14F-4D97-AF65-F5344CB8AC3E}">
        <p14:creationId xmlns:p14="http://schemas.microsoft.com/office/powerpoint/2010/main" val="136186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F52C2-DE0A-42DB-A11F-83EB4AFDC2D9}"/>
              </a:ext>
            </a:extLst>
          </p:cNvPr>
          <p:cNvSpPr>
            <a:spLocks noGrp="1"/>
          </p:cNvSpPr>
          <p:nvPr>
            <p:ph type="title"/>
          </p:nvPr>
        </p:nvSpPr>
        <p:spPr>
          <a:xfrm>
            <a:off x="457200" y="273050"/>
            <a:ext cx="4060116" cy="1162050"/>
          </a:xfrm>
        </p:spPr>
        <p:txBody>
          <a:bodyPr>
            <a:noAutofit/>
          </a:bodyPr>
          <a:lstStyle/>
          <a:p>
            <a:r>
              <a:rPr lang="nl-NL" sz="4400" dirty="0">
                <a:ea typeface="+mj-lt"/>
                <a:cs typeface="+mj-lt"/>
              </a:rPr>
              <a:t>breedplaatvloer</a:t>
            </a:r>
            <a:endParaRPr lang="nl-NL" dirty="0"/>
          </a:p>
        </p:txBody>
      </p:sp>
      <p:sp>
        <p:nvSpPr>
          <p:cNvPr id="4" name="Tijdelijke aanduiding voor tekst 3">
            <a:extLst>
              <a:ext uri="{FF2B5EF4-FFF2-40B4-BE49-F238E27FC236}">
                <a16:creationId xmlns:a16="http://schemas.microsoft.com/office/drawing/2014/main" id="{F3007DC5-2E12-40A3-A222-FF9AFFF468CF}"/>
              </a:ext>
            </a:extLst>
          </p:cNvPr>
          <p:cNvSpPr>
            <a:spLocks noGrp="1"/>
          </p:cNvSpPr>
          <p:nvPr>
            <p:ph type="body" sz="half" idx="2"/>
          </p:nvPr>
        </p:nvSpPr>
        <p:spPr>
          <a:xfrm>
            <a:off x="457200" y="1435100"/>
            <a:ext cx="4060117" cy="5329440"/>
          </a:xfrm>
        </p:spPr>
        <p:txBody>
          <a:bodyPr vert="horz" lIns="91440" tIns="45720" rIns="91440" bIns="45720" rtlCol="0" anchor="t">
            <a:noAutofit/>
          </a:bodyPr>
          <a:lstStyle/>
          <a:p>
            <a:r>
              <a:rPr lang="nl-NL" sz="2000" dirty="0">
                <a:ea typeface="+mn-lt"/>
                <a:cs typeface="+mn-lt"/>
              </a:rPr>
              <a:t>- Betonkernactivering </a:t>
            </a:r>
            <a:endParaRPr lang="nl-NL" sz="2000" dirty="0">
              <a:cs typeface="Calibri"/>
            </a:endParaRPr>
          </a:p>
        </p:txBody>
      </p:sp>
      <p:pic>
        <p:nvPicPr>
          <p:cNvPr id="3" name="Afbeelding 4" descr="Afbeelding met buiten, spoor, trein, tapijt&#10;&#10;Beschrijving is gegenereerd met zeer hoge betrouwbaarheid">
            <a:extLst>
              <a:ext uri="{FF2B5EF4-FFF2-40B4-BE49-F238E27FC236}">
                <a16:creationId xmlns:a16="http://schemas.microsoft.com/office/drawing/2014/main" id="{4D4646CD-6518-435B-B626-FD2B8A4BD83C}"/>
              </a:ext>
            </a:extLst>
          </p:cNvPr>
          <p:cNvPicPr>
            <a:picLocks noChangeAspect="1"/>
          </p:cNvPicPr>
          <p:nvPr/>
        </p:nvPicPr>
        <p:blipFill>
          <a:blip r:embed="rId2"/>
          <a:stretch>
            <a:fillRect/>
          </a:stretch>
        </p:blipFill>
        <p:spPr>
          <a:xfrm>
            <a:off x="458978" y="1820666"/>
            <a:ext cx="8133435" cy="4562837"/>
          </a:xfrm>
          <a:prstGeom prst="rect">
            <a:avLst/>
          </a:prstGeom>
        </p:spPr>
      </p:pic>
    </p:spTree>
    <p:extLst>
      <p:ext uri="{BB962C8B-B14F-4D97-AF65-F5344CB8AC3E}">
        <p14:creationId xmlns:p14="http://schemas.microsoft.com/office/powerpoint/2010/main" val="2339047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a:cs typeface="Arial"/>
              </a:rPr>
              <a:t>Opdracht</a:t>
            </a:r>
            <a:endParaRPr lang="nl-NL" b="1" dirty="0">
              <a:latin typeface="Arial" pitchFamily="34" charset="0"/>
              <a:cs typeface="Arial" pitchFamily="34" charset="0"/>
            </a:endParaRP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15362" name="Picture 2" descr="E:\DC\Constructie leer\1.3 Vloeren\steenachtige vloeren.gif"/>
          <p:cNvPicPr>
            <a:picLocks noChangeAspect="1" noChangeArrowheads="1"/>
          </p:cNvPicPr>
          <p:nvPr/>
        </p:nvPicPr>
        <p:blipFill rotWithShape="1">
          <a:blip r:embed="rId2">
            <a:extLst>
              <a:ext uri="{28A0092B-C50C-407E-A947-70E740481C1C}">
                <a14:useLocalDpi xmlns:a14="http://schemas.microsoft.com/office/drawing/2010/main" val="0"/>
              </a:ext>
            </a:extLst>
          </a:blip>
          <a:srcRect b="63893"/>
          <a:stretch/>
        </p:blipFill>
        <p:spPr bwMode="auto">
          <a:xfrm>
            <a:off x="1043608" y="3903752"/>
            <a:ext cx="6677025" cy="2954248"/>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p:cNvSpPr txBox="1"/>
          <p:nvPr/>
        </p:nvSpPr>
        <p:spPr>
          <a:xfrm>
            <a:off x="1008079" y="1120582"/>
            <a:ext cx="7366716" cy="2585323"/>
          </a:xfrm>
          <a:prstGeom prst="rect">
            <a:avLst/>
          </a:prstGeom>
          <a:noFill/>
        </p:spPr>
        <p:txBody>
          <a:bodyPr wrap="square" rtlCol="0" anchor="t">
            <a:spAutoFit/>
          </a:bodyPr>
          <a:lstStyle/>
          <a:p>
            <a:r>
              <a:rPr lang="nl-NL" dirty="0"/>
              <a:t>Maak een verslag over de verschillende vrijdragende vloeren. Per vloertype moeten de volgende eigenschappen worden benoemd:</a:t>
            </a:r>
          </a:p>
          <a:p>
            <a:pPr marL="285750" indent="-285750">
              <a:buFont typeface="Arial" pitchFamily="34" charset="0"/>
              <a:buChar char="•"/>
            </a:pPr>
            <a:r>
              <a:rPr lang="nl-NL" dirty="0"/>
              <a:t>Voordelen en nadelen</a:t>
            </a:r>
          </a:p>
          <a:p>
            <a:pPr marL="285750" indent="-285750">
              <a:buFont typeface="Arial" pitchFamily="34" charset="0"/>
              <a:buChar char="•"/>
            </a:pPr>
            <a:r>
              <a:rPr lang="nl-NL" dirty="0"/>
              <a:t>Overspanningsmogelijkheden</a:t>
            </a:r>
          </a:p>
          <a:p>
            <a:pPr marL="285750" indent="-285750">
              <a:buFont typeface="Arial" pitchFamily="34" charset="0"/>
              <a:buChar char="•"/>
            </a:pPr>
            <a:r>
              <a:rPr lang="nl-NL" dirty="0"/>
              <a:t>Droogtijd</a:t>
            </a:r>
          </a:p>
          <a:p>
            <a:pPr marL="285750" indent="-285750">
              <a:buFont typeface="Arial" pitchFamily="34" charset="0"/>
              <a:buChar char="•"/>
            </a:pPr>
            <a:r>
              <a:rPr lang="nl-NL" dirty="0"/>
              <a:t>Hulpmiddelen bij plaatsen</a:t>
            </a:r>
          </a:p>
          <a:p>
            <a:pPr marL="285750" indent="-285750">
              <a:buFont typeface="Arial" pitchFamily="34" charset="0"/>
              <a:buChar char="•"/>
            </a:pPr>
            <a:r>
              <a:rPr lang="nl-NL"/>
              <a:t>Kan er direct op verder worden gebouwd</a:t>
            </a:r>
            <a:endParaRPr lang="nl-NL">
              <a:cs typeface="Calibri"/>
            </a:endParaRPr>
          </a:p>
          <a:p>
            <a:pPr marL="285750" indent="-285750">
              <a:buFont typeface="Arial" pitchFamily="34" charset="0"/>
              <a:buChar char="•"/>
            </a:pPr>
            <a:r>
              <a:rPr lang="nl-NL"/>
              <a:t>Aangeven wanneer je zou kiezen voor het vloertype</a:t>
            </a:r>
          </a:p>
          <a:p>
            <a:pPr marL="285750" indent="-285750">
              <a:buFont typeface="Arial" pitchFamily="34" charset="0"/>
              <a:buChar char="•"/>
            </a:pPr>
            <a:r>
              <a:rPr lang="nl-NL">
                <a:cs typeface="Calibri"/>
              </a:rPr>
              <a:t>Eigen gewicht bij H 200 mm</a:t>
            </a:r>
            <a:endParaRPr lang="nl-NL" dirty="0">
              <a:cs typeface="Calibri"/>
            </a:endParaRPr>
          </a:p>
        </p:txBody>
      </p:sp>
    </p:spTree>
    <p:extLst>
      <p:ext uri="{BB962C8B-B14F-4D97-AF65-F5344CB8AC3E}">
        <p14:creationId xmlns:p14="http://schemas.microsoft.com/office/powerpoint/2010/main" val="4113193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16386" name="Picture 2" descr="E:\DC\Constructie leer\1.3 Vloeren\steenachtige vloeren.gif"/>
          <p:cNvPicPr>
            <a:picLocks noChangeAspect="1" noChangeArrowheads="1"/>
          </p:cNvPicPr>
          <p:nvPr/>
        </p:nvPicPr>
        <p:blipFill rotWithShape="1">
          <a:blip r:embed="rId2">
            <a:extLst>
              <a:ext uri="{28A0092B-C50C-407E-A947-70E740481C1C}">
                <a14:useLocalDpi xmlns:a14="http://schemas.microsoft.com/office/drawing/2010/main" val="0"/>
              </a:ext>
            </a:extLst>
          </a:blip>
          <a:srcRect t="35995"/>
          <a:stretch/>
        </p:blipFill>
        <p:spPr bwMode="auto">
          <a:xfrm>
            <a:off x="971600" y="1621155"/>
            <a:ext cx="6677025" cy="5236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590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Opbouw vloer</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sp>
        <p:nvSpPr>
          <p:cNvPr id="3" name="Tekstvak 2"/>
          <p:cNvSpPr txBox="1"/>
          <p:nvPr/>
        </p:nvSpPr>
        <p:spPr>
          <a:xfrm>
            <a:off x="971600" y="1340768"/>
            <a:ext cx="7366716" cy="2585323"/>
          </a:xfrm>
          <a:prstGeom prst="rect">
            <a:avLst/>
          </a:prstGeom>
          <a:noFill/>
        </p:spPr>
        <p:txBody>
          <a:bodyPr wrap="square" rtlCol="0">
            <a:spAutoFit/>
          </a:bodyPr>
          <a:lstStyle/>
          <a:p>
            <a:pPr marL="285750" indent="-285750">
              <a:buFont typeface="Arial" pitchFamily="34" charset="0"/>
              <a:buChar char="•"/>
            </a:pPr>
            <a:r>
              <a:rPr lang="nl-NL" dirty="0"/>
              <a:t>Draagvloer</a:t>
            </a:r>
            <a:br>
              <a:rPr lang="nl-NL" dirty="0"/>
            </a:br>
            <a:r>
              <a:rPr lang="nl-NL" dirty="0"/>
              <a:t>De draagvloer moet aan bouwfysische en constructieve eisen voldoen.</a:t>
            </a:r>
          </a:p>
          <a:p>
            <a:pPr marL="285750" indent="-285750">
              <a:buFont typeface="Arial" pitchFamily="34" charset="0"/>
              <a:buChar char="•"/>
            </a:pPr>
            <a:r>
              <a:rPr lang="nl-NL" dirty="0"/>
              <a:t>Tussenvloer</a:t>
            </a:r>
            <a:br>
              <a:rPr lang="nl-NL" dirty="0"/>
            </a:br>
            <a:r>
              <a:rPr lang="nl-NL" dirty="0"/>
              <a:t>De tussenvloer heet ook wel dekvloer. Deze vloer heeft vooral een egaliserende functie en haalt dus oneffenheden weg.</a:t>
            </a:r>
          </a:p>
          <a:p>
            <a:pPr marL="285750" indent="-285750">
              <a:buFont typeface="Arial" pitchFamily="34" charset="0"/>
              <a:buChar char="•"/>
            </a:pPr>
            <a:r>
              <a:rPr lang="nl-NL" dirty="0"/>
              <a:t>De afwerkvloer en het plafond</a:t>
            </a:r>
            <a:br>
              <a:rPr lang="nl-NL" dirty="0"/>
            </a:br>
            <a:r>
              <a:rPr lang="nl-NL" dirty="0"/>
              <a:t>De afwerkvloer en het plafond hebben vooral esthetische waarde (of: ‘schoonheidswaarde’), maar ook bouwfysische waarde. Het plafond heeft ook brandwerende eigenschappen.</a:t>
            </a:r>
          </a:p>
        </p:txBody>
      </p:sp>
      <p:pic>
        <p:nvPicPr>
          <p:cNvPr id="2052" name="Picture 4" descr="E:\DC\Constructie leer\1.3 Vloeren\Model houten vloeropbouw.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229037"/>
            <a:ext cx="296227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DC\Constructie leer\1.3 Vloeren\Model steenachtige vloeropbou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882" y="4180346"/>
            <a:ext cx="3295650"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463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Opbouw vloer</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2051" name="Picture 3" descr="E:\DC\Constructie leer\1.3 Vloeren\Detail kanaalplaatvloer.gif"/>
          <p:cNvPicPr>
            <a:picLocks noChangeAspect="1" noChangeArrowheads="1"/>
          </p:cNvPicPr>
          <p:nvPr/>
        </p:nvPicPr>
        <p:blipFill rotWithShape="1">
          <a:blip r:embed="rId2">
            <a:extLst>
              <a:ext uri="{28A0092B-C50C-407E-A947-70E740481C1C}">
                <a14:useLocalDpi xmlns:a14="http://schemas.microsoft.com/office/drawing/2010/main" val="0"/>
              </a:ext>
            </a:extLst>
          </a:blip>
          <a:srcRect t="15582" b="5525"/>
          <a:stretch/>
        </p:blipFill>
        <p:spPr bwMode="auto">
          <a:xfrm>
            <a:off x="2195736" y="692696"/>
            <a:ext cx="5328592" cy="612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870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Geluidsisolatie</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3074" name="Picture 2" descr="E:\DC\Constructie leer\1.3 Vloeren\vloer gelui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7704" y="1412776"/>
            <a:ext cx="3810479" cy="4500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391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Brandwerendheid</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4098" name="Picture 2" descr="E:\DC\Constructie leer\1.3 Vloeren\Brandwerendhei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0767"/>
            <a:ext cx="3816424" cy="394470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DC\Constructie leer\1.3 Vloeren\Brandwerendheid fla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592" y="1340766"/>
            <a:ext cx="3116806" cy="394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849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Vloerbelasting </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pic>
        <p:nvPicPr>
          <p:cNvPr id="5122" name="Picture 2" descr="E:\DC\Constructie leer\1.3 Vloeren\vloerbelast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24743"/>
            <a:ext cx="2736304" cy="4934837"/>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3472718" y="1172651"/>
            <a:ext cx="5274565" cy="1200329"/>
          </a:xfrm>
          <a:prstGeom prst="rect">
            <a:avLst/>
          </a:prstGeom>
          <a:noFill/>
        </p:spPr>
        <p:txBody>
          <a:bodyPr wrap="square" rtlCol="0">
            <a:spAutoFit/>
          </a:bodyPr>
          <a:lstStyle/>
          <a:p>
            <a:pPr marL="285750" indent="-285750">
              <a:buFont typeface="Arial" pitchFamily="34" charset="0"/>
              <a:buChar char="•"/>
            </a:pPr>
            <a:r>
              <a:rPr lang="nl-NL" dirty="0"/>
              <a:t>Veranderlijke belastingen zoals:</a:t>
            </a:r>
          </a:p>
          <a:p>
            <a:pPr lvl="1"/>
            <a:r>
              <a:rPr lang="nl-NL" dirty="0"/>
              <a:t> sneeuw, regen, wind en mensen;</a:t>
            </a:r>
          </a:p>
          <a:p>
            <a:pPr marL="285750" indent="-285750">
              <a:buFont typeface="Arial" pitchFamily="34" charset="0"/>
              <a:buChar char="•"/>
            </a:pPr>
            <a:r>
              <a:rPr lang="nl-NL" dirty="0"/>
              <a:t>Permanente belastingen, dit is het eigen gewicht van de vloer/dak.</a:t>
            </a:r>
          </a:p>
        </p:txBody>
      </p:sp>
    </p:spTree>
    <p:extLst>
      <p:ext uri="{BB962C8B-B14F-4D97-AF65-F5344CB8AC3E}">
        <p14:creationId xmlns:p14="http://schemas.microsoft.com/office/powerpoint/2010/main" val="872834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45"/>
            <a:ext cx="9144000" cy="1470025"/>
          </a:xfrm>
        </p:spPr>
        <p:txBody>
          <a:bodyPr anchor="t"/>
          <a:lstStyle/>
          <a:p>
            <a:pPr algn="l"/>
            <a:r>
              <a:rPr lang="nl-NL" b="1" dirty="0">
                <a:latin typeface="Arial" pitchFamily="34" charset="0"/>
                <a:cs typeface="Arial" pitchFamily="34" charset="0"/>
              </a:rPr>
              <a:t>Stabiliteit</a:t>
            </a:r>
          </a:p>
        </p:txBody>
      </p:sp>
      <p:sp>
        <p:nvSpPr>
          <p:cNvPr id="5" name="Titel 1"/>
          <p:cNvSpPr txBox="1">
            <a:spLocks/>
          </p:cNvSpPr>
          <p:nvPr/>
        </p:nvSpPr>
        <p:spPr>
          <a:xfrm>
            <a:off x="8408354" y="6641976"/>
            <a:ext cx="792088" cy="21602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800" b="1" dirty="0" err="1">
                <a:latin typeface="Arial" pitchFamily="34" charset="0"/>
                <a:cs typeface="Arial" pitchFamily="34" charset="0"/>
              </a:rPr>
              <a:t>Renee</a:t>
            </a:r>
            <a:r>
              <a:rPr lang="nl-NL" sz="800" b="1" dirty="0">
                <a:latin typeface="Arial" pitchFamily="34" charset="0"/>
                <a:cs typeface="Arial" pitchFamily="34" charset="0"/>
              </a:rPr>
              <a:t> </a:t>
            </a:r>
            <a:r>
              <a:rPr lang="nl-NL" sz="800" b="1" dirty="0" err="1">
                <a:latin typeface="Arial" pitchFamily="34" charset="0"/>
                <a:cs typeface="Arial" pitchFamily="34" charset="0"/>
              </a:rPr>
              <a:t>Lugers</a:t>
            </a:r>
            <a:endParaRPr lang="nl-NL" sz="800" b="1" i="1" dirty="0">
              <a:latin typeface="Arial" pitchFamily="34" charset="0"/>
              <a:cs typeface="Arial" pitchFamily="34" charset="0"/>
            </a:endParaRPr>
          </a:p>
        </p:txBody>
      </p:sp>
      <p:sp>
        <p:nvSpPr>
          <p:cNvPr id="7" name="Titel 1"/>
          <p:cNvSpPr txBox="1">
            <a:spLocks/>
          </p:cNvSpPr>
          <p:nvPr/>
        </p:nvSpPr>
        <p:spPr>
          <a:xfrm>
            <a:off x="-2" y="5942471"/>
            <a:ext cx="5434255" cy="315999"/>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NL" sz="1600" dirty="0">
              <a:latin typeface="Arial" pitchFamily="34" charset="0"/>
              <a:cs typeface="Arial" pitchFamily="34" charset="0"/>
            </a:endParaRPr>
          </a:p>
        </p:txBody>
      </p:sp>
      <p:sp>
        <p:nvSpPr>
          <p:cNvPr id="9" name="Tekstvak 8"/>
          <p:cNvSpPr txBox="1"/>
          <p:nvPr/>
        </p:nvSpPr>
        <p:spPr>
          <a:xfrm>
            <a:off x="190047" y="800770"/>
            <a:ext cx="5030025" cy="1477328"/>
          </a:xfrm>
          <a:prstGeom prst="rect">
            <a:avLst/>
          </a:prstGeom>
          <a:noFill/>
        </p:spPr>
        <p:txBody>
          <a:bodyPr wrap="square" rtlCol="0">
            <a:spAutoFit/>
          </a:bodyPr>
          <a:lstStyle/>
          <a:p>
            <a:pPr marL="285750" indent="-285750">
              <a:buFont typeface="Arial" pitchFamily="34" charset="0"/>
              <a:buChar char="•"/>
            </a:pPr>
            <a:r>
              <a:rPr lang="nl-NL" dirty="0"/>
              <a:t>Vloeren dienen de muren en eventuele andere verticale steunpunten (kolommen) te koppelen om zodoende het gebouw de nodige stabiliteit te geven. </a:t>
            </a:r>
            <a:r>
              <a:rPr lang="nl-NL" i="1" dirty="0"/>
              <a:t>Vrijdragende vloeren</a:t>
            </a:r>
            <a:r>
              <a:rPr lang="nl-NL" dirty="0"/>
              <a:t> kunnen deze stabiliteit geven.</a:t>
            </a:r>
          </a:p>
        </p:txBody>
      </p:sp>
      <p:pic>
        <p:nvPicPr>
          <p:cNvPr id="6146" name="Picture 2" descr="E:\DC\Constructie leer\1.3 Vloeren\Vrijdragende vlo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253" y="721436"/>
            <a:ext cx="3463829" cy="311332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DC\Constructie leer\1.3 Vloeren\dragende vlo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4197855"/>
            <a:ext cx="3766316" cy="244397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p:cNvSpPr txBox="1"/>
          <p:nvPr/>
        </p:nvSpPr>
        <p:spPr>
          <a:xfrm>
            <a:off x="190047" y="2671510"/>
            <a:ext cx="4237937" cy="3693319"/>
          </a:xfrm>
          <a:prstGeom prst="rect">
            <a:avLst/>
          </a:prstGeom>
          <a:noFill/>
        </p:spPr>
        <p:txBody>
          <a:bodyPr wrap="square" rtlCol="0">
            <a:spAutoFit/>
          </a:bodyPr>
          <a:lstStyle/>
          <a:p>
            <a:pPr marL="285750" indent="-285750">
              <a:buFont typeface="Arial" pitchFamily="34" charset="0"/>
              <a:buChar char="•"/>
            </a:pPr>
            <a:r>
              <a:rPr lang="nl-NL" dirty="0"/>
              <a:t>Als begane-grondvloer past men ook veel </a:t>
            </a:r>
            <a:r>
              <a:rPr lang="nl-NL" i="1" dirty="0"/>
              <a:t>dragende vloeren</a:t>
            </a:r>
            <a:r>
              <a:rPr lang="nl-NL" dirty="0"/>
              <a:t> toe. Een goede draagkrachtige ondergrond is bij deze constructie dan een voorwaarde. Aanvulzand onder deze vloer moet mechanisch met een trilapparaat worden verdicht. Dergelijke vloeren vinden toepassing in werkplaatsen van fabrieken en in bergingen en garages van woningen. Maar ook in woningen neemt de toepassing van dit vloertype iets toe vanwege hoge lucht- en vochtdichte kwaliteiten.</a:t>
            </a:r>
          </a:p>
        </p:txBody>
      </p:sp>
    </p:spTree>
    <p:extLst>
      <p:ext uri="{BB962C8B-B14F-4D97-AF65-F5344CB8AC3E}">
        <p14:creationId xmlns:p14="http://schemas.microsoft.com/office/powerpoint/2010/main" val="51560520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0B2A4BDD108D49A6A7B03BC75C0DDC" ma:contentTypeVersion="0" ma:contentTypeDescription="Een nieuw document maken." ma:contentTypeScope="" ma:versionID="f01ed48cf59079eaffdc09411417079d">
  <xsd:schema xmlns:xsd="http://www.w3.org/2001/XMLSchema" xmlns:xs="http://www.w3.org/2001/XMLSchema" xmlns:p="http://schemas.microsoft.com/office/2006/metadata/properties" targetNamespace="http://schemas.microsoft.com/office/2006/metadata/properties" ma:root="true" ma:fieldsID="4026c954aec35dea8a68741baf22be7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714AC1-5895-4EBB-81B7-25ACBF3C62DE}"/>
</file>

<file path=customXml/itemProps2.xml><?xml version="1.0" encoding="utf-8"?>
<ds:datastoreItem xmlns:ds="http://schemas.openxmlformats.org/officeDocument/2006/customXml" ds:itemID="{33F1FDC0-6635-4840-93C5-4CD2B38CFFB7}"/>
</file>

<file path=customXml/itemProps3.xml><?xml version="1.0" encoding="utf-8"?>
<ds:datastoreItem xmlns:ds="http://schemas.openxmlformats.org/officeDocument/2006/customXml" ds:itemID="{C779DB5F-DD6E-41A9-B8AC-28B15683B5A9}"/>
</file>

<file path=docProps/app.xml><?xml version="1.0" encoding="utf-8"?>
<Properties xmlns="http://schemas.openxmlformats.org/officeDocument/2006/extended-properties" xmlns:vt="http://schemas.openxmlformats.org/officeDocument/2006/docPropsVTypes">
  <Template/>
  <TotalTime>1576</TotalTime>
  <Words>481</Words>
  <Application>Microsoft Office PowerPoint</Application>
  <PresentationFormat>Diavoorstelling (4:3)</PresentationFormat>
  <Paragraphs>113</Paragraphs>
  <Slides>34</Slides>
  <Notes>0</Notes>
  <HiddenSlides>0</HiddenSlides>
  <MMClips>0</MMClips>
  <ScaleCrop>false</ScaleCrop>
  <HeadingPairs>
    <vt:vector size="4" baseType="variant">
      <vt:variant>
        <vt:lpstr>Thema</vt:lpstr>
      </vt:variant>
      <vt:variant>
        <vt:i4>1</vt:i4>
      </vt:variant>
      <vt:variant>
        <vt:lpstr>Diatitels</vt:lpstr>
      </vt:variant>
      <vt:variant>
        <vt:i4>34</vt:i4>
      </vt:variant>
    </vt:vector>
  </HeadingPairs>
  <TitlesOfParts>
    <vt:vector size="35" baseType="lpstr">
      <vt:lpstr>Kantoorthema</vt:lpstr>
      <vt:lpstr>Vloeren</vt:lpstr>
      <vt:lpstr>Detail fundering</vt:lpstr>
      <vt:lpstr>Functie van vloeren</vt:lpstr>
      <vt:lpstr>Opbouw vloer</vt:lpstr>
      <vt:lpstr>Opbouw vloer</vt:lpstr>
      <vt:lpstr>Geluidsisolatie</vt:lpstr>
      <vt:lpstr>Brandwerendheid</vt:lpstr>
      <vt:lpstr>Vloerbelasting </vt:lpstr>
      <vt:lpstr>Stabiliteit</vt:lpstr>
      <vt:lpstr>Maten </vt:lpstr>
      <vt:lpstr>Kruipruimte houten vloer</vt:lpstr>
      <vt:lpstr>Houten vloer</vt:lpstr>
      <vt:lpstr>Houten vloer</vt:lpstr>
      <vt:lpstr>Raveling</vt:lpstr>
      <vt:lpstr>Isolatie </vt:lpstr>
      <vt:lpstr>Tekening balklaag </vt:lpstr>
      <vt:lpstr>Toepassing HEA </vt:lpstr>
      <vt:lpstr>Houtskeletbouw</vt:lpstr>
      <vt:lpstr>Houtskeletbouw</vt:lpstr>
      <vt:lpstr>Steenachtige vloeren</vt:lpstr>
      <vt:lpstr>Dragende steenachtige vloeren</vt:lpstr>
      <vt:lpstr>Vrijdragende steenachtige vloeren</vt:lpstr>
      <vt:lpstr>ps - isolatievloer</vt:lpstr>
      <vt:lpstr>ps - isolatievloer</vt:lpstr>
      <vt:lpstr>combinatievloer</vt:lpstr>
      <vt:lpstr>ribbenplaatvloer</vt:lpstr>
      <vt:lpstr>ribbenplaatvloer</vt:lpstr>
      <vt:lpstr>kanaalplaat</vt:lpstr>
      <vt:lpstr>kanaalplaat</vt:lpstr>
      <vt:lpstr>breedplaatvloer</vt:lpstr>
      <vt:lpstr>breedplaatvloer</vt:lpstr>
      <vt:lpstr>breedplaatvloer</vt:lpstr>
      <vt:lpstr>Opdracht</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Hout en Houtprodukten</dc:title>
  <dc:creator>Renee</dc:creator>
  <cp:lastModifiedBy>Renee</cp:lastModifiedBy>
  <cp:revision>456</cp:revision>
  <dcterms:created xsi:type="dcterms:W3CDTF">2015-07-26T11:38:58Z</dcterms:created>
  <dcterms:modified xsi:type="dcterms:W3CDTF">2020-03-01T10:22:14Z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0x0101003D0B2A4BDD108D49A6A7B03BC75C0DDC</vt:lpwstr>
  </property>
</Properties>
</file>