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9" r:id="rId5"/>
    <p:sldId id="256" r:id="rId6"/>
    <p:sldId id="257" r:id="rId7"/>
    <p:sldId id="258" r:id="rId8"/>
    <p:sldId id="260" r:id="rId9"/>
    <p:sldId id="261" r:id="rId10"/>
    <p:sldId id="259" r:id="rId11"/>
    <p:sldId id="266" r:id="rId12"/>
    <p:sldId id="265" r:id="rId13"/>
    <p:sldId id="282" r:id="rId14"/>
    <p:sldId id="262" r:id="rId15"/>
    <p:sldId id="267" r:id="rId16"/>
    <p:sldId id="268" r:id="rId17"/>
    <p:sldId id="269" r:id="rId18"/>
    <p:sldId id="270" r:id="rId19"/>
    <p:sldId id="264" r:id="rId20"/>
    <p:sldId id="271" r:id="rId21"/>
    <p:sldId id="263" r:id="rId22"/>
    <p:sldId id="272" r:id="rId23"/>
    <p:sldId id="273" r:id="rId24"/>
    <p:sldId id="283" r:id="rId25"/>
    <p:sldId id="274" r:id="rId26"/>
    <p:sldId id="275" r:id="rId27"/>
    <p:sldId id="277" r:id="rId28"/>
    <p:sldId id="276" r:id="rId29"/>
    <p:sldId id="284" r:id="rId30"/>
    <p:sldId id="285" r:id="rId31"/>
    <p:sldId id="286" r:id="rId32"/>
    <p:sldId id="287" r:id="rId33"/>
    <p:sldId id="288" r:id="rId34"/>
    <p:sldId id="278" r:id="rId35"/>
    <p:sldId id="280" r:id="rId36"/>
    <p:sldId id="281" r:id="rId37"/>
    <p:sldId id="279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" y="4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stermans, Rens" userId="1c87c30d-88a5-4ac6-9ae8-d4f318a82d0a" providerId="ADAL" clId="{F56AF65E-73F3-4DDB-8405-5044318B45F2}"/>
    <pc:docChg chg="addSld modSld sldOrd">
      <pc:chgData name="Heestermans, Rens" userId="1c87c30d-88a5-4ac6-9ae8-d4f318a82d0a" providerId="ADAL" clId="{F56AF65E-73F3-4DDB-8405-5044318B45F2}" dt="2020-02-28T08:50:33.239" v="96" actId="962"/>
      <pc:docMkLst>
        <pc:docMk/>
      </pc:docMkLst>
      <pc:sldChg chg="ord">
        <pc:chgData name="Heestermans, Rens" userId="1c87c30d-88a5-4ac6-9ae8-d4f318a82d0a" providerId="ADAL" clId="{F56AF65E-73F3-4DDB-8405-5044318B45F2}" dt="2020-02-28T08:46:43.228" v="89"/>
        <pc:sldMkLst>
          <pc:docMk/>
          <pc:sldMk cId="609976449" sldId="259"/>
        </pc:sldMkLst>
      </pc:sldChg>
      <pc:sldChg chg="addSp add ord">
        <pc:chgData name="Heestermans, Rens" userId="1c87c30d-88a5-4ac6-9ae8-d4f318a82d0a" providerId="ADAL" clId="{F56AF65E-73F3-4DDB-8405-5044318B45F2}" dt="2020-02-28T08:33:14.578" v="50"/>
        <pc:sldMkLst>
          <pc:docMk/>
          <pc:sldMk cId="1080775312" sldId="264"/>
        </pc:sldMkLst>
        <pc:picChg chg="add">
          <ac:chgData name="Heestermans, Rens" userId="1c87c30d-88a5-4ac6-9ae8-d4f318a82d0a" providerId="ADAL" clId="{F56AF65E-73F3-4DDB-8405-5044318B45F2}" dt="2020-02-28T08:10:00.405" v="1"/>
          <ac:picMkLst>
            <pc:docMk/>
            <pc:sldMk cId="1080775312" sldId="264"/>
            <ac:picMk id="4" creationId="{50F8AC10-6110-4862-B871-D38586ACDA82}"/>
          </ac:picMkLst>
        </pc:picChg>
      </pc:sldChg>
      <pc:sldChg chg="addSp add">
        <pc:chgData name="Heestermans, Rens" userId="1c87c30d-88a5-4ac6-9ae8-d4f318a82d0a" providerId="ADAL" clId="{F56AF65E-73F3-4DDB-8405-5044318B45F2}" dt="2020-02-28T08:13:27.662" v="3"/>
        <pc:sldMkLst>
          <pc:docMk/>
          <pc:sldMk cId="2843204721" sldId="265"/>
        </pc:sldMkLst>
        <pc:picChg chg="add">
          <ac:chgData name="Heestermans, Rens" userId="1c87c30d-88a5-4ac6-9ae8-d4f318a82d0a" providerId="ADAL" clId="{F56AF65E-73F3-4DDB-8405-5044318B45F2}" dt="2020-02-28T08:13:27.662" v="3"/>
          <ac:picMkLst>
            <pc:docMk/>
            <pc:sldMk cId="2843204721" sldId="265"/>
            <ac:picMk id="4" creationId="{B17C93FD-9CE1-4544-AC5E-1AE64C8369F3}"/>
          </ac:picMkLst>
        </pc:picChg>
      </pc:sldChg>
      <pc:sldChg chg="addSp add ord">
        <pc:chgData name="Heestermans, Rens" userId="1c87c30d-88a5-4ac6-9ae8-d4f318a82d0a" providerId="ADAL" clId="{F56AF65E-73F3-4DDB-8405-5044318B45F2}" dt="2020-02-28T08:47:49.974" v="91"/>
        <pc:sldMkLst>
          <pc:docMk/>
          <pc:sldMk cId="265385522" sldId="266"/>
        </pc:sldMkLst>
        <pc:picChg chg="add">
          <ac:chgData name="Heestermans, Rens" userId="1c87c30d-88a5-4ac6-9ae8-d4f318a82d0a" providerId="ADAL" clId="{F56AF65E-73F3-4DDB-8405-5044318B45F2}" dt="2020-02-28T08:15:08.983" v="5"/>
          <ac:picMkLst>
            <pc:docMk/>
            <pc:sldMk cId="265385522" sldId="266"/>
            <ac:picMk id="4" creationId="{B01CB8C6-BAFC-4C0B-AFBF-995B16B0C369}"/>
          </ac:picMkLst>
        </pc:picChg>
      </pc:sldChg>
      <pc:sldChg chg="addSp add">
        <pc:chgData name="Heestermans, Rens" userId="1c87c30d-88a5-4ac6-9ae8-d4f318a82d0a" providerId="ADAL" clId="{F56AF65E-73F3-4DDB-8405-5044318B45F2}" dt="2020-02-28T08:16:36.667" v="7"/>
        <pc:sldMkLst>
          <pc:docMk/>
          <pc:sldMk cId="506209055" sldId="267"/>
        </pc:sldMkLst>
        <pc:picChg chg="add">
          <ac:chgData name="Heestermans, Rens" userId="1c87c30d-88a5-4ac6-9ae8-d4f318a82d0a" providerId="ADAL" clId="{F56AF65E-73F3-4DDB-8405-5044318B45F2}" dt="2020-02-28T08:16:36.667" v="7"/>
          <ac:picMkLst>
            <pc:docMk/>
            <pc:sldMk cId="506209055" sldId="267"/>
            <ac:picMk id="4" creationId="{15692C19-53DD-4673-BC6B-E9A8008E0540}"/>
          </ac:picMkLst>
        </pc:picChg>
      </pc:sldChg>
      <pc:sldChg chg="addSp add">
        <pc:chgData name="Heestermans, Rens" userId="1c87c30d-88a5-4ac6-9ae8-d4f318a82d0a" providerId="ADAL" clId="{F56AF65E-73F3-4DDB-8405-5044318B45F2}" dt="2020-02-28T08:17:47.229" v="9"/>
        <pc:sldMkLst>
          <pc:docMk/>
          <pc:sldMk cId="3941520368" sldId="268"/>
        </pc:sldMkLst>
        <pc:picChg chg="add">
          <ac:chgData name="Heestermans, Rens" userId="1c87c30d-88a5-4ac6-9ae8-d4f318a82d0a" providerId="ADAL" clId="{F56AF65E-73F3-4DDB-8405-5044318B45F2}" dt="2020-02-28T08:17:47.229" v="9"/>
          <ac:picMkLst>
            <pc:docMk/>
            <pc:sldMk cId="3941520368" sldId="268"/>
            <ac:picMk id="4" creationId="{0301969F-57DD-429E-A977-2DE3EC5CCC04}"/>
          </ac:picMkLst>
        </pc:picChg>
      </pc:sldChg>
      <pc:sldChg chg="addSp add">
        <pc:chgData name="Heestermans, Rens" userId="1c87c30d-88a5-4ac6-9ae8-d4f318a82d0a" providerId="ADAL" clId="{F56AF65E-73F3-4DDB-8405-5044318B45F2}" dt="2020-02-28T08:18:29.549" v="11"/>
        <pc:sldMkLst>
          <pc:docMk/>
          <pc:sldMk cId="1184942121" sldId="269"/>
        </pc:sldMkLst>
        <pc:picChg chg="add">
          <ac:chgData name="Heestermans, Rens" userId="1c87c30d-88a5-4ac6-9ae8-d4f318a82d0a" providerId="ADAL" clId="{F56AF65E-73F3-4DDB-8405-5044318B45F2}" dt="2020-02-28T08:18:29.549" v="11"/>
          <ac:picMkLst>
            <pc:docMk/>
            <pc:sldMk cId="1184942121" sldId="269"/>
            <ac:picMk id="4" creationId="{90C045CD-07C8-4E6D-8CD6-A197250D59B8}"/>
          </ac:picMkLst>
        </pc:picChg>
      </pc:sldChg>
      <pc:sldChg chg="addSp add">
        <pc:chgData name="Heestermans, Rens" userId="1c87c30d-88a5-4ac6-9ae8-d4f318a82d0a" providerId="ADAL" clId="{F56AF65E-73F3-4DDB-8405-5044318B45F2}" dt="2020-02-28T08:19:13.785" v="13"/>
        <pc:sldMkLst>
          <pc:docMk/>
          <pc:sldMk cId="3700352098" sldId="270"/>
        </pc:sldMkLst>
        <pc:picChg chg="add">
          <ac:chgData name="Heestermans, Rens" userId="1c87c30d-88a5-4ac6-9ae8-d4f318a82d0a" providerId="ADAL" clId="{F56AF65E-73F3-4DDB-8405-5044318B45F2}" dt="2020-02-28T08:19:13.785" v="13"/>
          <ac:picMkLst>
            <pc:docMk/>
            <pc:sldMk cId="3700352098" sldId="270"/>
            <ac:picMk id="4" creationId="{D0D528B1-28A1-4FF6-BF45-A5C075F49582}"/>
          </ac:picMkLst>
        </pc:picChg>
      </pc:sldChg>
      <pc:sldChg chg="addSp add ord">
        <pc:chgData name="Heestermans, Rens" userId="1c87c30d-88a5-4ac6-9ae8-d4f318a82d0a" providerId="ADAL" clId="{F56AF65E-73F3-4DDB-8405-5044318B45F2}" dt="2020-02-28T08:33:14.578" v="50"/>
        <pc:sldMkLst>
          <pc:docMk/>
          <pc:sldMk cId="3283330327" sldId="271"/>
        </pc:sldMkLst>
        <pc:picChg chg="add">
          <ac:chgData name="Heestermans, Rens" userId="1c87c30d-88a5-4ac6-9ae8-d4f318a82d0a" providerId="ADAL" clId="{F56AF65E-73F3-4DDB-8405-5044318B45F2}" dt="2020-02-28T08:20:35.374" v="15"/>
          <ac:picMkLst>
            <pc:docMk/>
            <pc:sldMk cId="3283330327" sldId="271"/>
            <ac:picMk id="4" creationId="{464AB728-3A29-4939-BE94-0CDF74B1ECF1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22:40.993" v="22" actId="1076"/>
        <pc:sldMkLst>
          <pc:docMk/>
          <pc:sldMk cId="2990889581" sldId="272"/>
        </pc:sldMkLst>
        <pc:picChg chg="add mod">
          <ac:chgData name="Heestermans, Rens" userId="1c87c30d-88a5-4ac6-9ae8-d4f318a82d0a" providerId="ADAL" clId="{F56AF65E-73F3-4DDB-8405-5044318B45F2}" dt="2020-02-28T08:22:27.077" v="18" actId="1076"/>
          <ac:picMkLst>
            <pc:docMk/>
            <pc:sldMk cId="2990889581" sldId="272"/>
            <ac:picMk id="4" creationId="{0174BAAD-5CAB-44D5-A637-13A794312FDA}"/>
          </ac:picMkLst>
        </pc:picChg>
        <pc:picChg chg="add mod">
          <ac:chgData name="Heestermans, Rens" userId="1c87c30d-88a5-4ac6-9ae8-d4f318a82d0a" providerId="ADAL" clId="{F56AF65E-73F3-4DDB-8405-5044318B45F2}" dt="2020-02-28T08:22:40.993" v="22" actId="1076"/>
          <ac:picMkLst>
            <pc:docMk/>
            <pc:sldMk cId="2990889581" sldId="272"/>
            <ac:picMk id="5" creationId="{4AFBE3CF-F459-4AD3-BD5F-E6537A093ACC}"/>
          </ac:picMkLst>
        </pc:picChg>
      </pc:sldChg>
      <pc:sldChg chg="addSp add">
        <pc:chgData name="Heestermans, Rens" userId="1c87c30d-88a5-4ac6-9ae8-d4f318a82d0a" providerId="ADAL" clId="{F56AF65E-73F3-4DDB-8405-5044318B45F2}" dt="2020-02-28T08:23:27.957" v="24"/>
        <pc:sldMkLst>
          <pc:docMk/>
          <pc:sldMk cId="2067207714" sldId="273"/>
        </pc:sldMkLst>
        <pc:picChg chg="add">
          <ac:chgData name="Heestermans, Rens" userId="1c87c30d-88a5-4ac6-9ae8-d4f318a82d0a" providerId="ADAL" clId="{F56AF65E-73F3-4DDB-8405-5044318B45F2}" dt="2020-02-28T08:23:27.957" v="24"/>
          <ac:picMkLst>
            <pc:docMk/>
            <pc:sldMk cId="2067207714" sldId="273"/>
            <ac:picMk id="4" creationId="{3F8B1AB1-DCD7-4B10-B1F3-4DE14B124254}"/>
          </ac:picMkLst>
        </pc:picChg>
      </pc:sldChg>
      <pc:sldChg chg="addSp add">
        <pc:chgData name="Heestermans, Rens" userId="1c87c30d-88a5-4ac6-9ae8-d4f318a82d0a" providerId="ADAL" clId="{F56AF65E-73F3-4DDB-8405-5044318B45F2}" dt="2020-02-28T08:24:52.125" v="26"/>
        <pc:sldMkLst>
          <pc:docMk/>
          <pc:sldMk cId="2164322549" sldId="274"/>
        </pc:sldMkLst>
        <pc:picChg chg="add">
          <ac:chgData name="Heestermans, Rens" userId="1c87c30d-88a5-4ac6-9ae8-d4f318a82d0a" providerId="ADAL" clId="{F56AF65E-73F3-4DDB-8405-5044318B45F2}" dt="2020-02-28T08:24:52.125" v="26"/>
          <ac:picMkLst>
            <pc:docMk/>
            <pc:sldMk cId="2164322549" sldId="274"/>
            <ac:picMk id="4" creationId="{AF261245-F600-46F7-A28F-AAF02D08BA09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26:15.823" v="34" actId="14100"/>
        <pc:sldMkLst>
          <pc:docMk/>
          <pc:sldMk cId="3605972382" sldId="275"/>
        </pc:sldMkLst>
        <pc:picChg chg="add mod">
          <ac:chgData name="Heestermans, Rens" userId="1c87c30d-88a5-4ac6-9ae8-d4f318a82d0a" providerId="ADAL" clId="{F56AF65E-73F3-4DDB-8405-5044318B45F2}" dt="2020-02-28T08:26:15.823" v="34" actId="14100"/>
          <ac:picMkLst>
            <pc:docMk/>
            <pc:sldMk cId="3605972382" sldId="275"/>
            <ac:picMk id="4" creationId="{9E192CA7-3E48-47AC-B7C2-5CC8530B4AFF}"/>
          </ac:picMkLst>
        </pc:picChg>
      </pc:sldChg>
      <pc:sldChg chg="addSp add">
        <pc:chgData name="Heestermans, Rens" userId="1c87c30d-88a5-4ac6-9ae8-d4f318a82d0a" providerId="ADAL" clId="{F56AF65E-73F3-4DDB-8405-5044318B45F2}" dt="2020-02-28T08:26:52.384" v="36"/>
        <pc:sldMkLst>
          <pc:docMk/>
          <pc:sldMk cId="429844139" sldId="276"/>
        </pc:sldMkLst>
        <pc:picChg chg="add">
          <ac:chgData name="Heestermans, Rens" userId="1c87c30d-88a5-4ac6-9ae8-d4f318a82d0a" providerId="ADAL" clId="{F56AF65E-73F3-4DDB-8405-5044318B45F2}" dt="2020-02-28T08:26:52.384" v="36"/>
          <ac:picMkLst>
            <pc:docMk/>
            <pc:sldMk cId="429844139" sldId="276"/>
            <ac:picMk id="4" creationId="{D082DC40-1862-430D-BDE2-895C7DDCD343}"/>
          </ac:picMkLst>
        </pc:picChg>
      </pc:sldChg>
      <pc:sldChg chg="addSp add">
        <pc:chgData name="Heestermans, Rens" userId="1c87c30d-88a5-4ac6-9ae8-d4f318a82d0a" providerId="ADAL" clId="{F56AF65E-73F3-4DDB-8405-5044318B45F2}" dt="2020-02-28T08:28:02.340" v="38"/>
        <pc:sldMkLst>
          <pc:docMk/>
          <pc:sldMk cId="2571856278" sldId="277"/>
        </pc:sldMkLst>
        <pc:picChg chg="add">
          <ac:chgData name="Heestermans, Rens" userId="1c87c30d-88a5-4ac6-9ae8-d4f318a82d0a" providerId="ADAL" clId="{F56AF65E-73F3-4DDB-8405-5044318B45F2}" dt="2020-02-28T08:28:02.340" v="38"/>
          <ac:picMkLst>
            <pc:docMk/>
            <pc:sldMk cId="2571856278" sldId="277"/>
            <ac:picMk id="4" creationId="{F94DE5BD-1556-48AC-B48A-F906485875C8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29:07.734" v="42" actId="14100"/>
        <pc:sldMkLst>
          <pc:docMk/>
          <pc:sldMk cId="2711412467" sldId="278"/>
        </pc:sldMkLst>
        <pc:picChg chg="add mod">
          <ac:chgData name="Heestermans, Rens" userId="1c87c30d-88a5-4ac6-9ae8-d4f318a82d0a" providerId="ADAL" clId="{F56AF65E-73F3-4DDB-8405-5044318B45F2}" dt="2020-02-28T08:29:07.734" v="42" actId="14100"/>
          <ac:picMkLst>
            <pc:docMk/>
            <pc:sldMk cId="2711412467" sldId="278"/>
            <ac:picMk id="4" creationId="{DB427C38-DD99-405C-AF93-C21C7E8E5340}"/>
          </ac:picMkLst>
        </pc:picChg>
      </pc:sldChg>
      <pc:sldChg chg="addSp add">
        <pc:chgData name="Heestermans, Rens" userId="1c87c30d-88a5-4ac6-9ae8-d4f318a82d0a" providerId="ADAL" clId="{F56AF65E-73F3-4DDB-8405-5044318B45F2}" dt="2020-02-28T08:29:43.395" v="44"/>
        <pc:sldMkLst>
          <pc:docMk/>
          <pc:sldMk cId="713747184" sldId="279"/>
        </pc:sldMkLst>
        <pc:picChg chg="add">
          <ac:chgData name="Heestermans, Rens" userId="1c87c30d-88a5-4ac6-9ae8-d4f318a82d0a" providerId="ADAL" clId="{F56AF65E-73F3-4DDB-8405-5044318B45F2}" dt="2020-02-28T08:29:43.395" v="44"/>
          <ac:picMkLst>
            <pc:docMk/>
            <pc:sldMk cId="713747184" sldId="279"/>
            <ac:picMk id="4" creationId="{09FAE8EF-51EF-465B-803D-7F39281D74F0}"/>
          </ac:picMkLst>
        </pc:picChg>
      </pc:sldChg>
      <pc:sldChg chg="addSp add">
        <pc:chgData name="Heestermans, Rens" userId="1c87c30d-88a5-4ac6-9ae8-d4f318a82d0a" providerId="ADAL" clId="{F56AF65E-73F3-4DDB-8405-5044318B45F2}" dt="2020-02-28T08:30:51.484" v="46"/>
        <pc:sldMkLst>
          <pc:docMk/>
          <pc:sldMk cId="4076168553" sldId="280"/>
        </pc:sldMkLst>
        <pc:picChg chg="add">
          <ac:chgData name="Heestermans, Rens" userId="1c87c30d-88a5-4ac6-9ae8-d4f318a82d0a" providerId="ADAL" clId="{F56AF65E-73F3-4DDB-8405-5044318B45F2}" dt="2020-02-28T08:30:51.484" v="46"/>
          <ac:picMkLst>
            <pc:docMk/>
            <pc:sldMk cId="4076168553" sldId="280"/>
            <ac:picMk id="4" creationId="{06034F12-A805-47CA-B4BD-BAE1DB476441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9:51.586" v="92" actId="688"/>
        <pc:sldMkLst>
          <pc:docMk/>
          <pc:sldMk cId="470824812" sldId="281"/>
        </pc:sldMkLst>
        <pc:picChg chg="add mod">
          <ac:chgData name="Heestermans, Rens" userId="1c87c30d-88a5-4ac6-9ae8-d4f318a82d0a" providerId="ADAL" clId="{F56AF65E-73F3-4DDB-8405-5044318B45F2}" dt="2020-02-28T08:49:51.586" v="92" actId="688"/>
          <ac:picMkLst>
            <pc:docMk/>
            <pc:sldMk cId="470824812" sldId="281"/>
            <ac:picMk id="4" creationId="{EF5AA428-58E9-4026-8662-B3F4AC02447F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1:08.549" v="55" actId="14100"/>
        <pc:sldMkLst>
          <pc:docMk/>
          <pc:sldMk cId="535941154" sldId="282"/>
        </pc:sldMkLst>
        <pc:picChg chg="add mod">
          <ac:chgData name="Heestermans, Rens" userId="1c87c30d-88a5-4ac6-9ae8-d4f318a82d0a" providerId="ADAL" clId="{F56AF65E-73F3-4DDB-8405-5044318B45F2}" dt="2020-02-28T08:41:08.549" v="55" actId="14100"/>
          <ac:picMkLst>
            <pc:docMk/>
            <pc:sldMk cId="535941154" sldId="282"/>
            <ac:picMk id="4" creationId="{B9749FB6-0372-41C5-A468-92D8EB11CCF6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1:59.445" v="60" actId="1076"/>
        <pc:sldMkLst>
          <pc:docMk/>
          <pc:sldMk cId="3435236571" sldId="283"/>
        </pc:sldMkLst>
        <pc:picChg chg="add mod">
          <ac:chgData name="Heestermans, Rens" userId="1c87c30d-88a5-4ac6-9ae8-d4f318a82d0a" providerId="ADAL" clId="{F56AF65E-73F3-4DDB-8405-5044318B45F2}" dt="2020-02-28T08:41:59.445" v="60" actId="1076"/>
          <ac:picMkLst>
            <pc:docMk/>
            <pc:sldMk cId="3435236571" sldId="283"/>
            <ac:picMk id="4" creationId="{C0D7C699-26F1-4AE6-A63E-7F1320653E0F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2:39.360" v="64" actId="14100"/>
        <pc:sldMkLst>
          <pc:docMk/>
          <pc:sldMk cId="3166907590" sldId="284"/>
        </pc:sldMkLst>
        <pc:picChg chg="add mod">
          <ac:chgData name="Heestermans, Rens" userId="1c87c30d-88a5-4ac6-9ae8-d4f318a82d0a" providerId="ADAL" clId="{F56AF65E-73F3-4DDB-8405-5044318B45F2}" dt="2020-02-28T08:42:39.360" v="64" actId="14100"/>
          <ac:picMkLst>
            <pc:docMk/>
            <pc:sldMk cId="3166907590" sldId="284"/>
            <ac:picMk id="4" creationId="{A58DE42B-4D9A-4656-998C-C832CA4E542C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3:08.047" v="68" actId="14100"/>
        <pc:sldMkLst>
          <pc:docMk/>
          <pc:sldMk cId="3612451401" sldId="285"/>
        </pc:sldMkLst>
        <pc:picChg chg="add mod">
          <ac:chgData name="Heestermans, Rens" userId="1c87c30d-88a5-4ac6-9ae8-d4f318a82d0a" providerId="ADAL" clId="{F56AF65E-73F3-4DDB-8405-5044318B45F2}" dt="2020-02-28T08:43:08.047" v="68" actId="14100"/>
          <ac:picMkLst>
            <pc:docMk/>
            <pc:sldMk cId="3612451401" sldId="285"/>
            <ac:picMk id="4" creationId="{246DB031-5E76-4699-86A4-5742B37A983B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3:34.283" v="72" actId="14100"/>
        <pc:sldMkLst>
          <pc:docMk/>
          <pc:sldMk cId="891327598" sldId="286"/>
        </pc:sldMkLst>
        <pc:picChg chg="add mod">
          <ac:chgData name="Heestermans, Rens" userId="1c87c30d-88a5-4ac6-9ae8-d4f318a82d0a" providerId="ADAL" clId="{F56AF65E-73F3-4DDB-8405-5044318B45F2}" dt="2020-02-28T08:43:34.283" v="72" actId="14100"/>
          <ac:picMkLst>
            <pc:docMk/>
            <pc:sldMk cId="891327598" sldId="286"/>
            <ac:picMk id="4" creationId="{A9FB8688-9B85-4281-950C-E394556812D7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4:56.159" v="81" actId="14100"/>
        <pc:sldMkLst>
          <pc:docMk/>
          <pc:sldMk cId="324556695" sldId="287"/>
        </pc:sldMkLst>
        <pc:picChg chg="add mod">
          <ac:chgData name="Heestermans, Rens" userId="1c87c30d-88a5-4ac6-9ae8-d4f318a82d0a" providerId="ADAL" clId="{F56AF65E-73F3-4DDB-8405-5044318B45F2}" dt="2020-02-28T08:44:56.159" v="81" actId="14100"/>
          <ac:picMkLst>
            <pc:docMk/>
            <pc:sldMk cId="324556695" sldId="287"/>
            <ac:picMk id="4" creationId="{293D6BBD-7E04-4803-8B67-C1A6E6A3986F}"/>
          </ac:picMkLst>
        </pc:picChg>
        <pc:picChg chg="add mod">
          <ac:chgData name="Heestermans, Rens" userId="1c87c30d-88a5-4ac6-9ae8-d4f318a82d0a" providerId="ADAL" clId="{F56AF65E-73F3-4DDB-8405-5044318B45F2}" dt="2020-02-28T08:44:24.244" v="77" actId="1076"/>
          <ac:picMkLst>
            <pc:docMk/>
            <pc:sldMk cId="324556695" sldId="287"/>
            <ac:picMk id="5" creationId="{0DD7BFC0-B62A-400A-A4C6-72418D3E8638}"/>
          </ac:picMkLst>
        </pc:picChg>
        <pc:picChg chg="add mod">
          <ac:chgData name="Heestermans, Rens" userId="1c87c30d-88a5-4ac6-9ae8-d4f318a82d0a" providerId="ADAL" clId="{F56AF65E-73F3-4DDB-8405-5044318B45F2}" dt="2020-02-28T08:44:52.436" v="80" actId="14100"/>
          <ac:picMkLst>
            <pc:docMk/>
            <pc:sldMk cId="324556695" sldId="287"/>
            <ac:picMk id="6" creationId="{0EF57BCD-774F-428F-AAEC-B35936E6237E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45:38.088" v="87" actId="14100"/>
        <pc:sldMkLst>
          <pc:docMk/>
          <pc:sldMk cId="3444686111" sldId="288"/>
        </pc:sldMkLst>
        <pc:picChg chg="add mod">
          <ac:chgData name="Heestermans, Rens" userId="1c87c30d-88a5-4ac6-9ae8-d4f318a82d0a" providerId="ADAL" clId="{F56AF65E-73F3-4DDB-8405-5044318B45F2}" dt="2020-02-28T08:45:38.088" v="87" actId="14100"/>
          <ac:picMkLst>
            <pc:docMk/>
            <pc:sldMk cId="3444686111" sldId="288"/>
            <ac:picMk id="4" creationId="{C3985188-8A7A-46D7-BB0D-BE9871F76B58}"/>
          </ac:picMkLst>
        </pc:picChg>
      </pc:sldChg>
      <pc:sldChg chg="addSp modSp add">
        <pc:chgData name="Heestermans, Rens" userId="1c87c30d-88a5-4ac6-9ae8-d4f318a82d0a" providerId="ADAL" clId="{F56AF65E-73F3-4DDB-8405-5044318B45F2}" dt="2020-02-28T08:50:33.239" v="96" actId="962"/>
        <pc:sldMkLst>
          <pc:docMk/>
          <pc:sldMk cId="2910726872" sldId="289"/>
        </pc:sldMkLst>
        <pc:picChg chg="add mod">
          <ac:chgData name="Heestermans, Rens" userId="1c87c30d-88a5-4ac6-9ae8-d4f318a82d0a" providerId="ADAL" clId="{F56AF65E-73F3-4DDB-8405-5044318B45F2}" dt="2020-02-28T08:50:33.239" v="96" actId="962"/>
          <ac:picMkLst>
            <pc:docMk/>
            <pc:sldMk cId="2910726872" sldId="289"/>
            <ac:picMk id="5" creationId="{653EE7EF-EB70-4B54-A630-FEE02EAE90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67CA-790B-4469-9B06-84EE7C330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47F55A-434B-4926-AC31-9E3337472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8A782A-BE36-409B-AC00-4F5BBCD3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7DD611-45BE-426F-B127-8C07ADEE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84DC68-B6E9-4B2E-8492-82373F1C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64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DAD0-46BE-467A-89EB-B07E5821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74D441-E589-460C-96DF-69DE722DB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474DE5-07CD-48B7-AF54-F2E72B99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E0A513-7C90-430F-A694-029FE2FF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ECBF00-8E61-4CD4-8B40-3BE8E44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408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2C3EB3-48BD-42CD-AA11-CF4C2691A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7261D0-B11B-4A02-B8FC-C4B3C1B4C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63D7FD-F778-4C11-A707-81D8A581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6E81C7-01C3-42D3-AE78-5D97A98A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41293E-4E75-4767-9FAF-B304E05D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705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BE0C0-8838-411E-9665-33BCCB5C6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E50727-C55E-48CB-9B1C-FC7220A5D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EB1435-4A64-4F81-A7D7-78EC4FA7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B09D8-B75A-457C-846A-A2462694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E620DF-1DBB-4A38-8D0F-52350BC1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662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3BA099-0D61-444F-BD93-76307BF8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0CDE09-02B2-4147-BD9C-ED76226A3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EAB562-3296-427A-99DA-67F9B017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81AE4B-7D75-4A1B-A6CB-DE61EE8E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D2BD8C-EE6B-402F-A24D-811F6234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67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7408A-BE27-4947-83F1-0ADAD8CE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568855-C51C-492B-8F01-55BC067F5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685F290-7C3B-489E-889D-5F54425F8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787912-8526-4825-BDE6-38F18ACD7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687948-C390-4625-B2E1-3DA1F56C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61F799-C087-4E6F-B3C4-F3DBBDF8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060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5E82B-C976-42D8-BC2F-DA4AC8845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73C6AE-A830-483D-85DC-6F24E00BD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B349A6-60AB-4839-80B2-E55125551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C72527F-A388-4101-97B5-1D71A37E7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FB42E0F-A1A6-4E13-B6ED-C5B2B8C80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F3B85EB-4A37-4A8E-83C0-3EE3D755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193E7C1-321A-4813-B012-3D5FE902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DDC5AC-BEB4-4FC2-BA71-06664D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40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0358A-5D60-4629-B6CF-327C712F8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6463F61-D680-4E2D-B3D0-3D1817856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BA5AEFD-F8C7-4954-9461-1F511597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D3A10A-ADCF-4AF1-A4CC-B5F9C407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34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A8CAF5C-B305-4FEC-9301-C6A5C9D0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E57B4EA-0B71-4E6B-B9CD-BA62B048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29B483-6D8F-472B-91B6-EB8F507D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33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C6AC5-9E94-47C8-B144-874A34DC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FE2FAB-BAD1-4B3F-954A-5CC088263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D94C43-D5E5-4471-B7D3-0A051A92A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C96A33-6BD7-4A81-B96A-AD0124C2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27837C-5C4D-431B-A230-0D2AF535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405A19-849A-4500-A6BA-6002503B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87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E58CA-1639-462C-9153-C58B5795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303A7B-B6F8-4C74-8C1C-2A9F08513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E18CF5-9E34-44DA-B765-66DE68153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0D4DB1-4620-430A-9EC8-FEB7F75C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D19B21-E409-4504-B701-75E3EC33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679147-9F64-48F3-B12D-E95AFFE9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86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A1428D0-8DE7-4FE3-9D69-CFF215576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29943D-08CC-41C9-8041-B87D308EA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5B5A5B-D44D-4074-94F0-F373FFABE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741B-2B69-434E-B27C-702554DED427}" type="datetimeFigureOut">
              <a:rPr lang="nl-NL" smtClean="0"/>
              <a:t>28-2-2020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4DEA14-BAD0-4465-AEF1-AC9AC1895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72CE25-47C5-4943-9D9D-0CE94B4C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30E99-D79B-496C-94C7-67F26E2D16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28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335E4-4042-4482-A6AD-13B7616B6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531ABE-DDE8-4DE2-B84A-B07C43E82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653EE7EF-EB70-4B54-A630-FEE02EAE9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1" y="0"/>
            <a:ext cx="990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6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381E2-C6EB-4B09-9A74-816245CDE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59A90D-304E-4A18-BD07-787F8E0E6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749FB6-0372-41C5-A468-92D8EB11C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98" y="0"/>
            <a:ext cx="5093788" cy="68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41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04186-089A-4305-881D-1AEFF533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448A56-7626-418B-AA44-949C1A58F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75C0F85-53ED-428D-A0B9-5DB7851D0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42" y="0"/>
            <a:ext cx="7188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5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C0A53-2872-4CA6-B2E2-9EDE281A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230E8C-11DB-410A-BE86-5CF25C08C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692C19-53DD-4673-BC6B-E9A8008E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077" y="0"/>
            <a:ext cx="6481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09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39DD4-5087-44A5-898D-BD82D68D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02E2AA-FA34-41BD-A726-37FC74A1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01969F-57DD-429E-A977-2DE3EC5C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87" y="0"/>
            <a:ext cx="5509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20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1EFDD-52E4-4ED4-BF89-2AABE3FB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DC10F4-4FDA-4033-AC70-A928519E8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C045CD-07C8-4E6D-8CD6-A197250D5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73" y="0"/>
            <a:ext cx="5111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42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78924-997C-4BDC-AA21-E69265E5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69A1C3-1B68-49C4-80F8-0EAD5373C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D528B1-28A1-4FF6-BF45-A5C075F49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57" y="0"/>
            <a:ext cx="9276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5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AE59F-D0EE-44C4-99A2-8D393DA93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619E01-0CB6-4A3F-8C92-37DA8E27B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F8AC10-6110-4862-B871-D38586ACD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60" y="0"/>
            <a:ext cx="7145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75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8FD1C-606F-4AFA-954A-2ACF717C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99C68F-F5BD-4363-9C3B-C25E365FA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64AB728-3A29-4939-BE94-0CDF74B1E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30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35001-B737-4869-B99D-DB327E31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375A43-2278-4E56-8141-D4EFC7E20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4FC183A-01BC-499F-9C17-C32CBF618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881" y="0"/>
            <a:ext cx="611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7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55285-7DAD-4C82-882C-3830E1E6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4F15F2-BA90-432C-8D97-DCED0F8D2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74BAAD-5CAB-44D5-A637-13A79431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90" y="36368"/>
            <a:ext cx="7597338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AFBE3CF-F459-4AD3-BD5F-E6537A09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782" y="145473"/>
            <a:ext cx="3707228" cy="671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8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F734F-4D4B-451C-B673-84CA6CD9B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FUNDERING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2B16A3B-4732-4A8F-AF6C-22D0BEAAC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rens </a:t>
            </a:r>
            <a:r>
              <a:rPr lang="nl-NL" dirty="0" err="1"/>
              <a:t>heestermans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03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4A32C-0A07-4463-9454-174CB056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23A728-4A1D-4DE7-906A-244793E6C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8B1AB1-DCD7-4B10-B1F3-4DE14B124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096" y="0"/>
            <a:ext cx="4101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73432A-3585-4338-8106-C6134E544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C8C184-D703-4790-9A46-723B386DD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D7C699-26F1-4AE6-A63E-7F1320653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532" y="630860"/>
            <a:ext cx="8034936" cy="55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7E307-D5A2-40FE-B7CA-AED7641D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FAEE2-2EA6-4D1D-AE89-CAC6D025A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261245-F600-46F7-A28F-AAF02D08B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142875"/>
            <a:ext cx="818197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2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C0B4A-DEC5-4400-A523-F6CFB1EA8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6456A4-9916-40A1-ABF8-26EF378AE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E192CA7-3E48-47AC-B7C2-5CC8530B4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60924" y="-1952739"/>
            <a:ext cx="6844622" cy="107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2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DBD62A-0B5A-47D9-B9A6-36072A6D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4B1ACF-645E-4DF7-AB70-001B0EC93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4DE5BD-1556-48AC-B48A-F90648587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46" y="0"/>
            <a:ext cx="663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5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2523D-B7C9-49B7-97B5-0085638C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F97458-7AFF-4BAA-BF12-F16D427B6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82DC40-1862-430D-BDE2-895C7DDCD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21" y="0"/>
            <a:ext cx="1120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44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22076-C3D2-4CB7-8E83-20D37EDC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61B01-2FAB-404C-A8C9-76DA42816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8DE42B-4D9A-4656-998C-C832CA4E5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07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619CF-CACC-4365-8C59-6B10110C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5B3440-2CC4-49B9-BCD6-3BE6DA05A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6DB031-5E76-4699-86A4-5742B37A9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51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813BE-7A73-48F1-820D-5961C238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06B92D-FE97-45BB-AEA8-FB84D152B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FB8688-9B85-4281-950C-E3945568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" y="0"/>
            <a:ext cx="9148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4407BE-C879-4005-9608-22218966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0705C2-4305-4E6C-B251-A2829BA64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3D6BBD-7E04-4803-8B67-C1A6E6A39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1" y="0"/>
            <a:ext cx="3785441" cy="34075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DD7BFC0-B62A-400A-A4C6-72418D3E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961" y="0"/>
            <a:ext cx="4041998" cy="34689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EF57BCD-774F-428F-AAEC-B35936E62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701" y="0"/>
            <a:ext cx="45742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8F21D-9C7B-446F-8C0F-312E1E65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F50895-93A9-45FC-BD76-6FB2A3F9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72876AE-9199-4857-BA9D-23E340C82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4" y="0"/>
            <a:ext cx="5702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72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2EB38-FBEF-4442-B263-94CE78FC7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8FFFCC-A40B-47D7-82AD-387C55C1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985188-8A7A-46D7-BB0D-BE9871F7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63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86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ED893E-5E67-4E7E-A8AC-DADEEE9B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A4DA95-C976-4CA7-AA86-61D5E9934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B427C38-DD99-405C-AF93-C21C7E8E5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92" y="-620487"/>
            <a:ext cx="5163015" cy="84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12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AB81D-112F-4BF7-9E8B-85091035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90F4B2-E085-4106-9B8D-2A532B0D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4F12-A805-47CA-B4BD-BAE1DB47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36" y="0"/>
            <a:ext cx="11352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68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B994D-6439-4868-9D5A-8D27D5A3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BD6EAC-72BB-4F44-86BB-55C42A41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5AA428-58E9-4026-8662-B3F4AC024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05454" y="0"/>
            <a:ext cx="5981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2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848A6-B98B-4CCA-995C-60AC58BA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181DF0-FEE8-48B7-85BD-7A7B7E859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FAE8EF-51EF-465B-803D-7F39281D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710" y="0"/>
            <a:ext cx="9326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4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8EC44-1C90-4D15-8F4B-989A2F7C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578C2A-AC4C-4A96-A834-36A1326F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74817C-09A7-4CC1-83AF-BA18AF6F1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62" y="0"/>
            <a:ext cx="6707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39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73C32-A32E-4DF0-90E0-199C780A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A6A0FB-4B54-4C7A-BE4A-4132E3093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EC7E18-CF10-43EF-B048-EF70EE68B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3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3BA82C-BA43-4618-AC92-F2F7B8DE4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5C8D99E-6B72-4E9D-A697-4F4ACB401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2" y="3801291"/>
            <a:ext cx="5377465" cy="26915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561E485-9B1A-431C-B345-97E2777CF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045" y="0"/>
            <a:ext cx="6588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9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0406F8-E50E-4F43-94E3-D3DCE4E8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15981C-AF55-4053-97FA-89F0AEB67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B1CBBB-B06D-40F5-AB36-C102CB917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185" y="0"/>
            <a:ext cx="3655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76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403FB-9D61-4A00-BB15-E1C5C0C0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F9C60A-B15C-4EAE-8B8A-7F5D3ED8F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01CB8C6-BAFC-4C0B-AFBF-995B16B0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28" y="0"/>
            <a:ext cx="7834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E7BF3-00A5-46E7-97D5-528921A4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0EA316-CEE6-47B1-BBB8-7683E4116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17C93FD-9CE1-4544-AC5E-1AE64C83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36" y="0"/>
            <a:ext cx="10853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0472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A5B04E189034A9D315D38C057525C" ma:contentTypeVersion="10" ma:contentTypeDescription="Een nieuw document maken." ma:contentTypeScope="" ma:versionID="c1b820b6850c52e119cf6440fa5a7a42">
  <xsd:schema xmlns:xsd="http://www.w3.org/2001/XMLSchema" xmlns:xs="http://www.w3.org/2001/XMLSchema" xmlns:p="http://schemas.microsoft.com/office/2006/metadata/properties" xmlns:ns2="1e3ce222-b516-4c4d-b8c8-4bdfb41128c1" xmlns:ns3="cdb57d31-47ec-465d-bfe9-1394de3bb8b1" targetNamespace="http://schemas.microsoft.com/office/2006/metadata/properties" ma:root="true" ma:fieldsID="896d987df6a18a73936001a56c79dc4a" ns2:_="" ns3:_="">
    <xsd:import namespace="1e3ce222-b516-4c4d-b8c8-4bdfb41128c1"/>
    <xsd:import namespace="cdb57d31-47ec-465d-bfe9-1394de3bb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e222-b516-4c4d-b8c8-4bdfb4112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57d31-47ec-465d-bfe9-1394de3bb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1F1E22-0AB3-4513-9F29-927C79028E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db57d31-47ec-465d-bfe9-1394de3bb8b1"/>
    <ds:schemaRef ds:uri="http://purl.org/dc/terms/"/>
    <ds:schemaRef ds:uri="http://schemas.openxmlformats.org/package/2006/metadata/core-properties"/>
    <ds:schemaRef ds:uri="1e3ce222-b516-4c4d-b8c8-4bdfb41128c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3ADD0FF-5792-413D-A0ED-5A2F6E63A9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D31B1-38D6-4E65-A8B9-967305B04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3ce222-b516-4c4d-b8c8-4bdfb41128c1"/>
    <ds:schemaRef ds:uri="cdb57d31-47ec-465d-bfe9-1394de3bb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</Words>
  <Application>Microsoft Office PowerPoint</Application>
  <PresentationFormat>Breedbeeld</PresentationFormat>
  <Paragraphs>2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Kantoorthema</vt:lpstr>
      <vt:lpstr>PowerPoint-presentatie</vt:lpstr>
      <vt:lpstr>FUNDERING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FUNDERING</dc:title>
  <dc:creator>Heestermans, Rens</dc:creator>
  <cp:lastModifiedBy>Heestermans, Rens</cp:lastModifiedBy>
  <cp:revision>7</cp:revision>
  <dcterms:created xsi:type="dcterms:W3CDTF">2020-02-28T07:56:53Z</dcterms:created>
  <dcterms:modified xsi:type="dcterms:W3CDTF">2020-02-28T08:50:43Z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0x01010033AA5B04E189034A9D315D38C057525C</vt:lpwstr>
  </property>
</Properties>
</file>