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C9776F-2968-44BC-8FEF-95C6AECC598C}" type="datetimeFigureOut">
              <a:rPr lang="nl-NL" smtClean="0"/>
              <a:t>13-4-2017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415777-24C8-4BBC-9CFD-DD5329F2E30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mache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Deutschexam</a:t>
            </a:r>
            <a:r>
              <a:rPr lang="en-US" dirty="0" smtClean="0"/>
              <a:t>!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Tips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euch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fld id="{9F6FD1AD-CBE1-4C0A-9AE6-3A5E9D97FE08}" type="slidenum">
              <a:rPr lang="en-US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907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tun.</a:t>
            </a:r>
            <a:r>
              <a:rPr lang="en-US" dirty="0" smtClean="0"/>
              <a:t>  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Lese den </a:t>
            </a:r>
            <a:r>
              <a:rPr lang="en-US" dirty="0" err="1" smtClean="0"/>
              <a:t>Titel</a:t>
            </a:r>
            <a:r>
              <a:rPr lang="en-US" dirty="0" smtClean="0"/>
              <a:t>  und </a:t>
            </a:r>
            <a:r>
              <a:rPr lang="en-US" dirty="0" err="1" smtClean="0"/>
              <a:t>gucke</a:t>
            </a:r>
            <a:r>
              <a:rPr lang="en-US" dirty="0" smtClean="0"/>
              <a:t> die </a:t>
            </a:r>
            <a:r>
              <a:rPr lang="en-US" dirty="0" err="1" smtClean="0"/>
              <a:t>Bilder</a:t>
            </a:r>
            <a:r>
              <a:rPr lang="en-US" dirty="0" smtClean="0"/>
              <a:t> an. </a:t>
            </a:r>
            <a:r>
              <a:rPr lang="en-US" dirty="0" err="1" smtClean="0"/>
              <a:t>Übersetze</a:t>
            </a:r>
            <a:r>
              <a:rPr lang="en-US" dirty="0" smtClean="0"/>
              <a:t> den </a:t>
            </a:r>
            <a:r>
              <a:rPr lang="en-US" dirty="0" err="1" smtClean="0"/>
              <a:t>Titel</a:t>
            </a:r>
            <a:r>
              <a:rPr lang="en-US" dirty="0" smtClean="0"/>
              <a:t> von Deutsch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Niederländisch</a:t>
            </a:r>
            <a:r>
              <a:rPr lang="en-US" dirty="0" smtClean="0"/>
              <a:t> und </a:t>
            </a:r>
            <a:r>
              <a:rPr lang="en-US" dirty="0" err="1" smtClean="0"/>
              <a:t>bedenke</a:t>
            </a:r>
            <a:r>
              <a:rPr lang="en-US" dirty="0" smtClean="0"/>
              <a:t> </a:t>
            </a:r>
            <a:r>
              <a:rPr lang="en-US" dirty="0" err="1" smtClean="0"/>
              <a:t>dann</a:t>
            </a:r>
            <a:r>
              <a:rPr lang="en-US" dirty="0" smtClean="0"/>
              <a:t>, was du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weisst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das </a:t>
            </a:r>
            <a:r>
              <a:rPr lang="en-US" dirty="0" err="1" smtClean="0"/>
              <a:t>Thema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schnell</a:t>
            </a:r>
            <a:r>
              <a:rPr lang="en-US" dirty="0" smtClean="0"/>
              <a:t> den Text </a:t>
            </a:r>
            <a:r>
              <a:rPr lang="en-US" dirty="0" err="1" smtClean="0"/>
              <a:t>durch</a:t>
            </a:r>
            <a:r>
              <a:rPr lang="en-US" dirty="0" smtClean="0"/>
              <a:t>, </a:t>
            </a:r>
            <a:r>
              <a:rPr lang="en-US" dirty="0" err="1" smtClean="0"/>
              <a:t>damit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Bild</a:t>
            </a:r>
            <a:r>
              <a:rPr lang="en-US" dirty="0" smtClean="0"/>
              <a:t> des </a:t>
            </a:r>
            <a:r>
              <a:rPr lang="en-US" dirty="0" err="1" smtClean="0"/>
              <a:t>Textes</a:t>
            </a:r>
            <a:r>
              <a:rPr lang="en-US" dirty="0" smtClean="0"/>
              <a:t> </a:t>
            </a:r>
            <a:r>
              <a:rPr lang="en-US" dirty="0" err="1" smtClean="0"/>
              <a:t>bekommen</a:t>
            </a:r>
            <a:r>
              <a:rPr lang="en-US" dirty="0" smtClean="0"/>
              <a:t>. </a:t>
            </a:r>
          </a:p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wichtig</a:t>
            </a:r>
            <a:r>
              <a:rPr lang="en-US" dirty="0" smtClean="0"/>
              <a:t>!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jetzt</a:t>
            </a:r>
            <a:r>
              <a:rPr lang="en-US" dirty="0" smtClean="0"/>
              <a:t> die </a:t>
            </a:r>
            <a:r>
              <a:rPr lang="en-US" dirty="0" err="1" smtClean="0"/>
              <a:t>Fragen</a:t>
            </a:r>
            <a:r>
              <a:rPr lang="en-US" dirty="0" smtClean="0"/>
              <a:t> und </a:t>
            </a:r>
            <a:r>
              <a:rPr lang="en-US" dirty="0" err="1" smtClean="0"/>
              <a:t>übersetzen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sowohl</a:t>
            </a:r>
            <a:r>
              <a:rPr lang="en-US" dirty="0" smtClean="0"/>
              <a:t> die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die </a:t>
            </a:r>
            <a:r>
              <a:rPr lang="en-US" dirty="0" err="1" smtClean="0"/>
              <a:t>Antworten</a:t>
            </a:r>
            <a:r>
              <a:rPr lang="en-US" dirty="0" smtClean="0"/>
              <a:t> (</a:t>
            </a:r>
            <a:r>
              <a:rPr lang="en-US" dirty="0" err="1" smtClean="0"/>
              <a:t>bei</a:t>
            </a:r>
            <a:r>
              <a:rPr lang="en-US" dirty="0" smtClean="0"/>
              <a:t> Multiple-choice-</a:t>
            </a:r>
            <a:r>
              <a:rPr lang="en-US" dirty="0" err="1" smtClean="0"/>
              <a:t>Fragen</a:t>
            </a:r>
            <a:r>
              <a:rPr lang="en-US" dirty="0" smtClean="0"/>
              <a:t>)von Deutsch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Niederländisch</a:t>
            </a:r>
            <a:r>
              <a:rPr lang="en-US" dirty="0" smtClean="0"/>
              <a:t>.  </a:t>
            </a:r>
            <a:r>
              <a:rPr lang="en-US" b="1" u="sng" dirty="0" smtClean="0"/>
              <a:t>Man muss </a:t>
            </a:r>
            <a:r>
              <a:rPr lang="en-US" b="1" u="sng" dirty="0" err="1" smtClean="0"/>
              <a:t>wissen</a:t>
            </a:r>
            <a:r>
              <a:rPr lang="en-US" b="1" u="sng" dirty="0" smtClean="0"/>
              <a:t> was die </a:t>
            </a:r>
            <a:r>
              <a:rPr lang="en-US" b="1" u="sng" dirty="0" err="1" smtClean="0"/>
              <a:t>Frage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ist</a:t>
            </a:r>
            <a:r>
              <a:rPr lang="en-US" b="1" u="sng" dirty="0" smtClean="0"/>
              <a:t> und was die </a:t>
            </a:r>
            <a:r>
              <a:rPr lang="en-US" b="1" u="sng" dirty="0" err="1" smtClean="0"/>
              <a:t>Antworten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bedeuten</a:t>
            </a:r>
            <a:r>
              <a:rPr lang="en-US" b="1" u="sng" dirty="0" smtClean="0"/>
              <a:t>, </a:t>
            </a:r>
            <a:r>
              <a:rPr lang="en-US" b="1" u="sng" dirty="0" err="1" smtClean="0"/>
              <a:t>sonst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bist</a:t>
            </a:r>
            <a:r>
              <a:rPr lang="en-US" b="1" u="sng" dirty="0" smtClean="0"/>
              <a:t> du </a:t>
            </a:r>
            <a:r>
              <a:rPr lang="en-US" b="1" u="sng" dirty="0" err="1" smtClean="0"/>
              <a:t>ein</a:t>
            </a:r>
            <a:r>
              <a:rPr lang="en-US" b="1" u="sng" dirty="0" smtClean="0"/>
              <a:t> ESEL!!!!!!!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56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tun.</a:t>
            </a:r>
            <a:r>
              <a:rPr lang="en-US" dirty="0" smtClean="0"/>
              <a:t> 2.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wissen</a:t>
            </a:r>
            <a:r>
              <a:rPr lang="en-US" dirty="0" smtClean="0"/>
              <a:t> was die </a:t>
            </a:r>
            <a:r>
              <a:rPr lang="en-US" dirty="0" err="1" smtClean="0"/>
              <a:t>Frage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und was die </a:t>
            </a:r>
            <a:r>
              <a:rPr lang="en-US" dirty="0" err="1" smtClean="0"/>
              <a:t>Antworten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/>
              <a:t> </a:t>
            </a:r>
            <a:r>
              <a:rPr lang="en-US" dirty="0" smtClean="0"/>
              <a:t>Multiple-choice-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bedeuten</a:t>
            </a:r>
            <a:r>
              <a:rPr lang="en-US" dirty="0" smtClean="0"/>
              <a:t>.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Text </a:t>
            </a:r>
            <a:r>
              <a:rPr lang="en-US" dirty="0" err="1" smtClean="0"/>
              <a:t>worauf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Frage</a:t>
            </a:r>
            <a:r>
              <a:rPr lang="en-US" dirty="0" smtClean="0"/>
              <a:t> </a:t>
            </a:r>
            <a:r>
              <a:rPr lang="en-US" dirty="0" err="1" smtClean="0"/>
              <a:t>Beziehung</a:t>
            </a:r>
            <a:r>
              <a:rPr lang="en-US" dirty="0" smtClean="0"/>
              <a:t> hat, 2 Mal. Das </a:t>
            </a:r>
            <a:r>
              <a:rPr lang="en-US" dirty="0" err="1" smtClean="0"/>
              <a:t>erste</a:t>
            </a:r>
            <a:r>
              <a:rPr lang="en-US" dirty="0" smtClean="0"/>
              <a:t> Mal global, das </a:t>
            </a:r>
            <a:r>
              <a:rPr lang="en-US" dirty="0" err="1" smtClean="0"/>
              <a:t>zweite</a:t>
            </a:r>
            <a:r>
              <a:rPr lang="en-US" dirty="0" smtClean="0"/>
              <a:t> Mal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Text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ausführlich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das </a:t>
            </a:r>
            <a:r>
              <a:rPr lang="en-US" dirty="0" err="1" smtClean="0"/>
              <a:t>Stück</a:t>
            </a:r>
            <a:r>
              <a:rPr lang="en-US" dirty="0" smtClean="0"/>
              <a:t> Text </a:t>
            </a:r>
            <a:r>
              <a:rPr lang="en-US" dirty="0" err="1" smtClean="0"/>
              <a:t>zwei</a:t>
            </a:r>
            <a:r>
              <a:rPr lang="en-US" dirty="0" smtClean="0"/>
              <a:t> Mal </a:t>
            </a:r>
            <a:r>
              <a:rPr lang="en-US" dirty="0" err="1" smtClean="0"/>
              <a:t>gelesen</a:t>
            </a:r>
            <a:r>
              <a:rPr lang="en-US" dirty="0" smtClean="0"/>
              <a:t>, nun </a:t>
            </a:r>
            <a:r>
              <a:rPr lang="en-US" dirty="0" err="1" smtClean="0"/>
              <a:t>sehen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die </a:t>
            </a:r>
            <a:r>
              <a:rPr lang="en-US" dirty="0" err="1" smtClean="0"/>
              <a:t>Antworten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Multiple-choice-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wieder</a:t>
            </a:r>
            <a:r>
              <a:rPr lang="en-US" dirty="0" smtClean="0"/>
              <a:t> </a:t>
            </a:r>
            <a:r>
              <a:rPr lang="en-US" dirty="0" err="1" smtClean="0"/>
              <a:t>genau</a:t>
            </a:r>
            <a:r>
              <a:rPr lang="en-US" dirty="0" smtClean="0"/>
              <a:t> an und </a:t>
            </a:r>
            <a:r>
              <a:rPr lang="en-US" b="1" u="sng" dirty="0" err="1" smtClean="0"/>
              <a:t>streichen</a:t>
            </a:r>
            <a:r>
              <a:rPr lang="en-US" b="1" u="sng" dirty="0" smtClean="0"/>
              <a:t> die </a:t>
            </a:r>
            <a:r>
              <a:rPr lang="en-US" b="1" u="sng" dirty="0" err="1" smtClean="0"/>
              <a:t>falschen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Antworten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weg</a:t>
            </a:r>
            <a:r>
              <a:rPr lang="en-US" b="1" u="sng" dirty="0" smtClean="0"/>
              <a:t>!.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zweifeln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</a:t>
            </a:r>
            <a:r>
              <a:rPr lang="en-US" dirty="0" err="1" smtClean="0"/>
              <a:t>Antworten</a:t>
            </a:r>
            <a:r>
              <a:rPr lang="en-US" dirty="0" smtClean="0"/>
              <a:t>,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legen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Finger auf das </a:t>
            </a:r>
            <a:r>
              <a:rPr lang="en-US" dirty="0" err="1" smtClean="0"/>
              <a:t>Stück</a:t>
            </a:r>
            <a:r>
              <a:rPr lang="en-US" dirty="0" smtClean="0"/>
              <a:t> Text und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Text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dritten</a:t>
            </a:r>
            <a:r>
              <a:rPr lang="en-US" dirty="0" smtClean="0"/>
              <a:t> und </a:t>
            </a:r>
            <a:r>
              <a:rPr lang="en-US" dirty="0" err="1" smtClean="0"/>
              <a:t>letzten</a:t>
            </a:r>
            <a:r>
              <a:rPr lang="en-US" dirty="0" smtClean="0"/>
              <a:t> Mal und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wählen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Antwort</a:t>
            </a:r>
            <a:r>
              <a:rPr lang="en-US" dirty="0" smtClean="0"/>
              <a:t>, die am </a:t>
            </a:r>
            <a:r>
              <a:rPr lang="en-US" dirty="0" err="1" smtClean="0"/>
              <a:t>Besten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Text </a:t>
            </a:r>
            <a:r>
              <a:rPr lang="en-US" dirty="0" err="1" smtClean="0"/>
              <a:t>passt</a:t>
            </a:r>
            <a:r>
              <a:rPr lang="en-US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83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tun.</a:t>
            </a:r>
            <a:r>
              <a:rPr lang="en-US" dirty="0" smtClean="0"/>
              <a:t> 3.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Bei</a:t>
            </a:r>
            <a:r>
              <a:rPr lang="en-US" dirty="0" smtClean="0"/>
              <a:t> Multiple-choice-</a:t>
            </a:r>
            <a:r>
              <a:rPr lang="en-US" dirty="0" err="1" smtClean="0"/>
              <a:t>Fragen</a:t>
            </a:r>
            <a:r>
              <a:rPr lang="en-US" dirty="0" smtClean="0"/>
              <a:t>, </a:t>
            </a:r>
            <a:r>
              <a:rPr lang="en-US" dirty="0" err="1" smtClean="0"/>
              <a:t>sind</a:t>
            </a:r>
            <a:r>
              <a:rPr lang="en-US" dirty="0" smtClean="0"/>
              <a:t> die </a:t>
            </a:r>
            <a:r>
              <a:rPr lang="en-US" dirty="0" err="1" smtClean="0"/>
              <a:t>Signalwörter</a:t>
            </a:r>
            <a:r>
              <a:rPr lang="en-US" dirty="0" smtClean="0"/>
              <a:t>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wichtig</a:t>
            </a:r>
            <a:r>
              <a:rPr lang="en-US" dirty="0" smtClean="0"/>
              <a:t>, </a:t>
            </a:r>
            <a:r>
              <a:rPr lang="en-US" dirty="0" err="1" smtClean="0"/>
              <a:t>denn</a:t>
            </a:r>
            <a:r>
              <a:rPr lang="en-US" dirty="0" smtClean="0"/>
              <a:t> die </a:t>
            </a:r>
            <a:r>
              <a:rPr lang="en-US" dirty="0" err="1" smtClean="0"/>
              <a:t>Antworten</a:t>
            </a:r>
            <a:r>
              <a:rPr lang="en-US" dirty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den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stehen</a:t>
            </a:r>
            <a:r>
              <a:rPr lang="en-US" dirty="0" smtClean="0"/>
              <a:t> </a:t>
            </a:r>
            <a:r>
              <a:rPr lang="en-US" dirty="0" err="1" smtClean="0"/>
              <a:t>meistens</a:t>
            </a:r>
            <a:r>
              <a:rPr lang="en-US" dirty="0" smtClean="0"/>
              <a:t>  </a:t>
            </a:r>
            <a:r>
              <a:rPr lang="en-US" dirty="0" err="1" smtClean="0"/>
              <a:t>direkt</a:t>
            </a:r>
            <a:r>
              <a:rPr lang="en-US" dirty="0" smtClean="0"/>
              <a:t> in der </a:t>
            </a:r>
            <a:r>
              <a:rPr lang="en-US" dirty="0" err="1" smtClean="0"/>
              <a:t>Nähe</a:t>
            </a:r>
            <a:r>
              <a:rPr lang="en-US" dirty="0" smtClean="0"/>
              <a:t> von </a:t>
            </a:r>
            <a:r>
              <a:rPr lang="en-US" dirty="0" err="1" smtClean="0"/>
              <a:t>diesen</a:t>
            </a:r>
            <a:r>
              <a:rPr lang="en-US" dirty="0" smtClean="0"/>
              <a:t> </a:t>
            </a:r>
            <a:r>
              <a:rPr lang="en-US" dirty="0" err="1" smtClean="0"/>
              <a:t>Wörtern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Lesezeichen</a:t>
            </a:r>
            <a:r>
              <a:rPr lang="en-US" dirty="0" smtClean="0"/>
              <a:t>,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Fragezeichen</a:t>
            </a:r>
            <a:r>
              <a:rPr lang="en-US" dirty="0" smtClean="0"/>
              <a:t>, </a:t>
            </a:r>
            <a:r>
              <a:rPr lang="en-US" dirty="0" err="1" smtClean="0"/>
              <a:t>Ausrufezeichen</a:t>
            </a:r>
            <a:r>
              <a:rPr lang="en-US" dirty="0" smtClean="0"/>
              <a:t> (</a:t>
            </a:r>
            <a:r>
              <a:rPr lang="en-US" dirty="0" err="1" smtClean="0"/>
              <a:t>uitroeptekens</a:t>
            </a:r>
            <a:r>
              <a:rPr lang="en-US" dirty="0" smtClean="0"/>
              <a:t>)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wichtig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Lesezeichen</a:t>
            </a:r>
            <a:r>
              <a:rPr lang="en-US" dirty="0" smtClean="0"/>
              <a:t> “ ….” </a:t>
            </a:r>
            <a:r>
              <a:rPr lang="en-US" dirty="0" err="1" smtClean="0"/>
              <a:t>stehen</a:t>
            </a:r>
            <a:r>
              <a:rPr lang="en-US" dirty="0" smtClean="0"/>
              <a:t> </a:t>
            </a:r>
            <a:r>
              <a:rPr lang="en-US" dirty="0" err="1" smtClean="0"/>
              <a:t>meistens</a:t>
            </a:r>
            <a:r>
              <a:rPr lang="en-US" dirty="0" smtClean="0"/>
              <a:t> </a:t>
            </a:r>
            <a:r>
              <a:rPr lang="en-US" dirty="0" err="1" smtClean="0"/>
              <a:t>Aussagen</a:t>
            </a:r>
            <a:r>
              <a:rPr lang="en-US" dirty="0" smtClean="0"/>
              <a:t> von Menschen. </a:t>
            </a:r>
            <a:r>
              <a:rPr lang="en-US" dirty="0"/>
              <a:t> </a:t>
            </a:r>
            <a:r>
              <a:rPr lang="en-US" dirty="0" err="1" smtClean="0"/>
              <a:t>Sehr</a:t>
            </a:r>
            <a:r>
              <a:rPr lang="en-US" dirty="0" smtClean="0"/>
              <a:t> gut </a:t>
            </a:r>
            <a:r>
              <a:rPr lang="en-US" dirty="0" err="1" smtClean="0"/>
              <a:t>lesen</a:t>
            </a:r>
            <a:r>
              <a:rPr lang="en-US" dirty="0" smtClean="0"/>
              <a:t>, </a:t>
            </a:r>
            <a:r>
              <a:rPr lang="en-US" dirty="0" err="1" smtClean="0"/>
              <a:t>denn</a:t>
            </a:r>
            <a:r>
              <a:rPr lang="en-US" dirty="0" smtClean="0"/>
              <a:t> </a:t>
            </a:r>
            <a:r>
              <a:rPr lang="en-US" dirty="0" err="1" smtClean="0"/>
              <a:t>darüber</a:t>
            </a:r>
            <a:r>
              <a:rPr lang="en-US" dirty="0" smtClean="0"/>
              <a:t> </a:t>
            </a:r>
            <a:r>
              <a:rPr lang="en-US" dirty="0" err="1" smtClean="0"/>
              <a:t>kommen</a:t>
            </a:r>
            <a:r>
              <a:rPr lang="en-US" dirty="0" smtClean="0"/>
              <a:t> fast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Doppelpunkt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sehr</a:t>
            </a:r>
            <a:r>
              <a:rPr lang="en-US" dirty="0" smtClean="0"/>
              <a:t> gut </a:t>
            </a:r>
            <a:r>
              <a:rPr lang="en-US" dirty="0" err="1" smtClean="0"/>
              <a:t>aufpassen</a:t>
            </a:r>
            <a:r>
              <a:rPr lang="en-US" dirty="0" smtClean="0"/>
              <a:t>, </a:t>
            </a:r>
            <a:r>
              <a:rPr lang="en-US" dirty="0" err="1" smtClean="0"/>
              <a:t>denn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geht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um </a:t>
            </a:r>
            <a:r>
              <a:rPr lang="en-US" dirty="0" err="1" smtClean="0"/>
              <a:t>Aufzählungen</a:t>
            </a:r>
            <a:r>
              <a:rPr lang="en-US" dirty="0" smtClean="0"/>
              <a:t> (</a:t>
            </a:r>
            <a:r>
              <a:rPr lang="en-US" dirty="0" err="1" smtClean="0"/>
              <a:t>optellingen</a:t>
            </a:r>
            <a:r>
              <a:rPr lang="en-US" dirty="0" smtClean="0"/>
              <a:t>)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Erklärungen</a:t>
            </a:r>
            <a:r>
              <a:rPr lang="en-US" dirty="0" smtClean="0"/>
              <a:t> (</a:t>
            </a:r>
            <a:r>
              <a:rPr lang="en-US" dirty="0" err="1" smtClean="0"/>
              <a:t>uitleg</a:t>
            </a:r>
            <a:r>
              <a:rPr lang="en-US" dirty="0" smtClean="0"/>
              <a:t>)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Schlussfolgerungen</a:t>
            </a:r>
            <a:r>
              <a:rPr lang="en-US" dirty="0" smtClean="0"/>
              <a:t> (</a:t>
            </a:r>
            <a:r>
              <a:rPr lang="en-US" dirty="0" err="1" smtClean="0"/>
              <a:t>conclusies</a:t>
            </a:r>
            <a:r>
              <a:rPr lang="en-US" dirty="0" smtClean="0"/>
              <a:t>), </a:t>
            </a:r>
            <a:r>
              <a:rPr lang="en-US" dirty="0" err="1" smtClean="0"/>
              <a:t>worüber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kommen</a:t>
            </a:r>
            <a:r>
              <a:rPr lang="en-US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970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tun.</a:t>
            </a:r>
            <a:r>
              <a:rPr lang="en-US" dirty="0" smtClean="0"/>
              <a:t> 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sogenannte</a:t>
            </a:r>
            <a:r>
              <a:rPr lang="en-US" dirty="0" smtClean="0"/>
              <a:t> ‘</a:t>
            </a:r>
            <a:r>
              <a:rPr lang="en-US" dirty="0" err="1" smtClean="0"/>
              <a:t>goed</a:t>
            </a:r>
            <a:r>
              <a:rPr lang="en-US" dirty="0" smtClean="0"/>
              <a:t>/</a:t>
            </a:r>
            <a:r>
              <a:rPr lang="en-US" dirty="0" err="1" smtClean="0"/>
              <a:t>fout</a:t>
            </a:r>
            <a:r>
              <a:rPr lang="en-US" dirty="0" smtClean="0"/>
              <a:t> / </a:t>
            </a:r>
            <a:r>
              <a:rPr lang="en-US" dirty="0" err="1" smtClean="0"/>
              <a:t>juist</a:t>
            </a:r>
            <a:r>
              <a:rPr lang="en-US" dirty="0" smtClean="0"/>
              <a:t>/</a:t>
            </a:r>
            <a:r>
              <a:rPr lang="en-US" dirty="0" err="1" smtClean="0"/>
              <a:t>onjuist</a:t>
            </a:r>
            <a:r>
              <a:rPr lang="en-US" dirty="0" smtClean="0"/>
              <a:t>’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beantworten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,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passen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sehr</a:t>
            </a:r>
            <a:r>
              <a:rPr lang="en-US" dirty="0" smtClean="0"/>
              <a:t> gut auf. !!!! </a:t>
            </a:r>
            <a:r>
              <a:rPr lang="en-US" dirty="0" err="1" smtClean="0"/>
              <a:t>Denn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ergeben</a:t>
            </a:r>
            <a:r>
              <a:rPr lang="en-US" dirty="0" smtClean="0"/>
              <a:t> </a:t>
            </a:r>
            <a:r>
              <a:rPr lang="en-US" dirty="0" err="1" smtClean="0"/>
              <a:t>meistens</a:t>
            </a:r>
            <a:r>
              <a:rPr lang="en-US" dirty="0" smtClean="0"/>
              <a:t>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Punkte</a:t>
            </a:r>
            <a:r>
              <a:rPr lang="en-US" dirty="0" smtClean="0"/>
              <a:t> 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Multiple-choice-</a:t>
            </a:r>
            <a:r>
              <a:rPr lang="en-US" dirty="0" err="1" smtClean="0"/>
              <a:t>Frage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genau</a:t>
            </a:r>
            <a:r>
              <a:rPr lang="en-US" dirty="0" smtClean="0"/>
              <a:t> (</a:t>
            </a:r>
            <a:r>
              <a:rPr lang="en-US" dirty="0" err="1" smtClean="0"/>
              <a:t>precies</a:t>
            </a:r>
            <a:r>
              <a:rPr lang="en-US" dirty="0" smtClean="0"/>
              <a:t>) die </a:t>
            </a:r>
            <a:r>
              <a:rPr lang="en-US" dirty="0" err="1" smtClean="0"/>
              <a:t>Behauptung</a:t>
            </a:r>
            <a:r>
              <a:rPr lang="en-US" dirty="0" smtClean="0"/>
              <a:t> (</a:t>
            </a:r>
            <a:r>
              <a:rPr lang="en-US" dirty="0" err="1" smtClean="0"/>
              <a:t>bewering</a:t>
            </a:r>
            <a:r>
              <a:rPr lang="en-US" dirty="0" smtClean="0"/>
              <a:t>).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legen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wieder</a:t>
            </a:r>
            <a:r>
              <a:rPr lang="en-US" dirty="0" smtClean="0"/>
              <a:t> </a:t>
            </a:r>
            <a:r>
              <a:rPr lang="en-US" dirty="0" err="1" smtClean="0"/>
              <a:t>Ihren</a:t>
            </a:r>
            <a:r>
              <a:rPr lang="en-US" dirty="0" smtClean="0"/>
              <a:t> Finger auf das </a:t>
            </a:r>
            <a:r>
              <a:rPr lang="en-US" dirty="0" err="1" smtClean="0"/>
              <a:t>Stück</a:t>
            </a:r>
            <a:r>
              <a:rPr lang="en-US" dirty="0" smtClean="0"/>
              <a:t> Text und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Text </a:t>
            </a:r>
            <a:r>
              <a:rPr lang="en-US" dirty="0" err="1" smtClean="0"/>
              <a:t>zwei</a:t>
            </a:r>
            <a:r>
              <a:rPr lang="en-US" dirty="0" smtClean="0"/>
              <a:t> Mal </a:t>
            </a:r>
            <a:r>
              <a:rPr lang="en-US" dirty="0" err="1" smtClean="0"/>
              <a:t>durch</a:t>
            </a:r>
            <a:r>
              <a:rPr lang="en-US" dirty="0" smtClean="0"/>
              <a:t>, </a:t>
            </a:r>
            <a:r>
              <a:rPr lang="en-US" dirty="0" err="1" smtClean="0"/>
              <a:t>bevor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Antwort</a:t>
            </a:r>
            <a:r>
              <a:rPr lang="en-US" dirty="0" smtClean="0"/>
              <a:t> </a:t>
            </a:r>
            <a:r>
              <a:rPr lang="en-US" dirty="0" err="1" smtClean="0"/>
              <a:t>geben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100 </a:t>
            </a:r>
            <a:r>
              <a:rPr lang="en-US" dirty="0" err="1" smtClean="0"/>
              <a:t>Prozent</a:t>
            </a:r>
            <a:r>
              <a:rPr lang="en-US" dirty="0" smtClean="0"/>
              <a:t> </a:t>
            </a:r>
            <a:r>
              <a:rPr lang="en-US" dirty="0" err="1" smtClean="0"/>
              <a:t>sicher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die </a:t>
            </a:r>
            <a:r>
              <a:rPr lang="en-US" dirty="0" err="1" smtClean="0"/>
              <a:t>Antwort</a:t>
            </a:r>
            <a:r>
              <a:rPr lang="en-US" dirty="0" smtClean="0"/>
              <a:t> </a:t>
            </a:r>
            <a:r>
              <a:rPr lang="en-US" dirty="0" err="1" smtClean="0"/>
              <a:t>stimmt</a:t>
            </a:r>
            <a:r>
              <a:rPr lang="en-US" dirty="0" smtClean="0"/>
              <a:t>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8368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tun.</a:t>
            </a:r>
            <a:r>
              <a:rPr lang="en-US" dirty="0" smtClean="0"/>
              <a:t> 5.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sogenannten</a:t>
            </a:r>
            <a:r>
              <a:rPr lang="en-US" dirty="0" smtClean="0"/>
              <a:t> </a:t>
            </a:r>
            <a:r>
              <a:rPr lang="en-US" dirty="0" err="1" smtClean="0"/>
              <a:t>offenen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(open </a:t>
            </a:r>
            <a:r>
              <a:rPr lang="en-US" dirty="0" err="1" smtClean="0"/>
              <a:t>vragen</a:t>
            </a:r>
            <a:r>
              <a:rPr lang="en-US" dirty="0" smtClean="0"/>
              <a:t>),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meistens</a:t>
            </a:r>
            <a:r>
              <a:rPr lang="en-US" dirty="0" smtClean="0"/>
              <a:t> auf </a:t>
            </a:r>
            <a:r>
              <a:rPr lang="en-US" dirty="0" err="1" smtClean="0"/>
              <a:t>Niederländisch</a:t>
            </a:r>
            <a:r>
              <a:rPr lang="en-US" dirty="0" smtClean="0"/>
              <a:t> </a:t>
            </a:r>
            <a:r>
              <a:rPr lang="en-US" dirty="0" err="1" smtClean="0"/>
              <a:t>antworten</a:t>
            </a:r>
            <a:r>
              <a:rPr lang="en-US" dirty="0" smtClean="0"/>
              <a:t>,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direkt</a:t>
            </a:r>
            <a:r>
              <a:rPr lang="en-US" dirty="0" smtClean="0"/>
              <a:t> in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steht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man auf Deutsch </a:t>
            </a:r>
            <a:r>
              <a:rPr lang="en-US" dirty="0" err="1" smtClean="0"/>
              <a:t>antworten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, </a:t>
            </a:r>
            <a:r>
              <a:rPr lang="en-US" dirty="0" err="1" smtClean="0"/>
              <a:t>dann</a:t>
            </a:r>
            <a:r>
              <a:rPr lang="en-US" dirty="0" smtClean="0"/>
              <a:t> muss man auf Deutsch </a:t>
            </a:r>
            <a:r>
              <a:rPr lang="en-US" dirty="0" err="1" smtClean="0"/>
              <a:t>antworten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99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muss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zuhause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Lerne</a:t>
            </a:r>
            <a:r>
              <a:rPr lang="en-US" dirty="0" smtClean="0"/>
              <a:t> ‘die </a:t>
            </a:r>
            <a:r>
              <a:rPr lang="en-US" dirty="0" err="1" smtClean="0"/>
              <a:t>Signalwörter</a:t>
            </a:r>
            <a:r>
              <a:rPr lang="en-US" dirty="0" smtClean="0"/>
              <a:t>’ </a:t>
            </a:r>
            <a:r>
              <a:rPr lang="en-US" dirty="0" err="1" smtClean="0"/>
              <a:t>auswendig</a:t>
            </a:r>
            <a:r>
              <a:rPr lang="en-US" dirty="0" smtClean="0"/>
              <a:t>. Das </a:t>
            </a:r>
            <a:r>
              <a:rPr lang="en-US" dirty="0" err="1" smtClean="0"/>
              <a:t>müsst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tun</a:t>
            </a:r>
            <a:r>
              <a:rPr lang="en-US" dirty="0" smtClean="0"/>
              <a:t>!!!!!! </a:t>
            </a:r>
            <a:r>
              <a:rPr lang="en-US" b="1" u="sng" dirty="0" err="1" smtClean="0"/>
              <a:t>Sonst</a:t>
            </a:r>
            <a:r>
              <a:rPr lang="en-US" b="1" u="sng" dirty="0"/>
              <a:t> </a:t>
            </a:r>
            <a:r>
              <a:rPr lang="en-US" b="1" u="sng" dirty="0" err="1" smtClean="0"/>
              <a:t>seid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ihr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alle</a:t>
            </a:r>
            <a:r>
              <a:rPr lang="en-US" b="1" u="sng" dirty="0" smtClean="0"/>
              <a:t> ESEL!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Sehen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die </a:t>
            </a:r>
            <a:r>
              <a:rPr lang="en-US" dirty="0" err="1" smtClean="0"/>
              <a:t>Wörterlisten</a:t>
            </a:r>
            <a:r>
              <a:rPr lang="en-US" dirty="0" smtClean="0"/>
              <a:t> </a:t>
            </a:r>
            <a:r>
              <a:rPr lang="en-US" dirty="0" err="1" smtClean="0"/>
              <a:t>Klasse</a:t>
            </a:r>
            <a:r>
              <a:rPr lang="en-US" dirty="0" smtClean="0"/>
              <a:t> 4 und die </a:t>
            </a:r>
            <a:r>
              <a:rPr lang="en-US" dirty="0" err="1" smtClean="0"/>
              <a:t>Wörterliste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Buch</a:t>
            </a:r>
            <a:r>
              <a:rPr lang="en-US" dirty="0" smtClean="0"/>
              <a:t> </a:t>
            </a:r>
            <a:r>
              <a:rPr lang="en-US" dirty="0" err="1" smtClean="0"/>
              <a:t>nochmals</a:t>
            </a:r>
            <a:r>
              <a:rPr lang="en-US" dirty="0" smtClean="0"/>
              <a:t> gut an! (</a:t>
            </a:r>
            <a:r>
              <a:rPr lang="en-US" dirty="0" err="1" smtClean="0"/>
              <a:t>Zwei</a:t>
            </a:r>
            <a:r>
              <a:rPr lang="en-US" dirty="0" smtClean="0"/>
              <a:t> Mal in der </a:t>
            </a:r>
            <a:r>
              <a:rPr lang="en-US" dirty="0" err="1" smtClean="0"/>
              <a:t>Woche</a:t>
            </a:r>
            <a:r>
              <a:rPr lang="en-US" dirty="0" smtClean="0"/>
              <a:t> </a:t>
            </a:r>
            <a:r>
              <a:rPr lang="en-US" dirty="0" err="1" smtClean="0"/>
              <a:t>durchnehmen</a:t>
            </a:r>
            <a:r>
              <a:rPr lang="en-US" dirty="0" smtClean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Exam Deutsch. Und die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vier</a:t>
            </a:r>
            <a:r>
              <a:rPr lang="en-US" dirty="0" smtClean="0"/>
              <a:t> </a:t>
            </a:r>
            <a:r>
              <a:rPr lang="en-US" dirty="0" err="1" smtClean="0"/>
              <a:t>Tagen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Exam / </a:t>
            </a:r>
            <a:r>
              <a:rPr lang="en-US" dirty="0" err="1" smtClean="0"/>
              <a:t>jeden</a:t>
            </a:r>
            <a:r>
              <a:rPr lang="en-US" dirty="0" smtClean="0"/>
              <a:t> Tag.) </a:t>
            </a:r>
          </a:p>
          <a:p>
            <a:r>
              <a:rPr lang="en-US" dirty="0" err="1" smtClean="0"/>
              <a:t>Machen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zuhause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Mal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ganzes</a:t>
            </a:r>
            <a:r>
              <a:rPr lang="en-US" dirty="0" smtClean="0"/>
              <a:t> Exam Deutsch. </a:t>
            </a:r>
            <a:r>
              <a:rPr lang="en-US" dirty="0" err="1" smtClean="0"/>
              <a:t>Ein</a:t>
            </a:r>
            <a:r>
              <a:rPr lang="en-US" dirty="0" smtClean="0"/>
              <a:t> Exam in den </a:t>
            </a:r>
            <a:r>
              <a:rPr lang="en-US" dirty="0" err="1" smtClean="0"/>
              <a:t>Maiferien</a:t>
            </a:r>
            <a:r>
              <a:rPr lang="en-US" dirty="0" smtClean="0"/>
              <a:t>. Und </a:t>
            </a:r>
            <a:r>
              <a:rPr lang="en-US" b="1" u="sng" dirty="0" err="1" smtClean="0"/>
              <a:t>sehr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wichtig</a:t>
            </a:r>
            <a:r>
              <a:rPr lang="en-US" b="1" u="sng" dirty="0" smtClean="0"/>
              <a:t> 1 Exam am Tag </a:t>
            </a:r>
            <a:r>
              <a:rPr lang="en-US" b="1" u="sng" dirty="0" err="1" smtClean="0"/>
              <a:t>vor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dem</a:t>
            </a:r>
            <a:r>
              <a:rPr lang="en-US" b="1" u="sng" dirty="0" smtClean="0"/>
              <a:t> Exam Deutsch. </a:t>
            </a:r>
            <a:r>
              <a:rPr lang="en-US" b="1" u="sng" dirty="0" err="1" smtClean="0"/>
              <a:t>Wenn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ein</a:t>
            </a:r>
            <a:r>
              <a:rPr lang="en-US" b="1" u="sng" dirty="0" smtClean="0"/>
              <a:t> Exam </a:t>
            </a:r>
            <a:r>
              <a:rPr lang="en-US" b="1" u="sng" dirty="0" err="1" smtClean="0"/>
              <a:t>machen</a:t>
            </a:r>
            <a:r>
              <a:rPr lang="en-US" b="1" u="sng" dirty="0" smtClean="0"/>
              <a:t>, </a:t>
            </a:r>
            <a:r>
              <a:rPr lang="en-US" b="1" u="sng" dirty="0" err="1" smtClean="0"/>
              <a:t>machen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dann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wie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es</a:t>
            </a:r>
            <a:r>
              <a:rPr lang="en-US" b="1" u="sng" dirty="0" smtClean="0"/>
              <a:t> in </a:t>
            </a:r>
            <a:r>
              <a:rPr lang="en-US" b="1" u="sng" dirty="0" err="1" smtClean="0"/>
              <a:t>diesem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Powerpoint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beschrieben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ist</a:t>
            </a:r>
            <a:r>
              <a:rPr lang="en-US" b="1" u="sng" dirty="0" smtClean="0"/>
              <a:t>.  </a:t>
            </a:r>
          </a:p>
          <a:p>
            <a:r>
              <a:rPr lang="en-US" dirty="0" smtClean="0"/>
              <a:t>Eindexamensite.nl   und Cito.nl, da </a:t>
            </a:r>
            <a:r>
              <a:rPr lang="en-US" dirty="0" err="1" smtClean="0"/>
              <a:t>kann</a:t>
            </a:r>
            <a:r>
              <a:rPr lang="en-US" dirty="0" smtClean="0"/>
              <a:t> man </a:t>
            </a:r>
            <a:r>
              <a:rPr lang="en-US" dirty="0" err="1" smtClean="0"/>
              <a:t>diese</a:t>
            </a:r>
            <a:r>
              <a:rPr lang="en-US" dirty="0" smtClean="0"/>
              <a:t> Exams Deutsch </a:t>
            </a:r>
            <a:r>
              <a:rPr lang="en-US" dirty="0" err="1" smtClean="0"/>
              <a:t>finden</a:t>
            </a:r>
            <a:r>
              <a:rPr lang="en-US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041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mehr</a:t>
            </a:r>
            <a:r>
              <a:rPr lang="en-US" dirty="0"/>
              <a:t>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gemacht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,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 </a:t>
            </a:r>
            <a:r>
              <a:rPr lang="en-US" dirty="0" err="1" smtClean="0"/>
              <a:t>diesem</a:t>
            </a:r>
            <a:r>
              <a:rPr lang="en-US" dirty="0" smtClean="0"/>
              <a:t> Power Point </a:t>
            </a:r>
            <a:r>
              <a:rPr lang="en-US" dirty="0" err="1" smtClean="0"/>
              <a:t>beschrieben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,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bestens</a:t>
            </a:r>
            <a:r>
              <a:rPr lang="en-US" dirty="0" smtClean="0"/>
              <a:t> </a:t>
            </a:r>
            <a:r>
              <a:rPr lang="en-US" dirty="0" err="1" smtClean="0"/>
              <a:t>vorbereitet</a:t>
            </a:r>
            <a:r>
              <a:rPr lang="en-US" dirty="0"/>
              <a:t> </a:t>
            </a:r>
            <a:r>
              <a:rPr lang="en-US" dirty="0" smtClean="0"/>
              <a:t>und </a:t>
            </a:r>
            <a:r>
              <a:rPr lang="en-US" dirty="0" err="1" smtClean="0"/>
              <a:t>ist</a:t>
            </a:r>
            <a:r>
              <a:rPr lang="en-US" dirty="0" smtClean="0"/>
              <a:t> die Chance auf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gute</a:t>
            </a:r>
            <a:r>
              <a:rPr lang="en-US" dirty="0" smtClean="0"/>
              <a:t> Note am </a:t>
            </a:r>
            <a:r>
              <a:rPr lang="en-US" dirty="0" err="1" smtClean="0"/>
              <a:t>Höchsten</a:t>
            </a:r>
            <a:r>
              <a:rPr lang="en-US" dirty="0" smtClean="0"/>
              <a:t>. </a:t>
            </a:r>
            <a:r>
              <a:rPr lang="nl-NL" dirty="0" smtClean="0"/>
              <a:t> 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hilft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um am </a:t>
            </a:r>
            <a:r>
              <a:rPr lang="en-US" dirty="0" err="1" smtClean="0"/>
              <a:t>Morgen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Exam Deutsch,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wenig</a:t>
            </a:r>
            <a:r>
              <a:rPr lang="en-US" dirty="0" smtClean="0"/>
              <a:t> </a:t>
            </a:r>
            <a:r>
              <a:rPr lang="en-US" dirty="0" err="1" smtClean="0"/>
              <a:t>Deutsches</a:t>
            </a:r>
            <a:r>
              <a:rPr lang="en-US" dirty="0" smtClean="0"/>
              <a:t> </a:t>
            </a:r>
            <a:r>
              <a:rPr lang="en-US" dirty="0" err="1" smtClean="0"/>
              <a:t>Fernsehen</a:t>
            </a:r>
            <a:r>
              <a:rPr lang="en-US" dirty="0" smtClean="0"/>
              <a:t> </a:t>
            </a:r>
            <a:r>
              <a:rPr lang="en-US" dirty="0" err="1" smtClean="0"/>
              <a:t>anzuschauen</a:t>
            </a:r>
            <a:r>
              <a:rPr lang="en-US" dirty="0" smtClean="0"/>
              <a:t>. Oder </a:t>
            </a:r>
            <a:r>
              <a:rPr lang="en-US" dirty="0" err="1" smtClean="0"/>
              <a:t>im</a:t>
            </a:r>
            <a:r>
              <a:rPr lang="en-US" dirty="0" smtClean="0"/>
              <a:t> Internet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WDR – </a:t>
            </a:r>
            <a:r>
              <a:rPr lang="en-US" dirty="0" err="1" smtClean="0"/>
              <a:t>Sendung</a:t>
            </a:r>
            <a:r>
              <a:rPr lang="en-US" dirty="0" smtClean="0"/>
              <a:t> – </a:t>
            </a:r>
            <a:r>
              <a:rPr lang="en-US" dirty="0" err="1" smtClean="0"/>
              <a:t>Neuneinhalb</a:t>
            </a:r>
            <a:r>
              <a:rPr lang="en-US" dirty="0" smtClean="0"/>
              <a:t> </a:t>
            </a:r>
            <a:r>
              <a:rPr lang="en-US" dirty="0" err="1" smtClean="0"/>
              <a:t>anzusehen</a:t>
            </a:r>
            <a:r>
              <a:rPr lang="en-US" dirty="0" smtClean="0"/>
              <a:t>. </a:t>
            </a:r>
          </a:p>
          <a:p>
            <a:r>
              <a:rPr lang="en-US" b="1" u="sng" dirty="0" err="1" smtClean="0"/>
              <a:t>Vergessen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nicht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ein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Wörterbuch</a:t>
            </a:r>
            <a:r>
              <a:rPr lang="en-US" b="1" u="sng" dirty="0" smtClean="0"/>
              <a:t> Deutsch-</a:t>
            </a:r>
            <a:r>
              <a:rPr lang="en-US" b="1" u="sng" dirty="0" err="1" smtClean="0"/>
              <a:t>Niederländisch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mitzunehmen</a:t>
            </a:r>
            <a:r>
              <a:rPr lang="en-US" b="1" u="sng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297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</TotalTime>
  <Words>674</Words>
  <Application>Microsoft Office PowerPoint</Application>
  <PresentationFormat>Diavoorstelling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Courier New</vt:lpstr>
      <vt:lpstr>Palatino Linotype</vt:lpstr>
      <vt:lpstr>Executive</vt:lpstr>
      <vt:lpstr>Wie mache ich mein Deutschexam!</vt:lpstr>
      <vt:lpstr>Was muss ich tun.  1.</vt:lpstr>
      <vt:lpstr>Was muss ich tun. 2. </vt:lpstr>
      <vt:lpstr>Was muss ich tun. 3. </vt:lpstr>
      <vt:lpstr>Was muss ich tun. 4.</vt:lpstr>
      <vt:lpstr>Was muss ich tun. 5. </vt:lpstr>
      <vt:lpstr>Was muss ich zuhause machen?</vt:lpstr>
      <vt:lpstr>Was noch mehr!</vt:lpstr>
    </vt:vector>
  </TitlesOfParts>
  <Company>Het hooghuis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mache ich mein Deutschexam!</dc:title>
  <dc:creator>jvbakel</dc:creator>
  <cp:lastModifiedBy>Bakel, JPT (John) van</cp:lastModifiedBy>
  <cp:revision>8</cp:revision>
  <dcterms:created xsi:type="dcterms:W3CDTF">2015-04-13T10:15:00Z</dcterms:created>
  <dcterms:modified xsi:type="dcterms:W3CDTF">2017-04-13T07:41:41Z</dcterms:modified>
</cp:coreProperties>
</file>