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64" r:id="rId4"/>
    <p:sldId id="284" r:id="rId5"/>
    <p:sldId id="258" r:id="rId6"/>
    <p:sldId id="265" r:id="rId7"/>
    <p:sldId id="267" r:id="rId8"/>
    <p:sldId id="268" r:id="rId9"/>
    <p:sldId id="269" r:id="rId10"/>
    <p:sldId id="290" r:id="rId11"/>
    <p:sldId id="288" r:id="rId12"/>
    <p:sldId id="289" r:id="rId13"/>
    <p:sldId id="271" r:id="rId14"/>
    <p:sldId id="287" r:id="rId15"/>
    <p:sldId id="285" r:id="rId16"/>
    <p:sldId id="259" r:id="rId17"/>
    <p:sldId id="261" r:id="rId18"/>
    <p:sldId id="272" r:id="rId19"/>
    <p:sldId id="291" r:id="rId20"/>
    <p:sldId id="292" r:id="rId21"/>
    <p:sldId id="293" r:id="rId22"/>
    <p:sldId id="274" r:id="rId23"/>
    <p:sldId id="275" r:id="rId24"/>
    <p:sldId id="276" r:id="rId25"/>
    <p:sldId id="277" r:id="rId26"/>
    <p:sldId id="278" r:id="rId27"/>
    <p:sldId id="279" r:id="rId28"/>
    <p:sldId id="280" r:id="rId29"/>
    <p:sldId id="281" r:id="rId30"/>
    <p:sldId id="282" r:id="rId31"/>
    <p:sldId id="273" r:id="rId32"/>
    <p:sldId id="2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63" d="100"/>
          <a:sy n="63" d="100"/>
        </p:scale>
        <p:origin x="72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88F6BF-E8A5-44AF-9A6F-6B7D740EA00A}" type="doc">
      <dgm:prSet loTypeId="urn:microsoft.com/office/officeart/2005/8/layout/hierarchy3" loCatId="list" qsTypeId="urn:microsoft.com/office/officeart/2005/8/quickstyle/simple1#2" qsCatId="simple" csTypeId="urn:microsoft.com/office/officeart/2005/8/colors/colorful2" csCatId="colorful" phldr="1"/>
      <dgm:spPr/>
      <dgm:t>
        <a:bodyPr/>
        <a:lstStyle/>
        <a:p>
          <a:endParaRPr lang="nl-NL"/>
        </a:p>
      </dgm:t>
    </dgm:pt>
    <dgm:pt modelId="{702B00DA-A523-4B3E-99DB-CA743FD6C6C1}">
      <dgm:prSet phldrT="[Text]"/>
      <dgm:spPr/>
      <dgm:t>
        <a:bodyPr/>
        <a:lstStyle/>
        <a:p>
          <a:r>
            <a:rPr lang="nl-NL" dirty="0"/>
            <a:t>Inwendige prikkels</a:t>
          </a:r>
        </a:p>
      </dgm:t>
    </dgm:pt>
    <dgm:pt modelId="{DDD6C045-C6BD-4E0F-837A-30BD77479C69}" type="parTrans" cxnId="{8B53E1E0-E5CC-4656-9D25-5BAA595B145F}">
      <dgm:prSet/>
      <dgm:spPr/>
      <dgm:t>
        <a:bodyPr/>
        <a:lstStyle/>
        <a:p>
          <a:endParaRPr lang="nl-NL"/>
        </a:p>
      </dgm:t>
    </dgm:pt>
    <dgm:pt modelId="{7242A696-83E5-4CBA-A52E-8B10A871831C}" type="sibTrans" cxnId="{8B53E1E0-E5CC-4656-9D25-5BAA595B145F}">
      <dgm:prSet/>
      <dgm:spPr/>
      <dgm:t>
        <a:bodyPr/>
        <a:lstStyle/>
        <a:p>
          <a:endParaRPr lang="nl-NL"/>
        </a:p>
      </dgm:t>
    </dgm:pt>
    <dgm:pt modelId="{9F8B8D5C-FA73-4BFA-908F-E943A35B531E}">
      <dgm:prSet phldrT="[Text]"/>
      <dgm:spPr/>
      <dgm:t>
        <a:bodyPr/>
        <a:lstStyle/>
        <a:p>
          <a:r>
            <a:rPr lang="nl-NL" dirty="0"/>
            <a:t>Honger</a:t>
          </a:r>
        </a:p>
      </dgm:t>
    </dgm:pt>
    <dgm:pt modelId="{B158A5F0-6CD7-429F-A593-040EA358F375}" type="parTrans" cxnId="{298A492D-8B6F-4E83-B978-1D347C56E79A}">
      <dgm:prSet/>
      <dgm:spPr/>
      <dgm:t>
        <a:bodyPr/>
        <a:lstStyle/>
        <a:p>
          <a:endParaRPr lang="nl-NL"/>
        </a:p>
      </dgm:t>
    </dgm:pt>
    <dgm:pt modelId="{48212E9A-047E-4AD7-BA06-D67214B88482}" type="sibTrans" cxnId="{298A492D-8B6F-4E83-B978-1D347C56E79A}">
      <dgm:prSet/>
      <dgm:spPr/>
      <dgm:t>
        <a:bodyPr/>
        <a:lstStyle/>
        <a:p>
          <a:endParaRPr lang="nl-NL"/>
        </a:p>
      </dgm:t>
    </dgm:pt>
    <dgm:pt modelId="{25FD6753-2F5D-48AB-9028-EC6C01EE8789}">
      <dgm:prSet phldrT="[Text]"/>
      <dgm:spPr/>
      <dgm:t>
        <a:bodyPr/>
        <a:lstStyle/>
        <a:p>
          <a:r>
            <a:rPr lang="nl-NL" dirty="0"/>
            <a:t>uitwendige prikkels</a:t>
          </a:r>
        </a:p>
      </dgm:t>
    </dgm:pt>
    <dgm:pt modelId="{E8586B16-03D9-4B81-A8CB-4E475F3131FF}" type="parTrans" cxnId="{0AECF61D-BA71-4DF1-85B2-0DEE9726D018}">
      <dgm:prSet/>
      <dgm:spPr/>
      <dgm:t>
        <a:bodyPr/>
        <a:lstStyle/>
        <a:p>
          <a:endParaRPr lang="nl-NL"/>
        </a:p>
      </dgm:t>
    </dgm:pt>
    <dgm:pt modelId="{CE3432FD-58D5-4A4C-B85B-948EB030B7DE}" type="sibTrans" cxnId="{0AECF61D-BA71-4DF1-85B2-0DEE9726D018}">
      <dgm:prSet/>
      <dgm:spPr/>
      <dgm:t>
        <a:bodyPr/>
        <a:lstStyle/>
        <a:p>
          <a:endParaRPr lang="nl-NL"/>
        </a:p>
      </dgm:t>
    </dgm:pt>
    <dgm:pt modelId="{FF4BEF1F-EC78-4214-9EA1-A265C3F65738}">
      <dgm:prSet phldrT="[Text]"/>
      <dgm:spPr/>
      <dgm:t>
        <a:bodyPr/>
        <a:lstStyle/>
        <a:p>
          <a:r>
            <a:rPr lang="nl-NL" dirty="0"/>
            <a:t>Slaap</a:t>
          </a:r>
        </a:p>
      </dgm:t>
    </dgm:pt>
    <dgm:pt modelId="{703BCF8E-6B5F-4CC4-B34B-0E80EC815E43}" type="parTrans" cxnId="{1D0BD41D-87BB-4BB5-8C52-9FB5B8206585}">
      <dgm:prSet/>
      <dgm:spPr/>
      <dgm:t>
        <a:bodyPr/>
        <a:lstStyle/>
        <a:p>
          <a:endParaRPr lang="nl-NL"/>
        </a:p>
      </dgm:t>
    </dgm:pt>
    <dgm:pt modelId="{ED709B09-F330-4F68-A307-C31C16178D6D}" type="sibTrans" cxnId="{1D0BD41D-87BB-4BB5-8C52-9FB5B8206585}">
      <dgm:prSet/>
      <dgm:spPr/>
      <dgm:t>
        <a:bodyPr/>
        <a:lstStyle/>
        <a:p>
          <a:endParaRPr lang="nl-NL"/>
        </a:p>
      </dgm:t>
    </dgm:pt>
    <dgm:pt modelId="{43F47AFA-D455-48AC-AAA0-9C84EA0A0F27}">
      <dgm:prSet phldrT="[Text]"/>
      <dgm:spPr/>
      <dgm:t>
        <a:bodyPr/>
        <a:lstStyle/>
        <a:p>
          <a:r>
            <a:rPr lang="nl-NL" dirty="0"/>
            <a:t>Pizza</a:t>
          </a:r>
        </a:p>
      </dgm:t>
    </dgm:pt>
    <dgm:pt modelId="{AA60FA89-860A-428D-8283-11E63E705987}" type="parTrans" cxnId="{13E72053-B940-4CF2-B2DD-14AAC327FD07}">
      <dgm:prSet/>
      <dgm:spPr/>
      <dgm:t>
        <a:bodyPr/>
        <a:lstStyle/>
        <a:p>
          <a:endParaRPr lang="nl-NL"/>
        </a:p>
      </dgm:t>
    </dgm:pt>
    <dgm:pt modelId="{9D71E3E6-8BD0-4A3A-8EAC-9BB59BF78D25}" type="sibTrans" cxnId="{13E72053-B940-4CF2-B2DD-14AAC327FD07}">
      <dgm:prSet/>
      <dgm:spPr/>
      <dgm:t>
        <a:bodyPr/>
        <a:lstStyle/>
        <a:p>
          <a:endParaRPr lang="nl-NL"/>
        </a:p>
      </dgm:t>
    </dgm:pt>
    <dgm:pt modelId="{B9ACA4BB-D2E4-45E2-BA10-37F2DAD7777D}">
      <dgm:prSet phldrT="[Text]"/>
      <dgm:spPr/>
      <dgm:t>
        <a:bodyPr/>
        <a:lstStyle/>
        <a:p>
          <a:r>
            <a:rPr lang="nl-NL" dirty="0"/>
            <a:t>Een warm bed</a:t>
          </a:r>
        </a:p>
      </dgm:t>
    </dgm:pt>
    <dgm:pt modelId="{46717F3E-A91B-40E9-BE9B-F508F6D1D188}" type="parTrans" cxnId="{394C4F31-83C7-40E2-9355-F36A53C26A93}">
      <dgm:prSet/>
      <dgm:spPr/>
      <dgm:t>
        <a:bodyPr/>
        <a:lstStyle/>
        <a:p>
          <a:endParaRPr lang="nl-NL"/>
        </a:p>
      </dgm:t>
    </dgm:pt>
    <dgm:pt modelId="{08B91A6B-AB68-4DEB-9C5E-D22CA0B4AF62}" type="sibTrans" cxnId="{394C4F31-83C7-40E2-9355-F36A53C26A93}">
      <dgm:prSet/>
      <dgm:spPr/>
      <dgm:t>
        <a:bodyPr/>
        <a:lstStyle/>
        <a:p>
          <a:endParaRPr lang="nl-NL"/>
        </a:p>
      </dgm:t>
    </dgm:pt>
    <dgm:pt modelId="{BA94EFAB-8489-4E25-80B8-993338DBD15C}" type="pres">
      <dgm:prSet presAssocID="{0B88F6BF-E8A5-44AF-9A6F-6B7D740EA00A}" presName="diagram" presStyleCnt="0">
        <dgm:presLayoutVars>
          <dgm:chPref val="1"/>
          <dgm:dir/>
          <dgm:animOne val="branch"/>
          <dgm:animLvl val="lvl"/>
          <dgm:resizeHandles/>
        </dgm:presLayoutVars>
      </dgm:prSet>
      <dgm:spPr/>
    </dgm:pt>
    <dgm:pt modelId="{137638B3-61C4-4B94-8DAF-6B694616E3A4}" type="pres">
      <dgm:prSet presAssocID="{702B00DA-A523-4B3E-99DB-CA743FD6C6C1}" presName="root" presStyleCnt="0"/>
      <dgm:spPr/>
    </dgm:pt>
    <dgm:pt modelId="{A81BBA60-6B09-4586-99E8-EBDA89ABCB1E}" type="pres">
      <dgm:prSet presAssocID="{702B00DA-A523-4B3E-99DB-CA743FD6C6C1}" presName="rootComposite" presStyleCnt="0"/>
      <dgm:spPr/>
    </dgm:pt>
    <dgm:pt modelId="{9C5B4E9F-250C-433E-B0F5-280EAB2762B3}" type="pres">
      <dgm:prSet presAssocID="{702B00DA-A523-4B3E-99DB-CA743FD6C6C1}" presName="rootText" presStyleLbl="node1" presStyleIdx="0" presStyleCnt="2" custLinFactNeighborX="-505" custLinFactNeighborY="-1100"/>
      <dgm:spPr/>
    </dgm:pt>
    <dgm:pt modelId="{3FCBEE2A-B0F9-4276-BE8C-241A0B8567DF}" type="pres">
      <dgm:prSet presAssocID="{702B00DA-A523-4B3E-99DB-CA743FD6C6C1}" presName="rootConnector" presStyleLbl="node1" presStyleIdx="0" presStyleCnt="2"/>
      <dgm:spPr/>
    </dgm:pt>
    <dgm:pt modelId="{73C5E07F-4B17-487A-8BB4-FB3F8973D299}" type="pres">
      <dgm:prSet presAssocID="{702B00DA-A523-4B3E-99DB-CA743FD6C6C1}" presName="childShape" presStyleCnt="0"/>
      <dgm:spPr/>
    </dgm:pt>
    <dgm:pt modelId="{99500F2E-96ED-4027-9225-0004CA4A2303}" type="pres">
      <dgm:prSet presAssocID="{B158A5F0-6CD7-429F-A593-040EA358F375}" presName="Name13" presStyleLbl="parChTrans1D2" presStyleIdx="0" presStyleCnt="4"/>
      <dgm:spPr/>
    </dgm:pt>
    <dgm:pt modelId="{C317B630-13E6-44E1-877F-1CAE1953D7E2}" type="pres">
      <dgm:prSet presAssocID="{9F8B8D5C-FA73-4BFA-908F-E943A35B531E}" presName="childText" presStyleLbl="bgAcc1" presStyleIdx="0" presStyleCnt="4">
        <dgm:presLayoutVars>
          <dgm:bulletEnabled val="1"/>
        </dgm:presLayoutVars>
      </dgm:prSet>
      <dgm:spPr/>
    </dgm:pt>
    <dgm:pt modelId="{9EE35F6D-28B0-414A-A114-A2B3A7D9F5AE}" type="pres">
      <dgm:prSet presAssocID="{703BCF8E-6B5F-4CC4-B34B-0E80EC815E43}" presName="Name13" presStyleLbl="parChTrans1D2" presStyleIdx="1" presStyleCnt="4"/>
      <dgm:spPr/>
    </dgm:pt>
    <dgm:pt modelId="{7991F886-0911-4E7D-AD0A-A6DAD1FE60C6}" type="pres">
      <dgm:prSet presAssocID="{FF4BEF1F-EC78-4214-9EA1-A265C3F65738}" presName="childText" presStyleLbl="bgAcc1" presStyleIdx="1" presStyleCnt="4">
        <dgm:presLayoutVars>
          <dgm:bulletEnabled val="1"/>
        </dgm:presLayoutVars>
      </dgm:prSet>
      <dgm:spPr/>
    </dgm:pt>
    <dgm:pt modelId="{8EB96EE5-FB9C-46CC-A2E4-F0038D221024}" type="pres">
      <dgm:prSet presAssocID="{25FD6753-2F5D-48AB-9028-EC6C01EE8789}" presName="root" presStyleCnt="0"/>
      <dgm:spPr/>
    </dgm:pt>
    <dgm:pt modelId="{1A3837F2-4170-4C5D-8269-70EE9DFD541B}" type="pres">
      <dgm:prSet presAssocID="{25FD6753-2F5D-48AB-9028-EC6C01EE8789}" presName="rootComposite" presStyleCnt="0"/>
      <dgm:spPr/>
    </dgm:pt>
    <dgm:pt modelId="{FF41DF89-066A-4314-8A8F-972820A59983}" type="pres">
      <dgm:prSet presAssocID="{25FD6753-2F5D-48AB-9028-EC6C01EE8789}" presName="rootText" presStyleLbl="node1" presStyleIdx="1" presStyleCnt="2"/>
      <dgm:spPr/>
    </dgm:pt>
    <dgm:pt modelId="{B1E62468-E459-4CEC-815F-9ED7ADA2D37D}" type="pres">
      <dgm:prSet presAssocID="{25FD6753-2F5D-48AB-9028-EC6C01EE8789}" presName="rootConnector" presStyleLbl="node1" presStyleIdx="1" presStyleCnt="2"/>
      <dgm:spPr/>
    </dgm:pt>
    <dgm:pt modelId="{8F5C6A84-1FFA-4606-B930-0EF79EC1709A}" type="pres">
      <dgm:prSet presAssocID="{25FD6753-2F5D-48AB-9028-EC6C01EE8789}" presName="childShape" presStyleCnt="0"/>
      <dgm:spPr/>
    </dgm:pt>
    <dgm:pt modelId="{08319A43-8B18-4D68-8E56-8617FC633714}" type="pres">
      <dgm:prSet presAssocID="{AA60FA89-860A-428D-8283-11E63E705987}" presName="Name13" presStyleLbl="parChTrans1D2" presStyleIdx="2" presStyleCnt="4"/>
      <dgm:spPr/>
    </dgm:pt>
    <dgm:pt modelId="{A2B5E523-5BE9-4403-838D-D600E1E823C1}" type="pres">
      <dgm:prSet presAssocID="{43F47AFA-D455-48AC-AAA0-9C84EA0A0F27}" presName="childText" presStyleLbl="bgAcc1" presStyleIdx="2" presStyleCnt="4">
        <dgm:presLayoutVars>
          <dgm:bulletEnabled val="1"/>
        </dgm:presLayoutVars>
      </dgm:prSet>
      <dgm:spPr/>
    </dgm:pt>
    <dgm:pt modelId="{45902BAF-3CCD-48A7-AAB8-D8E7D1D0ED7B}" type="pres">
      <dgm:prSet presAssocID="{46717F3E-A91B-40E9-BE9B-F508F6D1D188}" presName="Name13" presStyleLbl="parChTrans1D2" presStyleIdx="3" presStyleCnt="4"/>
      <dgm:spPr/>
    </dgm:pt>
    <dgm:pt modelId="{1DC1ACFF-C04C-40EA-B158-A50D3B050FA3}" type="pres">
      <dgm:prSet presAssocID="{B9ACA4BB-D2E4-45E2-BA10-37F2DAD7777D}" presName="childText" presStyleLbl="bgAcc1" presStyleIdx="3" presStyleCnt="4">
        <dgm:presLayoutVars>
          <dgm:bulletEnabled val="1"/>
        </dgm:presLayoutVars>
      </dgm:prSet>
      <dgm:spPr/>
    </dgm:pt>
  </dgm:ptLst>
  <dgm:cxnLst>
    <dgm:cxn modelId="{1D0BD41D-87BB-4BB5-8C52-9FB5B8206585}" srcId="{702B00DA-A523-4B3E-99DB-CA743FD6C6C1}" destId="{FF4BEF1F-EC78-4214-9EA1-A265C3F65738}" srcOrd="1" destOrd="0" parTransId="{703BCF8E-6B5F-4CC4-B34B-0E80EC815E43}" sibTransId="{ED709B09-F330-4F68-A307-C31C16178D6D}"/>
    <dgm:cxn modelId="{0AECF61D-BA71-4DF1-85B2-0DEE9726D018}" srcId="{0B88F6BF-E8A5-44AF-9A6F-6B7D740EA00A}" destId="{25FD6753-2F5D-48AB-9028-EC6C01EE8789}" srcOrd="1" destOrd="0" parTransId="{E8586B16-03D9-4B81-A8CB-4E475F3131FF}" sibTransId="{CE3432FD-58D5-4A4C-B85B-948EB030B7DE}"/>
    <dgm:cxn modelId="{298A492D-8B6F-4E83-B978-1D347C56E79A}" srcId="{702B00DA-A523-4B3E-99DB-CA743FD6C6C1}" destId="{9F8B8D5C-FA73-4BFA-908F-E943A35B531E}" srcOrd="0" destOrd="0" parTransId="{B158A5F0-6CD7-429F-A593-040EA358F375}" sibTransId="{48212E9A-047E-4AD7-BA06-D67214B88482}"/>
    <dgm:cxn modelId="{394C4F31-83C7-40E2-9355-F36A53C26A93}" srcId="{25FD6753-2F5D-48AB-9028-EC6C01EE8789}" destId="{B9ACA4BB-D2E4-45E2-BA10-37F2DAD7777D}" srcOrd="1" destOrd="0" parTransId="{46717F3E-A91B-40E9-BE9B-F508F6D1D188}" sibTransId="{08B91A6B-AB68-4DEB-9C5E-D22CA0B4AF62}"/>
    <dgm:cxn modelId="{02B3B135-E135-42F2-8E2C-8E4CEC9B10DF}" type="presOf" srcId="{702B00DA-A523-4B3E-99DB-CA743FD6C6C1}" destId="{3FCBEE2A-B0F9-4276-BE8C-241A0B8567DF}" srcOrd="1" destOrd="0" presId="urn:microsoft.com/office/officeart/2005/8/layout/hierarchy3"/>
    <dgm:cxn modelId="{3D27503B-ECE5-42E5-84C2-8B28B9B9B5F5}" type="presOf" srcId="{9F8B8D5C-FA73-4BFA-908F-E943A35B531E}" destId="{C317B630-13E6-44E1-877F-1CAE1953D7E2}" srcOrd="0" destOrd="0" presId="urn:microsoft.com/office/officeart/2005/8/layout/hierarchy3"/>
    <dgm:cxn modelId="{E620903B-35D9-4793-98C5-F7E7E382126E}" type="presOf" srcId="{AA60FA89-860A-428D-8283-11E63E705987}" destId="{08319A43-8B18-4D68-8E56-8617FC633714}" srcOrd="0" destOrd="0" presId="urn:microsoft.com/office/officeart/2005/8/layout/hierarchy3"/>
    <dgm:cxn modelId="{86DFA564-DA72-422B-B186-F3A6CC16C59B}" type="presOf" srcId="{B158A5F0-6CD7-429F-A593-040EA358F375}" destId="{99500F2E-96ED-4027-9225-0004CA4A2303}" srcOrd="0" destOrd="0" presId="urn:microsoft.com/office/officeart/2005/8/layout/hierarchy3"/>
    <dgm:cxn modelId="{DB40404E-B216-4B7C-B91E-F21A0E4D05FC}" type="presOf" srcId="{0B88F6BF-E8A5-44AF-9A6F-6B7D740EA00A}" destId="{BA94EFAB-8489-4E25-80B8-993338DBD15C}" srcOrd="0" destOrd="0" presId="urn:microsoft.com/office/officeart/2005/8/layout/hierarchy3"/>
    <dgm:cxn modelId="{13E72053-B940-4CF2-B2DD-14AAC327FD07}" srcId="{25FD6753-2F5D-48AB-9028-EC6C01EE8789}" destId="{43F47AFA-D455-48AC-AAA0-9C84EA0A0F27}" srcOrd="0" destOrd="0" parTransId="{AA60FA89-860A-428D-8283-11E63E705987}" sibTransId="{9D71E3E6-8BD0-4A3A-8EAC-9BB59BF78D25}"/>
    <dgm:cxn modelId="{D8A1A976-531B-45E0-A0FD-EC19C5E2270B}" type="presOf" srcId="{FF4BEF1F-EC78-4214-9EA1-A265C3F65738}" destId="{7991F886-0911-4E7D-AD0A-A6DAD1FE60C6}" srcOrd="0" destOrd="0" presId="urn:microsoft.com/office/officeart/2005/8/layout/hierarchy3"/>
    <dgm:cxn modelId="{0BBBAD8E-84CA-462D-8A1D-F31BBC652AEE}" type="presOf" srcId="{B9ACA4BB-D2E4-45E2-BA10-37F2DAD7777D}" destId="{1DC1ACFF-C04C-40EA-B158-A50D3B050FA3}" srcOrd="0" destOrd="0" presId="urn:microsoft.com/office/officeart/2005/8/layout/hierarchy3"/>
    <dgm:cxn modelId="{3BF70198-96A1-4916-86B0-4AC77BE6C8DA}" type="presOf" srcId="{46717F3E-A91B-40E9-BE9B-F508F6D1D188}" destId="{45902BAF-3CCD-48A7-AAB8-D8E7D1D0ED7B}" srcOrd="0" destOrd="0" presId="urn:microsoft.com/office/officeart/2005/8/layout/hierarchy3"/>
    <dgm:cxn modelId="{9DED7DBB-E17E-4982-9A19-25824E300CF4}" type="presOf" srcId="{702B00DA-A523-4B3E-99DB-CA743FD6C6C1}" destId="{9C5B4E9F-250C-433E-B0F5-280EAB2762B3}" srcOrd="0" destOrd="0" presId="urn:microsoft.com/office/officeart/2005/8/layout/hierarchy3"/>
    <dgm:cxn modelId="{94738CBB-C40F-451A-AC62-8C35A6DB009A}" type="presOf" srcId="{25FD6753-2F5D-48AB-9028-EC6C01EE8789}" destId="{B1E62468-E459-4CEC-815F-9ED7ADA2D37D}" srcOrd="1" destOrd="0" presId="urn:microsoft.com/office/officeart/2005/8/layout/hierarchy3"/>
    <dgm:cxn modelId="{18D7E9BF-E146-4DBB-BE61-6E692BBA4D8A}" type="presOf" srcId="{25FD6753-2F5D-48AB-9028-EC6C01EE8789}" destId="{FF41DF89-066A-4314-8A8F-972820A59983}" srcOrd="0" destOrd="0" presId="urn:microsoft.com/office/officeart/2005/8/layout/hierarchy3"/>
    <dgm:cxn modelId="{8B53E1E0-E5CC-4656-9D25-5BAA595B145F}" srcId="{0B88F6BF-E8A5-44AF-9A6F-6B7D740EA00A}" destId="{702B00DA-A523-4B3E-99DB-CA743FD6C6C1}" srcOrd="0" destOrd="0" parTransId="{DDD6C045-C6BD-4E0F-837A-30BD77479C69}" sibTransId="{7242A696-83E5-4CBA-A52E-8B10A871831C}"/>
    <dgm:cxn modelId="{800F01E1-5F76-45C4-B9E6-D128331CB527}" type="presOf" srcId="{703BCF8E-6B5F-4CC4-B34B-0E80EC815E43}" destId="{9EE35F6D-28B0-414A-A114-A2B3A7D9F5AE}" srcOrd="0" destOrd="0" presId="urn:microsoft.com/office/officeart/2005/8/layout/hierarchy3"/>
    <dgm:cxn modelId="{2FEE2EF1-7519-4FE9-BBC0-2BE10EE31AB1}" type="presOf" srcId="{43F47AFA-D455-48AC-AAA0-9C84EA0A0F27}" destId="{A2B5E523-5BE9-4403-838D-D600E1E823C1}" srcOrd="0" destOrd="0" presId="urn:microsoft.com/office/officeart/2005/8/layout/hierarchy3"/>
    <dgm:cxn modelId="{9D955AA0-3325-4EBE-97BC-5DFCB4855707}" type="presParOf" srcId="{BA94EFAB-8489-4E25-80B8-993338DBD15C}" destId="{137638B3-61C4-4B94-8DAF-6B694616E3A4}" srcOrd="0" destOrd="0" presId="urn:microsoft.com/office/officeart/2005/8/layout/hierarchy3"/>
    <dgm:cxn modelId="{0592B21D-B8FB-4B8A-888B-21ED0BDEABF4}" type="presParOf" srcId="{137638B3-61C4-4B94-8DAF-6B694616E3A4}" destId="{A81BBA60-6B09-4586-99E8-EBDA89ABCB1E}" srcOrd="0" destOrd="0" presId="urn:microsoft.com/office/officeart/2005/8/layout/hierarchy3"/>
    <dgm:cxn modelId="{E372B565-5E02-4BF1-BB6A-26075917B911}" type="presParOf" srcId="{A81BBA60-6B09-4586-99E8-EBDA89ABCB1E}" destId="{9C5B4E9F-250C-433E-B0F5-280EAB2762B3}" srcOrd="0" destOrd="0" presId="urn:microsoft.com/office/officeart/2005/8/layout/hierarchy3"/>
    <dgm:cxn modelId="{4CE88BB3-290C-4766-B85B-8409B949FD33}" type="presParOf" srcId="{A81BBA60-6B09-4586-99E8-EBDA89ABCB1E}" destId="{3FCBEE2A-B0F9-4276-BE8C-241A0B8567DF}" srcOrd="1" destOrd="0" presId="urn:microsoft.com/office/officeart/2005/8/layout/hierarchy3"/>
    <dgm:cxn modelId="{0BA76536-37C3-4A3E-BCFA-C4BCD838AD1A}" type="presParOf" srcId="{137638B3-61C4-4B94-8DAF-6B694616E3A4}" destId="{73C5E07F-4B17-487A-8BB4-FB3F8973D299}" srcOrd="1" destOrd="0" presId="urn:microsoft.com/office/officeart/2005/8/layout/hierarchy3"/>
    <dgm:cxn modelId="{4E496F21-0DCF-49B8-AEFB-49756EEFE5CE}" type="presParOf" srcId="{73C5E07F-4B17-487A-8BB4-FB3F8973D299}" destId="{99500F2E-96ED-4027-9225-0004CA4A2303}" srcOrd="0" destOrd="0" presId="urn:microsoft.com/office/officeart/2005/8/layout/hierarchy3"/>
    <dgm:cxn modelId="{05FF7311-3D43-435B-8765-033906F01CCF}" type="presParOf" srcId="{73C5E07F-4B17-487A-8BB4-FB3F8973D299}" destId="{C317B630-13E6-44E1-877F-1CAE1953D7E2}" srcOrd="1" destOrd="0" presId="urn:microsoft.com/office/officeart/2005/8/layout/hierarchy3"/>
    <dgm:cxn modelId="{F28FEB86-FEFA-4A30-9B8D-A3F4FF2C5464}" type="presParOf" srcId="{73C5E07F-4B17-487A-8BB4-FB3F8973D299}" destId="{9EE35F6D-28B0-414A-A114-A2B3A7D9F5AE}" srcOrd="2" destOrd="0" presId="urn:microsoft.com/office/officeart/2005/8/layout/hierarchy3"/>
    <dgm:cxn modelId="{21A76E50-11A7-4A07-8EC0-B7FC4482934D}" type="presParOf" srcId="{73C5E07F-4B17-487A-8BB4-FB3F8973D299}" destId="{7991F886-0911-4E7D-AD0A-A6DAD1FE60C6}" srcOrd="3" destOrd="0" presId="urn:microsoft.com/office/officeart/2005/8/layout/hierarchy3"/>
    <dgm:cxn modelId="{0120D546-6FE2-4C6C-8618-21015B2E35E8}" type="presParOf" srcId="{BA94EFAB-8489-4E25-80B8-993338DBD15C}" destId="{8EB96EE5-FB9C-46CC-A2E4-F0038D221024}" srcOrd="1" destOrd="0" presId="urn:microsoft.com/office/officeart/2005/8/layout/hierarchy3"/>
    <dgm:cxn modelId="{B02E721C-6FE6-4AA4-8F7A-B7B7EADABD63}" type="presParOf" srcId="{8EB96EE5-FB9C-46CC-A2E4-F0038D221024}" destId="{1A3837F2-4170-4C5D-8269-70EE9DFD541B}" srcOrd="0" destOrd="0" presId="urn:microsoft.com/office/officeart/2005/8/layout/hierarchy3"/>
    <dgm:cxn modelId="{54427D5E-CFAD-4464-972F-83045623B095}" type="presParOf" srcId="{1A3837F2-4170-4C5D-8269-70EE9DFD541B}" destId="{FF41DF89-066A-4314-8A8F-972820A59983}" srcOrd="0" destOrd="0" presId="urn:microsoft.com/office/officeart/2005/8/layout/hierarchy3"/>
    <dgm:cxn modelId="{EA9308E3-0C1D-47E3-9642-60DB91798F47}" type="presParOf" srcId="{1A3837F2-4170-4C5D-8269-70EE9DFD541B}" destId="{B1E62468-E459-4CEC-815F-9ED7ADA2D37D}" srcOrd="1" destOrd="0" presId="urn:microsoft.com/office/officeart/2005/8/layout/hierarchy3"/>
    <dgm:cxn modelId="{5BAA2EF9-E455-4A77-95E9-A081C82ACAB9}" type="presParOf" srcId="{8EB96EE5-FB9C-46CC-A2E4-F0038D221024}" destId="{8F5C6A84-1FFA-4606-B930-0EF79EC1709A}" srcOrd="1" destOrd="0" presId="urn:microsoft.com/office/officeart/2005/8/layout/hierarchy3"/>
    <dgm:cxn modelId="{49D9BA34-F0B3-40C1-AA52-F7555328EABF}" type="presParOf" srcId="{8F5C6A84-1FFA-4606-B930-0EF79EC1709A}" destId="{08319A43-8B18-4D68-8E56-8617FC633714}" srcOrd="0" destOrd="0" presId="urn:microsoft.com/office/officeart/2005/8/layout/hierarchy3"/>
    <dgm:cxn modelId="{41CA4B44-CD07-4D6B-9042-4CCA5EBE98FF}" type="presParOf" srcId="{8F5C6A84-1FFA-4606-B930-0EF79EC1709A}" destId="{A2B5E523-5BE9-4403-838D-D600E1E823C1}" srcOrd="1" destOrd="0" presId="urn:microsoft.com/office/officeart/2005/8/layout/hierarchy3"/>
    <dgm:cxn modelId="{2EBEB7D2-C4EB-4FF6-9781-D26726AC54F7}" type="presParOf" srcId="{8F5C6A84-1FFA-4606-B930-0EF79EC1709A}" destId="{45902BAF-3CCD-48A7-AAB8-D8E7D1D0ED7B}" srcOrd="2" destOrd="0" presId="urn:microsoft.com/office/officeart/2005/8/layout/hierarchy3"/>
    <dgm:cxn modelId="{F3B6CFE2-D155-4BD5-B039-BFAE2218E14F}" type="presParOf" srcId="{8F5C6A84-1FFA-4606-B930-0EF79EC1709A}" destId="{1DC1ACFF-C04C-40EA-B158-A50D3B050FA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8ED89-5BCF-4A7C-AE09-76EE6905DC35}" type="doc">
      <dgm:prSet loTypeId="urn:microsoft.com/office/officeart/2005/8/layout/hProcess4" loCatId="process" qsTypeId="urn:microsoft.com/office/officeart/2005/8/quickstyle/simple1#1" qsCatId="simple" csTypeId="urn:microsoft.com/office/officeart/2005/8/colors/colorful3" csCatId="colorful" phldr="1"/>
      <dgm:spPr/>
      <dgm:t>
        <a:bodyPr/>
        <a:lstStyle/>
        <a:p>
          <a:endParaRPr lang="nl-NL"/>
        </a:p>
      </dgm:t>
    </dgm:pt>
    <dgm:pt modelId="{63A4A7B3-A4D1-4CD5-836B-09ABC2FC94C2}">
      <dgm:prSet phldrT="[Text]"/>
      <dgm:spPr/>
      <dgm:t>
        <a:bodyPr/>
        <a:lstStyle/>
        <a:p>
          <a:r>
            <a:rPr lang="nl-NL" dirty="0"/>
            <a:t>Prikkel</a:t>
          </a:r>
        </a:p>
      </dgm:t>
    </dgm:pt>
    <dgm:pt modelId="{DF97F781-6607-46B0-80C7-591652FDD903}" type="parTrans" cxnId="{915AB21E-FBBE-44CF-A7B6-0E06FFF27B0F}">
      <dgm:prSet/>
      <dgm:spPr/>
      <dgm:t>
        <a:bodyPr/>
        <a:lstStyle/>
        <a:p>
          <a:endParaRPr lang="nl-NL"/>
        </a:p>
      </dgm:t>
    </dgm:pt>
    <dgm:pt modelId="{05BED9E9-59BD-442B-B5D8-237149F4C625}" type="sibTrans" cxnId="{915AB21E-FBBE-44CF-A7B6-0E06FFF27B0F}">
      <dgm:prSet/>
      <dgm:spPr/>
      <dgm:t>
        <a:bodyPr/>
        <a:lstStyle/>
        <a:p>
          <a:endParaRPr lang="nl-NL"/>
        </a:p>
      </dgm:t>
    </dgm:pt>
    <dgm:pt modelId="{9D562EAC-87E8-4A74-9B7C-7FA3351B4CAE}">
      <dgm:prSet phldrT="[Text]"/>
      <dgm:spPr/>
      <dgm:t>
        <a:bodyPr/>
        <a:lstStyle/>
        <a:p>
          <a:r>
            <a:rPr lang="nl-NL" dirty="0"/>
            <a:t>Interne </a:t>
          </a:r>
        </a:p>
      </dgm:t>
    </dgm:pt>
    <dgm:pt modelId="{B960C484-617A-4463-A033-3CD437F86B5B}" type="parTrans" cxnId="{B4516A2C-ED0A-475A-8741-ECFF44DE08BE}">
      <dgm:prSet/>
      <dgm:spPr/>
      <dgm:t>
        <a:bodyPr/>
        <a:lstStyle/>
        <a:p>
          <a:endParaRPr lang="nl-NL"/>
        </a:p>
      </dgm:t>
    </dgm:pt>
    <dgm:pt modelId="{5B061B50-90B8-4BDB-B4D1-D6C729C83046}" type="sibTrans" cxnId="{B4516A2C-ED0A-475A-8741-ECFF44DE08BE}">
      <dgm:prSet/>
      <dgm:spPr/>
      <dgm:t>
        <a:bodyPr/>
        <a:lstStyle/>
        <a:p>
          <a:endParaRPr lang="nl-NL"/>
        </a:p>
      </dgm:t>
    </dgm:pt>
    <dgm:pt modelId="{2EA64A83-DF64-4499-A044-03C0C1CB4409}">
      <dgm:prSet phldrT="[Text]"/>
      <dgm:spPr/>
      <dgm:t>
        <a:bodyPr/>
        <a:lstStyle/>
        <a:p>
          <a:r>
            <a:rPr lang="nl-NL" dirty="0"/>
            <a:t>Respons</a:t>
          </a:r>
        </a:p>
      </dgm:t>
    </dgm:pt>
    <dgm:pt modelId="{7E04821C-2ED5-467D-BEBD-FF8EE546D518}" type="parTrans" cxnId="{92AF50F4-19A6-4826-A4CA-C8289AFBA197}">
      <dgm:prSet/>
      <dgm:spPr/>
      <dgm:t>
        <a:bodyPr/>
        <a:lstStyle/>
        <a:p>
          <a:endParaRPr lang="nl-NL"/>
        </a:p>
      </dgm:t>
    </dgm:pt>
    <dgm:pt modelId="{7860E085-FD61-4EFB-9874-475170D408C8}" type="sibTrans" cxnId="{92AF50F4-19A6-4826-A4CA-C8289AFBA197}">
      <dgm:prSet/>
      <dgm:spPr/>
      <dgm:t>
        <a:bodyPr/>
        <a:lstStyle/>
        <a:p>
          <a:endParaRPr lang="nl-NL"/>
        </a:p>
      </dgm:t>
    </dgm:pt>
    <dgm:pt modelId="{23017AF7-5447-4321-B637-CDC6C2C8AA3C}">
      <dgm:prSet phldrT="[Text]"/>
      <dgm:spPr/>
      <dgm:t>
        <a:bodyPr/>
        <a:lstStyle/>
        <a:p>
          <a:r>
            <a:rPr lang="nl-NL" dirty="0"/>
            <a:t>Handelingen</a:t>
          </a:r>
        </a:p>
      </dgm:t>
    </dgm:pt>
    <dgm:pt modelId="{4FC510FB-E25F-43C4-BCDA-28A39D1E9B86}" type="parTrans" cxnId="{7EF34A17-88EA-4430-8A09-2C07F44CA37A}">
      <dgm:prSet/>
      <dgm:spPr/>
      <dgm:t>
        <a:bodyPr/>
        <a:lstStyle/>
        <a:p>
          <a:endParaRPr lang="nl-NL"/>
        </a:p>
      </dgm:t>
    </dgm:pt>
    <dgm:pt modelId="{D4C184EA-7149-4668-8A89-9AF7D04B0643}" type="sibTrans" cxnId="{7EF34A17-88EA-4430-8A09-2C07F44CA37A}">
      <dgm:prSet/>
      <dgm:spPr/>
      <dgm:t>
        <a:bodyPr/>
        <a:lstStyle/>
        <a:p>
          <a:endParaRPr lang="nl-NL"/>
        </a:p>
      </dgm:t>
    </dgm:pt>
    <dgm:pt modelId="{6B21B0B4-F519-4F5C-9539-99404B6B07E5}">
      <dgm:prSet phldrT="[Text]"/>
      <dgm:spPr/>
      <dgm:t>
        <a:bodyPr/>
        <a:lstStyle/>
        <a:p>
          <a:r>
            <a:rPr lang="nl-NL" dirty="0"/>
            <a:t>Externe</a:t>
          </a:r>
        </a:p>
      </dgm:t>
    </dgm:pt>
    <dgm:pt modelId="{D6C705B7-F814-4922-A3C2-392F6C0370D6}" type="parTrans" cxnId="{86580FF5-DB28-415D-9E3F-B4CCE7459AE2}">
      <dgm:prSet/>
      <dgm:spPr/>
      <dgm:t>
        <a:bodyPr/>
        <a:lstStyle/>
        <a:p>
          <a:endParaRPr lang="nl-NL"/>
        </a:p>
      </dgm:t>
    </dgm:pt>
    <dgm:pt modelId="{E9AFA959-59C8-4BB6-9492-0E6A46384561}" type="sibTrans" cxnId="{86580FF5-DB28-415D-9E3F-B4CCE7459AE2}">
      <dgm:prSet/>
      <dgm:spPr/>
      <dgm:t>
        <a:bodyPr/>
        <a:lstStyle/>
        <a:p>
          <a:endParaRPr lang="nl-NL"/>
        </a:p>
      </dgm:t>
    </dgm:pt>
    <dgm:pt modelId="{7394ED7C-CBDF-4334-9948-2875D09BBC0A}">
      <dgm:prSet phldrT="[Text]"/>
      <dgm:spPr/>
      <dgm:t>
        <a:bodyPr/>
        <a:lstStyle/>
        <a:p>
          <a:r>
            <a:rPr lang="nl-NL" dirty="0"/>
            <a:t>Sleutelprikkel</a:t>
          </a:r>
        </a:p>
      </dgm:t>
    </dgm:pt>
    <dgm:pt modelId="{F33FA9C0-486D-42F0-88ED-C7A564479BAB}" type="parTrans" cxnId="{5DC7C59C-6380-4DE6-A099-7E2FA94AB73A}">
      <dgm:prSet/>
      <dgm:spPr/>
      <dgm:t>
        <a:bodyPr/>
        <a:lstStyle/>
        <a:p>
          <a:endParaRPr lang="nl-NL"/>
        </a:p>
      </dgm:t>
    </dgm:pt>
    <dgm:pt modelId="{77712827-5182-4F6E-BB89-DE14A3645572}" type="sibTrans" cxnId="{5DC7C59C-6380-4DE6-A099-7E2FA94AB73A}">
      <dgm:prSet/>
      <dgm:spPr/>
      <dgm:t>
        <a:bodyPr/>
        <a:lstStyle/>
        <a:p>
          <a:endParaRPr lang="nl-NL"/>
        </a:p>
      </dgm:t>
    </dgm:pt>
    <dgm:pt modelId="{5465EA3C-11CE-4FDD-BC14-A0DA754D1537}" type="pres">
      <dgm:prSet presAssocID="{07A8ED89-5BCF-4A7C-AE09-76EE6905DC35}" presName="Name0" presStyleCnt="0">
        <dgm:presLayoutVars>
          <dgm:dir/>
          <dgm:animLvl val="lvl"/>
          <dgm:resizeHandles val="exact"/>
        </dgm:presLayoutVars>
      </dgm:prSet>
      <dgm:spPr/>
    </dgm:pt>
    <dgm:pt modelId="{3417A0C9-BB24-41DB-B0F5-D1503825FB9A}" type="pres">
      <dgm:prSet presAssocID="{07A8ED89-5BCF-4A7C-AE09-76EE6905DC35}" presName="tSp" presStyleCnt="0"/>
      <dgm:spPr/>
    </dgm:pt>
    <dgm:pt modelId="{F9C56648-8B7B-4FC4-8121-C5E92321296D}" type="pres">
      <dgm:prSet presAssocID="{07A8ED89-5BCF-4A7C-AE09-76EE6905DC35}" presName="bSp" presStyleCnt="0"/>
      <dgm:spPr/>
    </dgm:pt>
    <dgm:pt modelId="{C5D3A890-1924-4660-82C4-992747C0AF90}" type="pres">
      <dgm:prSet presAssocID="{07A8ED89-5BCF-4A7C-AE09-76EE6905DC35}" presName="process" presStyleCnt="0"/>
      <dgm:spPr/>
    </dgm:pt>
    <dgm:pt modelId="{9F651AAE-DC8B-49C1-B354-8F95F44F23F7}" type="pres">
      <dgm:prSet presAssocID="{63A4A7B3-A4D1-4CD5-836B-09ABC2FC94C2}" presName="composite1" presStyleCnt="0"/>
      <dgm:spPr/>
    </dgm:pt>
    <dgm:pt modelId="{5ED63F71-BB25-41C1-90BA-345ABAB10F87}" type="pres">
      <dgm:prSet presAssocID="{63A4A7B3-A4D1-4CD5-836B-09ABC2FC94C2}" presName="dummyNode1" presStyleLbl="node1" presStyleIdx="0" presStyleCnt="2"/>
      <dgm:spPr/>
    </dgm:pt>
    <dgm:pt modelId="{4F49CB5B-C695-4E61-9A08-72EEB0A196A3}" type="pres">
      <dgm:prSet presAssocID="{63A4A7B3-A4D1-4CD5-836B-09ABC2FC94C2}" presName="childNode1" presStyleLbl="bgAcc1" presStyleIdx="0" presStyleCnt="2">
        <dgm:presLayoutVars>
          <dgm:bulletEnabled val="1"/>
        </dgm:presLayoutVars>
      </dgm:prSet>
      <dgm:spPr/>
    </dgm:pt>
    <dgm:pt modelId="{A3E11981-C844-4087-AD55-ED76FF6F2A4C}" type="pres">
      <dgm:prSet presAssocID="{63A4A7B3-A4D1-4CD5-836B-09ABC2FC94C2}" presName="childNode1tx" presStyleLbl="bgAcc1" presStyleIdx="0" presStyleCnt="2">
        <dgm:presLayoutVars>
          <dgm:bulletEnabled val="1"/>
        </dgm:presLayoutVars>
      </dgm:prSet>
      <dgm:spPr/>
    </dgm:pt>
    <dgm:pt modelId="{B925FD01-444A-476F-896D-B7678FC84B59}" type="pres">
      <dgm:prSet presAssocID="{63A4A7B3-A4D1-4CD5-836B-09ABC2FC94C2}" presName="parentNode1" presStyleLbl="node1" presStyleIdx="0" presStyleCnt="2">
        <dgm:presLayoutVars>
          <dgm:chMax val="1"/>
          <dgm:bulletEnabled val="1"/>
        </dgm:presLayoutVars>
      </dgm:prSet>
      <dgm:spPr/>
    </dgm:pt>
    <dgm:pt modelId="{EF7724C6-3725-4BDE-92CB-B01641F7093E}" type="pres">
      <dgm:prSet presAssocID="{63A4A7B3-A4D1-4CD5-836B-09ABC2FC94C2}" presName="connSite1" presStyleCnt="0"/>
      <dgm:spPr/>
    </dgm:pt>
    <dgm:pt modelId="{204F144C-1A74-405C-8675-4FAB459B0BEA}" type="pres">
      <dgm:prSet presAssocID="{05BED9E9-59BD-442B-B5D8-237149F4C625}" presName="Name9" presStyleLbl="sibTrans2D1" presStyleIdx="0" presStyleCnt="1"/>
      <dgm:spPr/>
    </dgm:pt>
    <dgm:pt modelId="{67F9FE4E-8697-4D9C-9CC6-48CB01D90A69}" type="pres">
      <dgm:prSet presAssocID="{2EA64A83-DF64-4499-A044-03C0C1CB4409}" presName="composite2" presStyleCnt="0"/>
      <dgm:spPr/>
    </dgm:pt>
    <dgm:pt modelId="{B8D797D0-93C1-479B-A53A-DBF88D287A01}" type="pres">
      <dgm:prSet presAssocID="{2EA64A83-DF64-4499-A044-03C0C1CB4409}" presName="dummyNode2" presStyleLbl="node1" presStyleIdx="0" presStyleCnt="2"/>
      <dgm:spPr/>
    </dgm:pt>
    <dgm:pt modelId="{D38626D5-903A-4D2D-8060-121DAA13BDB7}" type="pres">
      <dgm:prSet presAssocID="{2EA64A83-DF64-4499-A044-03C0C1CB4409}" presName="childNode2" presStyleLbl="bgAcc1" presStyleIdx="1" presStyleCnt="2">
        <dgm:presLayoutVars>
          <dgm:bulletEnabled val="1"/>
        </dgm:presLayoutVars>
      </dgm:prSet>
      <dgm:spPr/>
    </dgm:pt>
    <dgm:pt modelId="{AA99C8C6-C88E-413A-8F1D-FE2859C8C367}" type="pres">
      <dgm:prSet presAssocID="{2EA64A83-DF64-4499-A044-03C0C1CB4409}" presName="childNode2tx" presStyleLbl="bgAcc1" presStyleIdx="1" presStyleCnt="2">
        <dgm:presLayoutVars>
          <dgm:bulletEnabled val="1"/>
        </dgm:presLayoutVars>
      </dgm:prSet>
      <dgm:spPr/>
    </dgm:pt>
    <dgm:pt modelId="{ED110EE2-CE9F-4AF0-BA91-7E457BC7904B}" type="pres">
      <dgm:prSet presAssocID="{2EA64A83-DF64-4499-A044-03C0C1CB4409}" presName="parentNode2" presStyleLbl="node1" presStyleIdx="1" presStyleCnt="2">
        <dgm:presLayoutVars>
          <dgm:chMax val="0"/>
          <dgm:bulletEnabled val="1"/>
        </dgm:presLayoutVars>
      </dgm:prSet>
      <dgm:spPr/>
    </dgm:pt>
    <dgm:pt modelId="{3FCAF1AA-38DA-4647-826B-7B99D24ADC8F}" type="pres">
      <dgm:prSet presAssocID="{2EA64A83-DF64-4499-A044-03C0C1CB4409}" presName="connSite2" presStyleCnt="0"/>
      <dgm:spPr/>
    </dgm:pt>
  </dgm:ptLst>
  <dgm:cxnLst>
    <dgm:cxn modelId="{4F307E02-384F-4584-A0AC-F1EDAD8FA157}" type="presOf" srcId="{05BED9E9-59BD-442B-B5D8-237149F4C625}" destId="{204F144C-1A74-405C-8675-4FAB459B0BEA}" srcOrd="0" destOrd="0" presId="urn:microsoft.com/office/officeart/2005/8/layout/hProcess4"/>
    <dgm:cxn modelId="{D2047215-74F6-493F-9F40-1B7A9A795D08}" type="presOf" srcId="{7394ED7C-CBDF-4334-9948-2875D09BBC0A}" destId="{4F49CB5B-C695-4E61-9A08-72EEB0A196A3}" srcOrd="0" destOrd="2" presId="urn:microsoft.com/office/officeart/2005/8/layout/hProcess4"/>
    <dgm:cxn modelId="{7EF34A17-88EA-4430-8A09-2C07F44CA37A}" srcId="{2EA64A83-DF64-4499-A044-03C0C1CB4409}" destId="{23017AF7-5447-4321-B637-CDC6C2C8AA3C}" srcOrd="0" destOrd="0" parTransId="{4FC510FB-E25F-43C4-BCDA-28A39D1E9B86}" sibTransId="{D4C184EA-7149-4668-8A89-9AF7D04B0643}"/>
    <dgm:cxn modelId="{915AB21E-FBBE-44CF-A7B6-0E06FFF27B0F}" srcId="{07A8ED89-5BCF-4A7C-AE09-76EE6905DC35}" destId="{63A4A7B3-A4D1-4CD5-836B-09ABC2FC94C2}" srcOrd="0" destOrd="0" parTransId="{DF97F781-6607-46B0-80C7-591652FDD903}" sibTransId="{05BED9E9-59BD-442B-B5D8-237149F4C625}"/>
    <dgm:cxn modelId="{B4516A2C-ED0A-475A-8741-ECFF44DE08BE}" srcId="{63A4A7B3-A4D1-4CD5-836B-09ABC2FC94C2}" destId="{9D562EAC-87E8-4A74-9B7C-7FA3351B4CAE}" srcOrd="0" destOrd="0" parTransId="{B960C484-617A-4463-A033-3CD437F86B5B}" sibTransId="{5B061B50-90B8-4BDB-B4D1-D6C729C83046}"/>
    <dgm:cxn modelId="{38BFA24E-90B9-4327-8A24-25D7DC151639}" type="presOf" srcId="{07A8ED89-5BCF-4A7C-AE09-76EE6905DC35}" destId="{5465EA3C-11CE-4FDD-BC14-A0DA754D1537}" srcOrd="0" destOrd="0" presId="urn:microsoft.com/office/officeart/2005/8/layout/hProcess4"/>
    <dgm:cxn modelId="{04E4138A-C266-4209-9EDB-3E2DD3806AAE}" type="presOf" srcId="{23017AF7-5447-4321-B637-CDC6C2C8AA3C}" destId="{D38626D5-903A-4D2D-8060-121DAA13BDB7}" srcOrd="0" destOrd="0" presId="urn:microsoft.com/office/officeart/2005/8/layout/hProcess4"/>
    <dgm:cxn modelId="{7E406D8B-C52A-4595-BA59-4FB6056D9164}" type="presOf" srcId="{2EA64A83-DF64-4499-A044-03C0C1CB4409}" destId="{ED110EE2-CE9F-4AF0-BA91-7E457BC7904B}" srcOrd="0" destOrd="0" presId="urn:microsoft.com/office/officeart/2005/8/layout/hProcess4"/>
    <dgm:cxn modelId="{4BB7B093-41E7-48E0-A150-6C5D809A2829}" type="presOf" srcId="{6B21B0B4-F519-4F5C-9539-99404B6B07E5}" destId="{4F49CB5B-C695-4E61-9A08-72EEB0A196A3}" srcOrd="0" destOrd="1" presId="urn:microsoft.com/office/officeart/2005/8/layout/hProcess4"/>
    <dgm:cxn modelId="{5DC7C59C-6380-4DE6-A099-7E2FA94AB73A}" srcId="{63A4A7B3-A4D1-4CD5-836B-09ABC2FC94C2}" destId="{7394ED7C-CBDF-4334-9948-2875D09BBC0A}" srcOrd="2" destOrd="0" parTransId="{F33FA9C0-486D-42F0-88ED-C7A564479BAB}" sibTransId="{77712827-5182-4F6E-BB89-DE14A3645572}"/>
    <dgm:cxn modelId="{418200BA-1D5C-473E-9107-10C49FC36C68}" type="presOf" srcId="{9D562EAC-87E8-4A74-9B7C-7FA3351B4CAE}" destId="{4F49CB5B-C695-4E61-9A08-72EEB0A196A3}" srcOrd="0" destOrd="0" presId="urn:microsoft.com/office/officeart/2005/8/layout/hProcess4"/>
    <dgm:cxn modelId="{CAB8B4BB-F446-4390-A240-CBD3A483861E}" type="presOf" srcId="{7394ED7C-CBDF-4334-9948-2875D09BBC0A}" destId="{A3E11981-C844-4087-AD55-ED76FF6F2A4C}" srcOrd="1" destOrd="2" presId="urn:microsoft.com/office/officeart/2005/8/layout/hProcess4"/>
    <dgm:cxn modelId="{F23BD5BE-36DD-45D6-A38F-48FD8528A83E}" type="presOf" srcId="{6B21B0B4-F519-4F5C-9539-99404B6B07E5}" destId="{A3E11981-C844-4087-AD55-ED76FF6F2A4C}" srcOrd="1" destOrd="1" presId="urn:microsoft.com/office/officeart/2005/8/layout/hProcess4"/>
    <dgm:cxn modelId="{2593DCC7-C624-46C8-90C7-047A0FF113C1}" type="presOf" srcId="{9D562EAC-87E8-4A74-9B7C-7FA3351B4CAE}" destId="{A3E11981-C844-4087-AD55-ED76FF6F2A4C}" srcOrd="1" destOrd="0" presId="urn:microsoft.com/office/officeart/2005/8/layout/hProcess4"/>
    <dgm:cxn modelId="{886D53EE-7847-498A-A093-4D7C120D1508}" type="presOf" srcId="{63A4A7B3-A4D1-4CD5-836B-09ABC2FC94C2}" destId="{B925FD01-444A-476F-896D-B7678FC84B59}" srcOrd="0" destOrd="0" presId="urn:microsoft.com/office/officeart/2005/8/layout/hProcess4"/>
    <dgm:cxn modelId="{340D26EF-5362-491D-AEE2-ABC94B952B48}" type="presOf" srcId="{23017AF7-5447-4321-B637-CDC6C2C8AA3C}" destId="{AA99C8C6-C88E-413A-8F1D-FE2859C8C367}" srcOrd="1" destOrd="0" presId="urn:microsoft.com/office/officeart/2005/8/layout/hProcess4"/>
    <dgm:cxn modelId="{92AF50F4-19A6-4826-A4CA-C8289AFBA197}" srcId="{07A8ED89-5BCF-4A7C-AE09-76EE6905DC35}" destId="{2EA64A83-DF64-4499-A044-03C0C1CB4409}" srcOrd="1" destOrd="0" parTransId="{7E04821C-2ED5-467D-BEBD-FF8EE546D518}" sibTransId="{7860E085-FD61-4EFB-9874-475170D408C8}"/>
    <dgm:cxn modelId="{86580FF5-DB28-415D-9E3F-B4CCE7459AE2}" srcId="{63A4A7B3-A4D1-4CD5-836B-09ABC2FC94C2}" destId="{6B21B0B4-F519-4F5C-9539-99404B6B07E5}" srcOrd="1" destOrd="0" parTransId="{D6C705B7-F814-4922-A3C2-392F6C0370D6}" sibTransId="{E9AFA959-59C8-4BB6-9492-0E6A46384561}"/>
    <dgm:cxn modelId="{CE3B6076-7C4C-4466-884C-A844DB75925E}" type="presParOf" srcId="{5465EA3C-11CE-4FDD-BC14-A0DA754D1537}" destId="{3417A0C9-BB24-41DB-B0F5-D1503825FB9A}" srcOrd="0" destOrd="0" presId="urn:microsoft.com/office/officeart/2005/8/layout/hProcess4"/>
    <dgm:cxn modelId="{6E9804D2-53D8-4DA3-929D-D8A17BB44612}" type="presParOf" srcId="{5465EA3C-11CE-4FDD-BC14-A0DA754D1537}" destId="{F9C56648-8B7B-4FC4-8121-C5E92321296D}" srcOrd="1" destOrd="0" presId="urn:microsoft.com/office/officeart/2005/8/layout/hProcess4"/>
    <dgm:cxn modelId="{6C441BBF-142D-4BEC-B7DE-BEE6913CB358}" type="presParOf" srcId="{5465EA3C-11CE-4FDD-BC14-A0DA754D1537}" destId="{C5D3A890-1924-4660-82C4-992747C0AF90}" srcOrd="2" destOrd="0" presId="urn:microsoft.com/office/officeart/2005/8/layout/hProcess4"/>
    <dgm:cxn modelId="{59D03625-334C-4333-9D32-548A551A68D3}" type="presParOf" srcId="{C5D3A890-1924-4660-82C4-992747C0AF90}" destId="{9F651AAE-DC8B-49C1-B354-8F95F44F23F7}" srcOrd="0" destOrd="0" presId="urn:microsoft.com/office/officeart/2005/8/layout/hProcess4"/>
    <dgm:cxn modelId="{F8A07BF0-83F5-4CCA-B162-3BB7E4D0C25D}" type="presParOf" srcId="{9F651AAE-DC8B-49C1-B354-8F95F44F23F7}" destId="{5ED63F71-BB25-41C1-90BA-345ABAB10F87}" srcOrd="0" destOrd="0" presId="urn:microsoft.com/office/officeart/2005/8/layout/hProcess4"/>
    <dgm:cxn modelId="{4B6E67BE-7D13-4FFF-9A35-456B213F0DB4}" type="presParOf" srcId="{9F651AAE-DC8B-49C1-B354-8F95F44F23F7}" destId="{4F49CB5B-C695-4E61-9A08-72EEB0A196A3}" srcOrd="1" destOrd="0" presId="urn:microsoft.com/office/officeart/2005/8/layout/hProcess4"/>
    <dgm:cxn modelId="{545F315B-225B-4142-B32A-AE57A381EA91}" type="presParOf" srcId="{9F651AAE-DC8B-49C1-B354-8F95F44F23F7}" destId="{A3E11981-C844-4087-AD55-ED76FF6F2A4C}" srcOrd="2" destOrd="0" presId="urn:microsoft.com/office/officeart/2005/8/layout/hProcess4"/>
    <dgm:cxn modelId="{273611F5-7AAD-47A7-A4E4-3E120DF5C502}" type="presParOf" srcId="{9F651AAE-DC8B-49C1-B354-8F95F44F23F7}" destId="{B925FD01-444A-476F-896D-B7678FC84B59}" srcOrd="3" destOrd="0" presId="urn:microsoft.com/office/officeart/2005/8/layout/hProcess4"/>
    <dgm:cxn modelId="{A2997269-61E1-49CD-8894-A98205C6AC0F}" type="presParOf" srcId="{9F651AAE-DC8B-49C1-B354-8F95F44F23F7}" destId="{EF7724C6-3725-4BDE-92CB-B01641F7093E}" srcOrd="4" destOrd="0" presId="urn:microsoft.com/office/officeart/2005/8/layout/hProcess4"/>
    <dgm:cxn modelId="{0A4E07A7-B8BB-4BC4-9532-F122CEFD85CE}" type="presParOf" srcId="{C5D3A890-1924-4660-82C4-992747C0AF90}" destId="{204F144C-1A74-405C-8675-4FAB459B0BEA}" srcOrd="1" destOrd="0" presId="urn:microsoft.com/office/officeart/2005/8/layout/hProcess4"/>
    <dgm:cxn modelId="{7BCDB1D4-29C6-4C1A-B245-36B4ADEEA7A8}" type="presParOf" srcId="{C5D3A890-1924-4660-82C4-992747C0AF90}" destId="{67F9FE4E-8697-4D9C-9CC6-48CB01D90A69}" srcOrd="2" destOrd="0" presId="urn:microsoft.com/office/officeart/2005/8/layout/hProcess4"/>
    <dgm:cxn modelId="{2E57A2C5-55CB-4673-A028-762C4E019F49}" type="presParOf" srcId="{67F9FE4E-8697-4D9C-9CC6-48CB01D90A69}" destId="{B8D797D0-93C1-479B-A53A-DBF88D287A01}" srcOrd="0" destOrd="0" presId="urn:microsoft.com/office/officeart/2005/8/layout/hProcess4"/>
    <dgm:cxn modelId="{8E797D24-3C2E-4826-8DD4-9E8BC8DE1ABE}" type="presParOf" srcId="{67F9FE4E-8697-4D9C-9CC6-48CB01D90A69}" destId="{D38626D5-903A-4D2D-8060-121DAA13BDB7}" srcOrd="1" destOrd="0" presId="urn:microsoft.com/office/officeart/2005/8/layout/hProcess4"/>
    <dgm:cxn modelId="{E6D1AC57-1F2F-43ED-A251-95993D2C2025}" type="presParOf" srcId="{67F9FE4E-8697-4D9C-9CC6-48CB01D90A69}" destId="{AA99C8C6-C88E-413A-8F1D-FE2859C8C367}" srcOrd="2" destOrd="0" presId="urn:microsoft.com/office/officeart/2005/8/layout/hProcess4"/>
    <dgm:cxn modelId="{F4CC3AAD-2EDC-4251-949F-8F3A3D73C18C}" type="presParOf" srcId="{67F9FE4E-8697-4D9C-9CC6-48CB01D90A69}" destId="{ED110EE2-CE9F-4AF0-BA91-7E457BC7904B}" srcOrd="3" destOrd="0" presId="urn:microsoft.com/office/officeart/2005/8/layout/hProcess4"/>
    <dgm:cxn modelId="{454B84B3-9A4C-4095-97B2-2334E76AE35C}" type="presParOf" srcId="{67F9FE4E-8697-4D9C-9CC6-48CB01D90A69}" destId="{3FCAF1AA-38DA-4647-826B-7B99D24ADC8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350F0B-38B9-4D33-99FF-DD9A39637F8A}" type="doc">
      <dgm:prSet loTypeId="urn:microsoft.com/office/officeart/2005/8/layout/chevron2" loCatId="process" qsTypeId="urn:microsoft.com/office/officeart/2005/8/quickstyle/simple1#3" qsCatId="simple" csTypeId="urn:microsoft.com/office/officeart/2005/8/colors/colorful3" csCatId="colorful" phldr="1"/>
      <dgm:spPr/>
    </dgm:pt>
    <dgm:pt modelId="{8C0D29CD-13EB-40D7-B6F4-8D4CB55A088F}">
      <dgm:prSet phldrT="[Text]"/>
      <dgm:spPr/>
      <dgm:t>
        <a:bodyPr/>
        <a:lstStyle/>
        <a:p>
          <a:r>
            <a:rPr lang="nl-NL" dirty="0"/>
            <a:t>Sleutelprikkel</a:t>
          </a:r>
        </a:p>
      </dgm:t>
    </dgm:pt>
    <dgm:pt modelId="{AEA78653-C53A-49FF-8D27-762808A03C36}" type="parTrans" cxnId="{CD6DEC95-75EC-4BF2-8678-50B487255916}">
      <dgm:prSet/>
      <dgm:spPr/>
      <dgm:t>
        <a:bodyPr/>
        <a:lstStyle/>
        <a:p>
          <a:endParaRPr lang="nl-NL"/>
        </a:p>
      </dgm:t>
    </dgm:pt>
    <dgm:pt modelId="{4FD5410A-F2EB-4123-AD75-EF0281E56787}" type="sibTrans" cxnId="{CD6DEC95-75EC-4BF2-8678-50B487255916}">
      <dgm:prSet/>
      <dgm:spPr/>
      <dgm:t>
        <a:bodyPr/>
        <a:lstStyle/>
        <a:p>
          <a:endParaRPr lang="nl-NL"/>
        </a:p>
      </dgm:t>
    </dgm:pt>
    <dgm:pt modelId="{DAE87BEE-CDFA-4A1B-858F-0BD35FE63F6E}">
      <dgm:prSet phldrT="[Text]"/>
      <dgm:spPr/>
      <dgm:t>
        <a:bodyPr/>
        <a:lstStyle/>
        <a:p>
          <a:r>
            <a:rPr lang="nl-NL" dirty="0"/>
            <a:t>Respons</a:t>
          </a:r>
        </a:p>
      </dgm:t>
    </dgm:pt>
    <dgm:pt modelId="{AF351D90-A53B-44C9-9F11-A31013379694}" type="parTrans" cxnId="{4A6B7F4B-6B31-45A3-94EC-E4769588C470}">
      <dgm:prSet/>
      <dgm:spPr/>
      <dgm:t>
        <a:bodyPr/>
        <a:lstStyle/>
        <a:p>
          <a:endParaRPr lang="nl-NL"/>
        </a:p>
      </dgm:t>
    </dgm:pt>
    <dgm:pt modelId="{76F89522-CA3F-41C5-9B67-173C10881134}" type="sibTrans" cxnId="{4A6B7F4B-6B31-45A3-94EC-E4769588C470}">
      <dgm:prSet/>
      <dgm:spPr/>
      <dgm:t>
        <a:bodyPr/>
        <a:lstStyle/>
        <a:p>
          <a:endParaRPr lang="nl-NL"/>
        </a:p>
      </dgm:t>
    </dgm:pt>
    <dgm:pt modelId="{6EC72D0A-42E3-4AAD-AF22-45CB6849FCA0}" type="pres">
      <dgm:prSet presAssocID="{F5350F0B-38B9-4D33-99FF-DD9A39637F8A}" presName="linearFlow" presStyleCnt="0">
        <dgm:presLayoutVars>
          <dgm:dir/>
          <dgm:animLvl val="lvl"/>
          <dgm:resizeHandles val="exact"/>
        </dgm:presLayoutVars>
      </dgm:prSet>
      <dgm:spPr/>
    </dgm:pt>
    <dgm:pt modelId="{79EDF061-196A-4521-A51D-0AE7812C4D45}" type="pres">
      <dgm:prSet presAssocID="{8C0D29CD-13EB-40D7-B6F4-8D4CB55A088F}" presName="composite" presStyleCnt="0"/>
      <dgm:spPr/>
    </dgm:pt>
    <dgm:pt modelId="{E0E798AD-58C4-491B-BD44-AA754105F923}" type="pres">
      <dgm:prSet presAssocID="{8C0D29CD-13EB-40D7-B6F4-8D4CB55A088F}" presName="parentText" presStyleLbl="alignNode1" presStyleIdx="0" presStyleCnt="2">
        <dgm:presLayoutVars>
          <dgm:chMax val="1"/>
          <dgm:bulletEnabled val="1"/>
        </dgm:presLayoutVars>
      </dgm:prSet>
      <dgm:spPr/>
    </dgm:pt>
    <dgm:pt modelId="{8116C59E-2F8B-42A4-95B3-1609E0561D58}" type="pres">
      <dgm:prSet presAssocID="{8C0D29CD-13EB-40D7-B6F4-8D4CB55A088F}" presName="descendantText" presStyleLbl="alignAcc1" presStyleIdx="0" presStyleCnt="2" custScaleX="33180" custScaleY="123236" custLinFactNeighborY="-415">
        <dgm:presLayoutVars>
          <dgm:bulletEnabled val="1"/>
        </dgm:presLayoutVars>
      </dgm:prSet>
      <dgm:spPr>
        <a:blipFill rotWithShape="0">
          <a:blip xmlns:r="http://schemas.openxmlformats.org/officeDocument/2006/relationships" r:embed="rId1"/>
          <a:stretch>
            <a:fillRect/>
          </a:stretch>
        </a:blipFill>
      </dgm:spPr>
    </dgm:pt>
    <dgm:pt modelId="{4AE14BCD-E07F-49CB-BC28-22866734AA70}" type="pres">
      <dgm:prSet presAssocID="{4FD5410A-F2EB-4123-AD75-EF0281E56787}" presName="sp" presStyleCnt="0"/>
      <dgm:spPr/>
    </dgm:pt>
    <dgm:pt modelId="{C8FF4F71-C2EF-47B6-B212-FEA2B1C483FA}" type="pres">
      <dgm:prSet presAssocID="{DAE87BEE-CDFA-4A1B-858F-0BD35FE63F6E}" presName="composite" presStyleCnt="0"/>
      <dgm:spPr/>
    </dgm:pt>
    <dgm:pt modelId="{2B4B1402-288B-4B89-BCBF-CC3D30C96A23}" type="pres">
      <dgm:prSet presAssocID="{DAE87BEE-CDFA-4A1B-858F-0BD35FE63F6E}" presName="parentText" presStyleLbl="alignNode1" presStyleIdx="1" presStyleCnt="2">
        <dgm:presLayoutVars>
          <dgm:chMax val="1"/>
          <dgm:bulletEnabled val="1"/>
        </dgm:presLayoutVars>
      </dgm:prSet>
      <dgm:spPr/>
    </dgm:pt>
    <dgm:pt modelId="{DD91537F-BE94-4E09-9F6E-D72F9FB7ACA9}" type="pres">
      <dgm:prSet presAssocID="{DAE87BEE-CDFA-4A1B-858F-0BD35FE63F6E}" presName="descendantText" presStyleLbl="alignAcc1" presStyleIdx="1" presStyleCnt="2" custScaleX="62778" custScaleY="133929" custLinFactNeighborX="-4058" custLinFactNeighborY="1501">
        <dgm:presLayoutVars>
          <dgm:bulletEnabled val="1"/>
        </dgm:presLayoutVars>
      </dgm:prSet>
      <dgm:spPr>
        <a:blipFill rotWithShape="0">
          <a:blip xmlns:r="http://schemas.openxmlformats.org/officeDocument/2006/relationships" r:embed="rId2"/>
          <a:stretch>
            <a:fillRect/>
          </a:stretch>
        </a:blipFill>
      </dgm:spPr>
    </dgm:pt>
  </dgm:ptLst>
  <dgm:cxnLst>
    <dgm:cxn modelId="{4A6B7F4B-6B31-45A3-94EC-E4769588C470}" srcId="{F5350F0B-38B9-4D33-99FF-DD9A39637F8A}" destId="{DAE87BEE-CDFA-4A1B-858F-0BD35FE63F6E}" srcOrd="1" destOrd="0" parTransId="{AF351D90-A53B-44C9-9F11-A31013379694}" sibTransId="{76F89522-CA3F-41C5-9B67-173C10881134}"/>
    <dgm:cxn modelId="{CD6DEC95-75EC-4BF2-8678-50B487255916}" srcId="{F5350F0B-38B9-4D33-99FF-DD9A39637F8A}" destId="{8C0D29CD-13EB-40D7-B6F4-8D4CB55A088F}" srcOrd="0" destOrd="0" parTransId="{AEA78653-C53A-49FF-8D27-762808A03C36}" sibTransId="{4FD5410A-F2EB-4123-AD75-EF0281E56787}"/>
    <dgm:cxn modelId="{D3FB36C0-9C80-4B14-9013-D22453F697F6}" type="presOf" srcId="{F5350F0B-38B9-4D33-99FF-DD9A39637F8A}" destId="{6EC72D0A-42E3-4AAD-AF22-45CB6849FCA0}" srcOrd="0" destOrd="0" presId="urn:microsoft.com/office/officeart/2005/8/layout/chevron2"/>
    <dgm:cxn modelId="{5112C0D6-0274-4B60-B01D-64583004D216}" type="presOf" srcId="{8C0D29CD-13EB-40D7-B6F4-8D4CB55A088F}" destId="{E0E798AD-58C4-491B-BD44-AA754105F923}" srcOrd="0" destOrd="0" presId="urn:microsoft.com/office/officeart/2005/8/layout/chevron2"/>
    <dgm:cxn modelId="{47FBA6DD-030C-4685-AB8C-3B2708C6629F}" type="presOf" srcId="{DAE87BEE-CDFA-4A1B-858F-0BD35FE63F6E}" destId="{2B4B1402-288B-4B89-BCBF-CC3D30C96A23}" srcOrd="0" destOrd="0" presId="urn:microsoft.com/office/officeart/2005/8/layout/chevron2"/>
    <dgm:cxn modelId="{2A264A37-B14B-4FA5-9E49-39CAC68BCD8B}" type="presParOf" srcId="{6EC72D0A-42E3-4AAD-AF22-45CB6849FCA0}" destId="{79EDF061-196A-4521-A51D-0AE7812C4D45}" srcOrd="0" destOrd="0" presId="urn:microsoft.com/office/officeart/2005/8/layout/chevron2"/>
    <dgm:cxn modelId="{DD577DC0-6FC1-4196-BF6E-A909519C20D5}" type="presParOf" srcId="{79EDF061-196A-4521-A51D-0AE7812C4D45}" destId="{E0E798AD-58C4-491B-BD44-AA754105F923}" srcOrd="0" destOrd="0" presId="urn:microsoft.com/office/officeart/2005/8/layout/chevron2"/>
    <dgm:cxn modelId="{FB5A92D8-90A2-4CED-BE35-330D04A66E62}" type="presParOf" srcId="{79EDF061-196A-4521-A51D-0AE7812C4D45}" destId="{8116C59E-2F8B-42A4-95B3-1609E0561D58}" srcOrd="1" destOrd="0" presId="urn:microsoft.com/office/officeart/2005/8/layout/chevron2"/>
    <dgm:cxn modelId="{27C40B69-D370-45B3-8FC3-28C0ADF053FC}" type="presParOf" srcId="{6EC72D0A-42E3-4AAD-AF22-45CB6849FCA0}" destId="{4AE14BCD-E07F-49CB-BC28-22866734AA70}" srcOrd="1" destOrd="0" presId="urn:microsoft.com/office/officeart/2005/8/layout/chevron2"/>
    <dgm:cxn modelId="{572058D4-CBD1-4F64-B8A0-D629F7BA5E4A}" type="presParOf" srcId="{6EC72D0A-42E3-4AAD-AF22-45CB6849FCA0}" destId="{C8FF4F71-C2EF-47B6-B212-FEA2B1C483FA}" srcOrd="2" destOrd="0" presId="urn:microsoft.com/office/officeart/2005/8/layout/chevron2"/>
    <dgm:cxn modelId="{3A3B79CC-2F84-4CFE-B4DC-64231CB133C6}" type="presParOf" srcId="{C8FF4F71-C2EF-47B6-B212-FEA2B1C483FA}" destId="{2B4B1402-288B-4B89-BCBF-CC3D30C96A23}" srcOrd="0" destOrd="0" presId="urn:microsoft.com/office/officeart/2005/8/layout/chevron2"/>
    <dgm:cxn modelId="{A0EC155D-F861-481D-A52B-0AD944B22621}" type="presParOf" srcId="{C8FF4F71-C2EF-47B6-B212-FEA2B1C483FA}" destId="{DD91537F-BE94-4E09-9F6E-D72F9FB7AC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88F6BF-E8A5-44AF-9A6F-6B7D740EA00A}" type="doc">
      <dgm:prSet loTypeId="urn:microsoft.com/office/officeart/2005/8/layout/hierarchy3" loCatId="list" qsTypeId="urn:microsoft.com/office/officeart/2005/8/quickstyle/simple1#2" qsCatId="simple" csTypeId="urn:microsoft.com/office/officeart/2005/8/colors/colorful2" csCatId="colorful" phldr="1"/>
      <dgm:spPr/>
      <dgm:t>
        <a:bodyPr/>
        <a:lstStyle/>
        <a:p>
          <a:endParaRPr lang="nl-NL"/>
        </a:p>
      </dgm:t>
    </dgm:pt>
    <dgm:pt modelId="{702B00DA-A523-4B3E-99DB-CA743FD6C6C1}">
      <dgm:prSet phldrT="[Text]"/>
      <dgm:spPr/>
      <dgm:t>
        <a:bodyPr/>
        <a:lstStyle/>
        <a:p>
          <a:r>
            <a:rPr lang="nl-NL" dirty="0"/>
            <a:t>aangeboren</a:t>
          </a:r>
        </a:p>
      </dgm:t>
    </dgm:pt>
    <dgm:pt modelId="{DDD6C045-C6BD-4E0F-837A-30BD77479C69}" type="parTrans" cxnId="{8B53E1E0-E5CC-4656-9D25-5BAA595B145F}">
      <dgm:prSet/>
      <dgm:spPr/>
      <dgm:t>
        <a:bodyPr/>
        <a:lstStyle/>
        <a:p>
          <a:endParaRPr lang="nl-NL"/>
        </a:p>
      </dgm:t>
    </dgm:pt>
    <dgm:pt modelId="{7242A696-83E5-4CBA-A52E-8B10A871831C}" type="sibTrans" cxnId="{8B53E1E0-E5CC-4656-9D25-5BAA595B145F}">
      <dgm:prSet/>
      <dgm:spPr/>
      <dgm:t>
        <a:bodyPr/>
        <a:lstStyle/>
        <a:p>
          <a:endParaRPr lang="nl-NL"/>
        </a:p>
      </dgm:t>
    </dgm:pt>
    <dgm:pt modelId="{9F8B8D5C-FA73-4BFA-908F-E943A35B531E}">
      <dgm:prSet phldrT="[Text]"/>
      <dgm:spPr/>
      <dgm:t>
        <a:bodyPr/>
        <a:lstStyle/>
        <a:p>
          <a:r>
            <a:rPr lang="nl-NL" dirty="0"/>
            <a:t>Erfelijke factoren</a:t>
          </a:r>
        </a:p>
      </dgm:t>
    </dgm:pt>
    <dgm:pt modelId="{B158A5F0-6CD7-429F-A593-040EA358F375}" type="parTrans" cxnId="{298A492D-8B6F-4E83-B978-1D347C56E79A}">
      <dgm:prSet/>
      <dgm:spPr/>
      <dgm:t>
        <a:bodyPr/>
        <a:lstStyle/>
        <a:p>
          <a:endParaRPr lang="nl-NL"/>
        </a:p>
      </dgm:t>
    </dgm:pt>
    <dgm:pt modelId="{48212E9A-047E-4AD7-BA06-D67214B88482}" type="sibTrans" cxnId="{298A492D-8B6F-4E83-B978-1D347C56E79A}">
      <dgm:prSet/>
      <dgm:spPr/>
      <dgm:t>
        <a:bodyPr/>
        <a:lstStyle/>
        <a:p>
          <a:endParaRPr lang="nl-NL"/>
        </a:p>
      </dgm:t>
    </dgm:pt>
    <dgm:pt modelId="{25FD6753-2F5D-48AB-9028-EC6C01EE8789}">
      <dgm:prSet phldrT="[Text]"/>
      <dgm:spPr/>
      <dgm:t>
        <a:bodyPr/>
        <a:lstStyle/>
        <a:p>
          <a:r>
            <a:rPr lang="nl-NL" dirty="0"/>
            <a:t>aangeleerd</a:t>
          </a:r>
        </a:p>
      </dgm:t>
    </dgm:pt>
    <dgm:pt modelId="{E8586B16-03D9-4B81-A8CB-4E475F3131FF}" type="parTrans" cxnId="{0AECF61D-BA71-4DF1-85B2-0DEE9726D018}">
      <dgm:prSet/>
      <dgm:spPr/>
      <dgm:t>
        <a:bodyPr/>
        <a:lstStyle/>
        <a:p>
          <a:endParaRPr lang="nl-NL"/>
        </a:p>
      </dgm:t>
    </dgm:pt>
    <dgm:pt modelId="{CE3432FD-58D5-4A4C-B85B-948EB030B7DE}" type="sibTrans" cxnId="{0AECF61D-BA71-4DF1-85B2-0DEE9726D018}">
      <dgm:prSet/>
      <dgm:spPr/>
      <dgm:t>
        <a:bodyPr/>
        <a:lstStyle/>
        <a:p>
          <a:endParaRPr lang="nl-NL"/>
        </a:p>
      </dgm:t>
    </dgm:pt>
    <dgm:pt modelId="{43F47AFA-D455-48AC-AAA0-9C84EA0A0F27}">
      <dgm:prSet phldrT="[Text]"/>
      <dgm:spPr/>
      <dgm:t>
        <a:bodyPr/>
        <a:lstStyle/>
        <a:p>
          <a:r>
            <a:rPr lang="nl-NL" dirty="0"/>
            <a:t>leerprocessen</a:t>
          </a:r>
        </a:p>
      </dgm:t>
    </dgm:pt>
    <dgm:pt modelId="{AA60FA89-860A-428D-8283-11E63E705987}" type="parTrans" cxnId="{13E72053-B940-4CF2-B2DD-14AAC327FD07}">
      <dgm:prSet/>
      <dgm:spPr/>
      <dgm:t>
        <a:bodyPr/>
        <a:lstStyle/>
        <a:p>
          <a:endParaRPr lang="nl-NL"/>
        </a:p>
      </dgm:t>
    </dgm:pt>
    <dgm:pt modelId="{9D71E3E6-8BD0-4A3A-8EAC-9BB59BF78D25}" type="sibTrans" cxnId="{13E72053-B940-4CF2-B2DD-14AAC327FD07}">
      <dgm:prSet/>
      <dgm:spPr/>
      <dgm:t>
        <a:bodyPr/>
        <a:lstStyle/>
        <a:p>
          <a:endParaRPr lang="nl-NL"/>
        </a:p>
      </dgm:t>
    </dgm:pt>
    <dgm:pt modelId="{BA94EFAB-8489-4E25-80B8-993338DBD15C}" type="pres">
      <dgm:prSet presAssocID="{0B88F6BF-E8A5-44AF-9A6F-6B7D740EA00A}" presName="diagram" presStyleCnt="0">
        <dgm:presLayoutVars>
          <dgm:chPref val="1"/>
          <dgm:dir/>
          <dgm:animOne val="branch"/>
          <dgm:animLvl val="lvl"/>
          <dgm:resizeHandles/>
        </dgm:presLayoutVars>
      </dgm:prSet>
      <dgm:spPr/>
    </dgm:pt>
    <dgm:pt modelId="{137638B3-61C4-4B94-8DAF-6B694616E3A4}" type="pres">
      <dgm:prSet presAssocID="{702B00DA-A523-4B3E-99DB-CA743FD6C6C1}" presName="root" presStyleCnt="0"/>
      <dgm:spPr/>
    </dgm:pt>
    <dgm:pt modelId="{A81BBA60-6B09-4586-99E8-EBDA89ABCB1E}" type="pres">
      <dgm:prSet presAssocID="{702B00DA-A523-4B3E-99DB-CA743FD6C6C1}" presName="rootComposite" presStyleCnt="0"/>
      <dgm:spPr/>
    </dgm:pt>
    <dgm:pt modelId="{9C5B4E9F-250C-433E-B0F5-280EAB2762B3}" type="pres">
      <dgm:prSet presAssocID="{702B00DA-A523-4B3E-99DB-CA743FD6C6C1}" presName="rootText" presStyleLbl="node1" presStyleIdx="0" presStyleCnt="2"/>
      <dgm:spPr/>
    </dgm:pt>
    <dgm:pt modelId="{3FCBEE2A-B0F9-4276-BE8C-241A0B8567DF}" type="pres">
      <dgm:prSet presAssocID="{702B00DA-A523-4B3E-99DB-CA743FD6C6C1}" presName="rootConnector" presStyleLbl="node1" presStyleIdx="0" presStyleCnt="2"/>
      <dgm:spPr/>
    </dgm:pt>
    <dgm:pt modelId="{73C5E07F-4B17-487A-8BB4-FB3F8973D299}" type="pres">
      <dgm:prSet presAssocID="{702B00DA-A523-4B3E-99DB-CA743FD6C6C1}" presName="childShape" presStyleCnt="0"/>
      <dgm:spPr/>
    </dgm:pt>
    <dgm:pt modelId="{99500F2E-96ED-4027-9225-0004CA4A2303}" type="pres">
      <dgm:prSet presAssocID="{B158A5F0-6CD7-429F-A593-040EA358F375}" presName="Name13" presStyleLbl="parChTrans1D2" presStyleIdx="0" presStyleCnt="2"/>
      <dgm:spPr/>
    </dgm:pt>
    <dgm:pt modelId="{C317B630-13E6-44E1-877F-1CAE1953D7E2}" type="pres">
      <dgm:prSet presAssocID="{9F8B8D5C-FA73-4BFA-908F-E943A35B531E}" presName="childText" presStyleLbl="bgAcc1" presStyleIdx="0" presStyleCnt="2" custLinFactNeighborX="-5943" custLinFactNeighborY="335">
        <dgm:presLayoutVars>
          <dgm:bulletEnabled val="1"/>
        </dgm:presLayoutVars>
      </dgm:prSet>
      <dgm:spPr/>
    </dgm:pt>
    <dgm:pt modelId="{8EB96EE5-FB9C-46CC-A2E4-F0038D221024}" type="pres">
      <dgm:prSet presAssocID="{25FD6753-2F5D-48AB-9028-EC6C01EE8789}" presName="root" presStyleCnt="0"/>
      <dgm:spPr/>
    </dgm:pt>
    <dgm:pt modelId="{1A3837F2-4170-4C5D-8269-70EE9DFD541B}" type="pres">
      <dgm:prSet presAssocID="{25FD6753-2F5D-48AB-9028-EC6C01EE8789}" presName="rootComposite" presStyleCnt="0"/>
      <dgm:spPr/>
    </dgm:pt>
    <dgm:pt modelId="{FF41DF89-066A-4314-8A8F-972820A59983}" type="pres">
      <dgm:prSet presAssocID="{25FD6753-2F5D-48AB-9028-EC6C01EE8789}" presName="rootText" presStyleLbl="node1" presStyleIdx="1" presStyleCnt="2"/>
      <dgm:spPr/>
    </dgm:pt>
    <dgm:pt modelId="{B1E62468-E459-4CEC-815F-9ED7ADA2D37D}" type="pres">
      <dgm:prSet presAssocID="{25FD6753-2F5D-48AB-9028-EC6C01EE8789}" presName="rootConnector" presStyleLbl="node1" presStyleIdx="1" presStyleCnt="2"/>
      <dgm:spPr/>
    </dgm:pt>
    <dgm:pt modelId="{8F5C6A84-1FFA-4606-B930-0EF79EC1709A}" type="pres">
      <dgm:prSet presAssocID="{25FD6753-2F5D-48AB-9028-EC6C01EE8789}" presName="childShape" presStyleCnt="0"/>
      <dgm:spPr/>
    </dgm:pt>
    <dgm:pt modelId="{08319A43-8B18-4D68-8E56-8617FC633714}" type="pres">
      <dgm:prSet presAssocID="{AA60FA89-860A-428D-8283-11E63E705987}" presName="Name13" presStyleLbl="parChTrans1D2" presStyleIdx="1" presStyleCnt="2"/>
      <dgm:spPr/>
    </dgm:pt>
    <dgm:pt modelId="{A2B5E523-5BE9-4403-838D-D600E1E823C1}" type="pres">
      <dgm:prSet presAssocID="{43F47AFA-D455-48AC-AAA0-9C84EA0A0F27}" presName="childText" presStyleLbl="bgAcc1" presStyleIdx="1" presStyleCnt="2">
        <dgm:presLayoutVars>
          <dgm:bulletEnabled val="1"/>
        </dgm:presLayoutVars>
      </dgm:prSet>
      <dgm:spPr/>
    </dgm:pt>
  </dgm:ptLst>
  <dgm:cxnLst>
    <dgm:cxn modelId="{0AECF61D-BA71-4DF1-85B2-0DEE9726D018}" srcId="{0B88F6BF-E8A5-44AF-9A6F-6B7D740EA00A}" destId="{25FD6753-2F5D-48AB-9028-EC6C01EE8789}" srcOrd="1" destOrd="0" parTransId="{E8586B16-03D9-4B81-A8CB-4E475F3131FF}" sibTransId="{CE3432FD-58D5-4A4C-B85B-948EB030B7DE}"/>
    <dgm:cxn modelId="{298A492D-8B6F-4E83-B978-1D347C56E79A}" srcId="{702B00DA-A523-4B3E-99DB-CA743FD6C6C1}" destId="{9F8B8D5C-FA73-4BFA-908F-E943A35B531E}" srcOrd="0" destOrd="0" parTransId="{B158A5F0-6CD7-429F-A593-040EA358F375}" sibTransId="{48212E9A-047E-4AD7-BA06-D67214B88482}"/>
    <dgm:cxn modelId="{02B3B135-E135-42F2-8E2C-8E4CEC9B10DF}" type="presOf" srcId="{702B00DA-A523-4B3E-99DB-CA743FD6C6C1}" destId="{3FCBEE2A-B0F9-4276-BE8C-241A0B8567DF}" srcOrd="1" destOrd="0" presId="urn:microsoft.com/office/officeart/2005/8/layout/hierarchy3"/>
    <dgm:cxn modelId="{3D27503B-ECE5-42E5-84C2-8B28B9B9B5F5}" type="presOf" srcId="{9F8B8D5C-FA73-4BFA-908F-E943A35B531E}" destId="{C317B630-13E6-44E1-877F-1CAE1953D7E2}" srcOrd="0" destOrd="0" presId="urn:microsoft.com/office/officeart/2005/8/layout/hierarchy3"/>
    <dgm:cxn modelId="{E620903B-35D9-4793-98C5-F7E7E382126E}" type="presOf" srcId="{AA60FA89-860A-428D-8283-11E63E705987}" destId="{08319A43-8B18-4D68-8E56-8617FC633714}" srcOrd="0" destOrd="0" presId="urn:microsoft.com/office/officeart/2005/8/layout/hierarchy3"/>
    <dgm:cxn modelId="{86DFA564-DA72-422B-B186-F3A6CC16C59B}" type="presOf" srcId="{B158A5F0-6CD7-429F-A593-040EA358F375}" destId="{99500F2E-96ED-4027-9225-0004CA4A2303}" srcOrd="0" destOrd="0" presId="urn:microsoft.com/office/officeart/2005/8/layout/hierarchy3"/>
    <dgm:cxn modelId="{DB40404E-B216-4B7C-B91E-F21A0E4D05FC}" type="presOf" srcId="{0B88F6BF-E8A5-44AF-9A6F-6B7D740EA00A}" destId="{BA94EFAB-8489-4E25-80B8-993338DBD15C}" srcOrd="0" destOrd="0" presId="urn:microsoft.com/office/officeart/2005/8/layout/hierarchy3"/>
    <dgm:cxn modelId="{13E72053-B940-4CF2-B2DD-14AAC327FD07}" srcId="{25FD6753-2F5D-48AB-9028-EC6C01EE8789}" destId="{43F47AFA-D455-48AC-AAA0-9C84EA0A0F27}" srcOrd="0" destOrd="0" parTransId="{AA60FA89-860A-428D-8283-11E63E705987}" sibTransId="{9D71E3E6-8BD0-4A3A-8EAC-9BB59BF78D25}"/>
    <dgm:cxn modelId="{9DED7DBB-E17E-4982-9A19-25824E300CF4}" type="presOf" srcId="{702B00DA-A523-4B3E-99DB-CA743FD6C6C1}" destId="{9C5B4E9F-250C-433E-B0F5-280EAB2762B3}" srcOrd="0" destOrd="0" presId="urn:microsoft.com/office/officeart/2005/8/layout/hierarchy3"/>
    <dgm:cxn modelId="{94738CBB-C40F-451A-AC62-8C35A6DB009A}" type="presOf" srcId="{25FD6753-2F5D-48AB-9028-EC6C01EE8789}" destId="{B1E62468-E459-4CEC-815F-9ED7ADA2D37D}" srcOrd="1" destOrd="0" presId="urn:microsoft.com/office/officeart/2005/8/layout/hierarchy3"/>
    <dgm:cxn modelId="{18D7E9BF-E146-4DBB-BE61-6E692BBA4D8A}" type="presOf" srcId="{25FD6753-2F5D-48AB-9028-EC6C01EE8789}" destId="{FF41DF89-066A-4314-8A8F-972820A59983}" srcOrd="0" destOrd="0" presId="urn:microsoft.com/office/officeart/2005/8/layout/hierarchy3"/>
    <dgm:cxn modelId="{8B53E1E0-E5CC-4656-9D25-5BAA595B145F}" srcId="{0B88F6BF-E8A5-44AF-9A6F-6B7D740EA00A}" destId="{702B00DA-A523-4B3E-99DB-CA743FD6C6C1}" srcOrd="0" destOrd="0" parTransId="{DDD6C045-C6BD-4E0F-837A-30BD77479C69}" sibTransId="{7242A696-83E5-4CBA-A52E-8B10A871831C}"/>
    <dgm:cxn modelId="{2FEE2EF1-7519-4FE9-BBC0-2BE10EE31AB1}" type="presOf" srcId="{43F47AFA-D455-48AC-AAA0-9C84EA0A0F27}" destId="{A2B5E523-5BE9-4403-838D-D600E1E823C1}" srcOrd="0" destOrd="0" presId="urn:microsoft.com/office/officeart/2005/8/layout/hierarchy3"/>
    <dgm:cxn modelId="{9D955AA0-3325-4EBE-97BC-5DFCB4855707}" type="presParOf" srcId="{BA94EFAB-8489-4E25-80B8-993338DBD15C}" destId="{137638B3-61C4-4B94-8DAF-6B694616E3A4}" srcOrd="0" destOrd="0" presId="urn:microsoft.com/office/officeart/2005/8/layout/hierarchy3"/>
    <dgm:cxn modelId="{0592B21D-B8FB-4B8A-888B-21ED0BDEABF4}" type="presParOf" srcId="{137638B3-61C4-4B94-8DAF-6B694616E3A4}" destId="{A81BBA60-6B09-4586-99E8-EBDA89ABCB1E}" srcOrd="0" destOrd="0" presId="urn:microsoft.com/office/officeart/2005/8/layout/hierarchy3"/>
    <dgm:cxn modelId="{E372B565-5E02-4BF1-BB6A-26075917B911}" type="presParOf" srcId="{A81BBA60-6B09-4586-99E8-EBDA89ABCB1E}" destId="{9C5B4E9F-250C-433E-B0F5-280EAB2762B3}" srcOrd="0" destOrd="0" presId="urn:microsoft.com/office/officeart/2005/8/layout/hierarchy3"/>
    <dgm:cxn modelId="{4CE88BB3-290C-4766-B85B-8409B949FD33}" type="presParOf" srcId="{A81BBA60-6B09-4586-99E8-EBDA89ABCB1E}" destId="{3FCBEE2A-B0F9-4276-BE8C-241A0B8567DF}" srcOrd="1" destOrd="0" presId="urn:microsoft.com/office/officeart/2005/8/layout/hierarchy3"/>
    <dgm:cxn modelId="{0BA76536-37C3-4A3E-BCFA-C4BCD838AD1A}" type="presParOf" srcId="{137638B3-61C4-4B94-8DAF-6B694616E3A4}" destId="{73C5E07F-4B17-487A-8BB4-FB3F8973D299}" srcOrd="1" destOrd="0" presId="urn:microsoft.com/office/officeart/2005/8/layout/hierarchy3"/>
    <dgm:cxn modelId="{4E496F21-0DCF-49B8-AEFB-49756EEFE5CE}" type="presParOf" srcId="{73C5E07F-4B17-487A-8BB4-FB3F8973D299}" destId="{99500F2E-96ED-4027-9225-0004CA4A2303}" srcOrd="0" destOrd="0" presId="urn:microsoft.com/office/officeart/2005/8/layout/hierarchy3"/>
    <dgm:cxn modelId="{05FF7311-3D43-435B-8765-033906F01CCF}" type="presParOf" srcId="{73C5E07F-4B17-487A-8BB4-FB3F8973D299}" destId="{C317B630-13E6-44E1-877F-1CAE1953D7E2}" srcOrd="1" destOrd="0" presId="urn:microsoft.com/office/officeart/2005/8/layout/hierarchy3"/>
    <dgm:cxn modelId="{0120D546-6FE2-4C6C-8618-21015B2E35E8}" type="presParOf" srcId="{BA94EFAB-8489-4E25-80B8-993338DBD15C}" destId="{8EB96EE5-FB9C-46CC-A2E4-F0038D221024}" srcOrd="1" destOrd="0" presId="urn:microsoft.com/office/officeart/2005/8/layout/hierarchy3"/>
    <dgm:cxn modelId="{B02E721C-6FE6-4AA4-8F7A-B7B7EADABD63}" type="presParOf" srcId="{8EB96EE5-FB9C-46CC-A2E4-F0038D221024}" destId="{1A3837F2-4170-4C5D-8269-70EE9DFD541B}" srcOrd="0" destOrd="0" presId="urn:microsoft.com/office/officeart/2005/8/layout/hierarchy3"/>
    <dgm:cxn modelId="{54427D5E-CFAD-4464-972F-83045623B095}" type="presParOf" srcId="{1A3837F2-4170-4C5D-8269-70EE9DFD541B}" destId="{FF41DF89-066A-4314-8A8F-972820A59983}" srcOrd="0" destOrd="0" presId="urn:microsoft.com/office/officeart/2005/8/layout/hierarchy3"/>
    <dgm:cxn modelId="{EA9308E3-0C1D-47E3-9642-60DB91798F47}" type="presParOf" srcId="{1A3837F2-4170-4C5D-8269-70EE9DFD541B}" destId="{B1E62468-E459-4CEC-815F-9ED7ADA2D37D}" srcOrd="1" destOrd="0" presId="urn:microsoft.com/office/officeart/2005/8/layout/hierarchy3"/>
    <dgm:cxn modelId="{5BAA2EF9-E455-4A77-95E9-A081C82ACAB9}" type="presParOf" srcId="{8EB96EE5-FB9C-46CC-A2E4-F0038D221024}" destId="{8F5C6A84-1FFA-4606-B930-0EF79EC1709A}" srcOrd="1" destOrd="0" presId="urn:microsoft.com/office/officeart/2005/8/layout/hierarchy3"/>
    <dgm:cxn modelId="{49D9BA34-F0B3-40C1-AA52-F7555328EABF}" type="presParOf" srcId="{8F5C6A84-1FFA-4606-B930-0EF79EC1709A}" destId="{08319A43-8B18-4D68-8E56-8617FC633714}" srcOrd="0" destOrd="0" presId="urn:microsoft.com/office/officeart/2005/8/layout/hierarchy3"/>
    <dgm:cxn modelId="{41CA4B44-CD07-4D6B-9042-4CCA5EBE98FF}" type="presParOf" srcId="{8F5C6A84-1FFA-4606-B930-0EF79EC1709A}" destId="{A2B5E523-5BE9-4403-838D-D600E1E823C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B4E9F-250C-433E-B0F5-280EAB2762B3}">
      <dsp:nvSpPr>
        <dsp:cNvPr id="0" name=""/>
        <dsp:cNvSpPr/>
      </dsp:nvSpPr>
      <dsp:spPr>
        <a:xfrm>
          <a:off x="1194971" y="0"/>
          <a:ext cx="2583805" cy="129190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nl-NL" sz="3700" kern="1200" dirty="0"/>
            <a:t>Inwendige prikkels</a:t>
          </a:r>
        </a:p>
      </dsp:txBody>
      <dsp:txXfrm>
        <a:off x="1232810" y="37839"/>
        <a:ext cx="2508127" cy="1216224"/>
      </dsp:txXfrm>
    </dsp:sp>
    <dsp:sp modelId="{99500F2E-96ED-4027-9225-0004CA4A2303}">
      <dsp:nvSpPr>
        <dsp:cNvPr id="0" name=""/>
        <dsp:cNvSpPr/>
      </dsp:nvSpPr>
      <dsp:spPr>
        <a:xfrm>
          <a:off x="1453351" y="1291902"/>
          <a:ext cx="271428" cy="971078"/>
        </a:xfrm>
        <a:custGeom>
          <a:avLst/>
          <a:gdLst/>
          <a:ahLst/>
          <a:cxnLst/>
          <a:rect l="0" t="0" r="0" b="0"/>
          <a:pathLst>
            <a:path>
              <a:moveTo>
                <a:pt x="0" y="0"/>
              </a:moveTo>
              <a:lnTo>
                <a:pt x="0" y="971078"/>
              </a:lnTo>
              <a:lnTo>
                <a:pt x="271428" y="97107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17B630-13E6-44E1-877F-1CAE1953D7E2}">
      <dsp:nvSpPr>
        <dsp:cNvPr id="0" name=""/>
        <dsp:cNvSpPr/>
      </dsp:nvSpPr>
      <dsp:spPr>
        <a:xfrm>
          <a:off x="1724780" y="1617030"/>
          <a:ext cx="2067044" cy="1291902"/>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nl-NL" sz="3300" kern="1200" dirty="0"/>
            <a:t>Honger</a:t>
          </a:r>
        </a:p>
      </dsp:txBody>
      <dsp:txXfrm>
        <a:off x="1762619" y="1654869"/>
        <a:ext cx="1991366" cy="1216224"/>
      </dsp:txXfrm>
    </dsp:sp>
    <dsp:sp modelId="{9EE35F6D-28B0-414A-A114-A2B3A7D9F5AE}">
      <dsp:nvSpPr>
        <dsp:cNvPr id="0" name=""/>
        <dsp:cNvSpPr/>
      </dsp:nvSpPr>
      <dsp:spPr>
        <a:xfrm>
          <a:off x="1453351" y="1291902"/>
          <a:ext cx="271428" cy="2585957"/>
        </a:xfrm>
        <a:custGeom>
          <a:avLst/>
          <a:gdLst/>
          <a:ahLst/>
          <a:cxnLst/>
          <a:rect l="0" t="0" r="0" b="0"/>
          <a:pathLst>
            <a:path>
              <a:moveTo>
                <a:pt x="0" y="0"/>
              </a:moveTo>
              <a:lnTo>
                <a:pt x="0" y="2585957"/>
              </a:lnTo>
              <a:lnTo>
                <a:pt x="271428" y="258595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91F886-0911-4E7D-AD0A-A6DAD1FE60C6}">
      <dsp:nvSpPr>
        <dsp:cNvPr id="0" name=""/>
        <dsp:cNvSpPr/>
      </dsp:nvSpPr>
      <dsp:spPr>
        <a:xfrm>
          <a:off x="1724780" y="3231908"/>
          <a:ext cx="2067044" cy="1291902"/>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988095"/>
              <a:satOff val="4733"/>
              <a:lumOff val="43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nl-NL" sz="3300" kern="1200" dirty="0"/>
            <a:t>Slaap</a:t>
          </a:r>
        </a:p>
      </dsp:txBody>
      <dsp:txXfrm>
        <a:off x="1762619" y="3269747"/>
        <a:ext cx="1991366" cy="1216224"/>
      </dsp:txXfrm>
    </dsp:sp>
    <dsp:sp modelId="{FF41DF89-066A-4314-8A8F-972820A59983}">
      <dsp:nvSpPr>
        <dsp:cNvPr id="0" name=""/>
        <dsp:cNvSpPr/>
      </dsp:nvSpPr>
      <dsp:spPr>
        <a:xfrm>
          <a:off x="4437775" y="2152"/>
          <a:ext cx="2583805" cy="1291902"/>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nl-NL" sz="3700" kern="1200" dirty="0"/>
            <a:t>uitwendige prikkels</a:t>
          </a:r>
        </a:p>
      </dsp:txBody>
      <dsp:txXfrm>
        <a:off x="4475614" y="39991"/>
        <a:ext cx="2508127" cy="1216224"/>
      </dsp:txXfrm>
    </dsp:sp>
    <dsp:sp modelId="{08319A43-8B18-4D68-8E56-8617FC633714}">
      <dsp:nvSpPr>
        <dsp:cNvPr id="0" name=""/>
        <dsp:cNvSpPr/>
      </dsp:nvSpPr>
      <dsp:spPr>
        <a:xfrm>
          <a:off x="4696156" y="1294054"/>
          <a:ext cx="258380" cy="968926"/>
        </a:xfrm>
        <a:custGeom>
          <a:avLst/>
          <a:gdLst/>
          <a:ahLst/>
          <a:cxnLst/>
          <a:rect l="0" t="0" r="0" b="0"/>
          <a:pathLst>
            <a:path>
              <a:moveTo>
                <a:pt x="0" y="0"/>
              </a:moveTo>
              <a:lnTo>
                <a:pt x="0" y="968926"/>
              </a:lnTo>
              <a:lnTo>
                <a:pt x="258380" y="96892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5E523-5BE9-4403-838D-D600E1E823C1}">
      <dsp:nvSpPr>
        <dsp:cNvPr id="0" name=""/>
        <dsp:cNvSpPr/>
      </dsp:nvSpPr>
      <dsp:spPr>
        <a:xfrm>
          <a:off x="4954536" y="1617030"/>
          <a:ext cx="2067044" cy="1291902"/>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1976191"/>
              <a:satOff val="9467"/>
              <a:lumOff val="87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nl-NL" sz="3300" kern="1200" dirty="0"/>
            <a:t>Pizza</a:t>
          </a:r>
        </a:p>
      </dsp:txBody>
      <dsp:txXfrm>
        <a:off x="4992375" y="1654869"/>
        <a:ext cx="1991366" cy="1216224"/>
      </dsp:txXfrm>
    </dsp:sp>
    <dsp:sp modelId="{45902BAF-3CCD-48A7-AAB8-D8E7D1D0ED7B}">
      <dsp:nvSpPr>
        <dsp:cNvPr id="0" name=""/>
        <dsp:cNvSpPr/>
      </dsp:nvSpPr>
      <dsp:spPr>
        <a:xfrm>
          <a:off x="4696156" y="1294054"/>
          <a:ext cx="258380" cy="2583805"/>
        </a:xfrm>
        <a:custGeom>
          <a:avLst/>
          <a:gdLst/>
          <a:ahLst/>
          <a:cxnLst/>
          <a:rect l="0" t="0" r="0" b="0"/>
          <a:pathLst>
            <a:path>
              <a:moveTo>
                <a:pt x="0" y="0"/>
              </a:moveTo>
              <a:lnTo>
                <a:pt x="0" y="2583805"/>
              </a:lnTo>
              <a:lnTo>
                <a:pt x="258380" y="2583805"/>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1ACFF-C04C-40EA-B158-A50D3B050FA3}">
      <dsp:nvSpPr>
        <dsp:cNvPr id="0" name=""/>
        <dsp:cNvSpPr/>
      </dsp:nvSpPr>
      <dsp:spPr>
        <a:xfrm>
          <a:off x="4954536" y="3231908"/>
          <a:ext cx="2067044" cy="1291902"/>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nl-NL" sz="3300" kern="1200" dirty="0"/>
            <a:t>Een warm bed</a:t>
          </a:r>
        </a:p>
      </dsp:txBody>
      <dsp:txXfrm>
        <a:off x="4992375" y="3269747"/>
        <a:ext cx="1991366" cy="1216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9CB5B-C695-4E61-9A08-72EEB0A196A3}">
      <dsp:nvSpPr>
        <dsp:cNvPr id="0" name=""/>
        <dsp:cNvSpPr/>
      </dsp:nvSpPr>
      <dsp:spPr>
        <a:xfrm>
          <a:off x="359596" y="1164645"/>
          <a:ext cx="2713349" cy="2237946"/>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nl-NL" sz="2800" kern="1200" dirty="0"/>
            <a:t>Interne </a:t>
          </a:r>
        </a:p>
        <a:p>
          <a:pPr marL="285750" lvl="1" indent="-285750" algn="l" defTabSz="1244600">
            <a:lnSpc>
              <a:spcPct val="90000"/>
            </a:lnSpc>
            <a:spcBef>
              <a:spcPct val="0"/>
            </a:spcBef>
            <a:spcAft>
              <a:spcPct val="15000"/>
            </a:spcAft>
            <a:buChar char="•"/>
          </a:pPr>
          <a:r>
            <a:rPr lang="nl-NL" sz="2800" kern="1200" dirty="0"/>
            <a:t>Externe</a:t>
          </a:r>
        </a:p>
        <a:p>
          <a:pPr marL="285750" lvl="1" indent="-285750" algn="l" defTabSz="1244600">
            <a:lnSpc>
              <a:spcPct val="90000"/>
            </a:lnSpc>
            <a:spcBef>
              <a:spcPct val="0"/>
            </a:spcBef>
            <a:spcAft>
              <a:spcPct val="15000"/>
            </a:spcAft>
            <a:buChar char="•"/>
          </a:pPr>
          <a:r>
            <a:rPr lang="nl-NL" sz="2800" kern="1200" dirty="0"/>
            <a:t>Sleutelprikkel</a:t>
          </a:r>
        </a:p>
      </dsp:txBody>
      <dsp:txXfrm>
        <a:off x="411097" y="1216146"/>
        <a:ext cx="2610347" cy="1655384"/>
      </dsp:txXfrm>
    </dsp:sp>
    <dsp:sp modelId="{204F144C-1A74-405C-8675-4FAB459B0BEA}">
      <dsp:nvSpPr>
        <dsp:cNvPr id="0" name=""/>
        <dsp:cNvSpPr/>
      </dsp:nvSpPr>
      <dsp:spPr>
        <a:xfrm>
          <a:off x="1912944" y="1800069"/>
          <a:ext cx="2841024" cy="2841024"/>
        </a:xfrm>
        <a:prstGeom prst="leftCircularArrow">
          <a:avLst>
            <a:gd name="adj1" fmla="val 2626"/>
            <a:gd name="adj2" fmla="val 319129"/>
            <a:gd name="adj3" fmla="val 2094640"/>
            <a:gd name="adj4" fmla="val 9024489"/>
            <a:gd name="adj5" fmla="val 306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25FD01-444A-476F-896D-B7678FC84B59}">
      <dsp:nvSpPr>
        <dsp:cNvPr id="0" name=""/>
        <dsp:cNvSpPr/>
      </dsp:nvSpPr>
      <dsp:spPr>
        <a:xfrm>
          <a:off x="962563" y="2923031"/>
          <a:ext cx="2411866" cy="95911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nl-NL" sz="4800" kern="1200" dirty="0"/>
            <a:t>Prikkel</a:t>
          </a:r>
        </a:p>
      </dsp:txBody>
      <dsp:txXfrm>
        <a:off x="990655" y="2951123"/>
        <a:ext cx="2355682" cy="902935"/>
      </dsp:txXfrm>
    </dsp:sp>
    <dsp:sp modelId="{D38626D5-903A-4D2D-8060-121DAA13BDB7}">
      <dsp:nvSpPr>
        <dsp:cNvPr id="0" name=""/>
        <dsp:cNvSpPr/>
      </dsp:nvSpPr>
      <dsp:spPr>
        <a:xfrm>
          <a:off x="3729633" y="1164645"/>
          <a:ext cx="2713349" cy="2237946"/>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nl-NL" sz="2800" kern="1200" dirty="0"/>
            <a:t>Handelingen</a:t>
          </a:r>
        </a:p>
      </dsp:txBody>
      <dsp:txXfrm>
        <a:off x="3781134" y="1695706"/>
        <a:ext cx="2610347" cy="1655384"/>
      </dsp:txXfrm>
    </dsp:sp>
    <dsp:sp modelId="{ED110EE2-CE9F-4AF0-BA91-7E457BC7904B}">
      <dsp:nvSpPr>
        <dsp:cNvPr id="0" name=""/>
        <dsp:cNvSpPr/>
      </dsp:nvSpPr>
      <dsp:spPr>
        <a:xfrm>
          <a:off x="4332599" y="685085"/>
          <a:ext cx="2411866" cy="959119"/>
        </a:xfrm>
        <a:prstGeom prst="roundRect">
          <a:avLst>
            <a:gd name="adj" fmla="val 10000"/>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nl-NL" sz="4800" kern="1200" dirty="0"/>
            <a:t>Respons</a:t>
          </a:r>
        </a:p>
      </dsp:txBody>
      <dsp:txXfrm>
        <a:off x="4360691" y="713177"/>
        <a:ext cx="2355682" cy="90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798AD-58C4-491B-BD44-AA754105F923}">
      <dsp:nvSpPr>
        <dsp:cNvPr id="0" name=""/>
        <dsp:cNvSpPr/>
      </dsp:nvSpPr>
      <dsp:spPr>
        <a:xfrm rot="5400000">
          <a:off x="568133" y="353015"/>
          <a:ext cx="1546844" cy="1082791"/>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Sleutelprikkel</a:t>
          </a:r>
        </a:p>
      </dsp:txBody>
      <dsp:txXfrm rot="-5400000">
        <a:off x="800160" y="662385"/>
        <a:ext cx="1082791" cy="464053"/>
      </dsp:txXfrm>
    </dsp:sp>
    <dsp:sp modelId="{8116C59E-2F8B-42A4-95B3-1609E0561D58}">
      <dsp:nvSpPr>
        <dsp:cNvPr id="0" name=""/>
        <dsp:cNvSpPr/>
      </dsp:nvSpPr>
      <dsp:spPr>
        <a:xfrm rot="5400000">
          <a:off x="2307802" y="-245213"/>
          <a:ext cx="1239075" cy="1729507"/>
        </a:xfrm>
        <a:prstGeom prst="round2SameRect">
          <a:avLst/>
        </a:prstGeom>
        <a:blipFill rotWithShape="0">
          <a:blip xmlns:r="http://schemas.openxmlformats.org/officeDocument/2006/relationships" r:embed="rId1"/>
          <a:stretch>
            <a:fillRect/>
          </a:stretch>
        </a:blip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B1402-288B-4B89-BCBF-CC3D30C96A23}">
      <dsp:nvSpPr>
        <dsp:cNvPr id="0" name=""/>
        <dsp:cNvSpPr/>
      </dsp:nvSpPr>
      <dsp:spPr>
        <a:xfrm rot="5400000">
          <a:off x="568133" y="1805205"/>
          <a:ext cx="1546844" cy="1082791"/>
        </a:xfrm>
        <a:prstGeom prst="chevron">
          <a:avLst/>
        </a:prstGeom>
        <a:solidFill>
          <a:schemeClr val="accent3">
            <a:hueOff val="-1433403"/>
            <a:satOff val="1180"/>
            <a:lumOff val="-981"/>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Respons</a:t>
          </a:r>
        </a:p>
      </dsp:txBody>
      <dsp:txXfrm rot="-5400000">
        <a:off x="800160" y="2114575"/>
        <a:ext cx="1082791" cy="464053"/>
      </dsp:txXfrm>
    </dsp:sp>
    <dsp:sp modelId="{DD91537F-BE94-4E09-9F6E-D72F9FB7ACA9}">
      <dsp:nvSpPr>
        <dsp:cNvPr id="0" name=""/>
        <dsp:cNvSpPr/>
      </dsp:nvSpPr>
      <dsp:spPr>
        <a:xfrm rot="5400000">
          <a:off x="2974163" y="454842"/>
          <a:ext cx="1346587" cy="3272303"/>
        </a:xfrm>
        <a:prstGeom prst="round2SameRect">
          <a:avLst/>
        </a:prstGeom>
        <a:blipFill rotWithShape="0">
          <a:blip xmlns:r="http://schemas.openxmlformats.org/officeDocument/2006/relationships" r:embed="rId2"/>
          <a:stretch>
            <a:fillRect/>
          </a:stretch>
        </a:blip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B4E9F-250C-433E-B0F5-280EAB2762B3}">
      <dsp:nvSpPr>
        <dsp:cNvPr id="0" name=""/>
        <dsp:cNvSpPr/>
      </dsp:nvSpPr>
      <dsp:spPr>
        <a:xfrm>
          <a:off x="883" y="148390"/>
          <a:ext cx="3215031" cy="160751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nl-NL" sz="4400" kern="1200" dirty="0"/>
            <a:t>aangeboren</a:t>
          </a:r>
        </a:p>
      </dsp:txBody>
      <dsp:txXfrm>
        <a:off x="47966" y="195473"/>
        <a:ext cx="3120865" cy="1513349"/>
      </dsp:txXfrm>
    </dsp:sp>
    <dsp:sp modelId="{99500F2E-96ED-4027-9225-0004CA4A2303}">
      <dsp:nvSpPr>
        <dsp:cNvPr id="0" name=""/>
        <dsp:cNvSpPr/>
      </dsp:nvSpPr>
      <dsp:spPr>
        <a:xfrm>
          <a:off x="322386" y="1755906"/>
          <a:ext cx="168647" cy="1211021"/>
        </a:xfrm>
        <a:custGeom>
          <a:avLst/>
          <a:gdLst/>
          <a:ahLst/>
          <a:cxnLst/>
          <a:rect l="0" t="0" r="0" b="0"/>
          <a:pathLst>
            <a:path>
              <a:moveTo>
                <a:pt x="0" y="0"/>
              </a:moveTo>
              <a:lnTo>
                <a:pt x="0" y="1211021"/>
              </a:lnTo>
              <a:lnTo>
                <a:pt x="168647" y="1211021"/>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17B630-13E6-44E1-877F-1CAE1953D7E2}">
      <dsp:nvSpPr>
        <dsp:cNvPr id="0" name=""/>
        <dsp:cNvSpPr/>
      </dsp:nvSpPr>
      <dsp:spPr>
        <a:xfrm>
          <a:off x="491034" y="2163170"/>
          <a:ext cx="2572025" cy="1607515"/>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nl-NL" sz="3000" kern="1200" dirty="0"/>
            <a:t>Erfelijke factoren</a:t>
          </a:r>
        </a:p>
      </dsp:txBody>
      <dsp:txXfrm>
        <a:off x="538117" y="2210253"/>
        <a:ext cx="2477859" cy="1513349"/>
      </dsp:txXfrm>
    </dsp:sp>
    <dsp:sp modelId="{FF41DF89-066A-4314-8A8F-972820A59983}">
      <dsp:nvSpPr>
        <dsp:cNvPr id="0" name=""/>
        <dsp:cNvSpPr/>
      </dsp:nvSpPr>
      <dsp:spPr>
        <a:xfrm>
          <a:off x="4019672" y="148390"/>
          <a:ext cx="3215031" cy="1607515"/>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nl-NL" sz="4400" kern="1200" dirty="0"/>
            <a:t>aangeleerd</a:t>
          </a:r>
        </a:p>
      </dsp:txBody>
      <dsp:txXfrm>
        <a:off x="4066755" y="195473"/>
        <a:ext cx="3120865" cy="1513349"/>
      </dsp:txXfrm>
    </dsp:sp>
    <dsp:sp modelId="{08319A43-8B18-4D68-8E56-8617FC633714}">
      <dsp:nvSpPr>
        <dsp:cNvPr id="0" name=""/>
        <dsp:cNvSpPr/>
      </dsp:nvSpPr>
      <dsp:spPr>
        <a:xfrm>
          <a:off x="4341175" y="1755906"/>
          <a:ext cx="321503" cy="1205636"/>
        </a:xfrm>
        <a:custGeom>
          <a:avLst/>
          <a:gdLst/>
          <a:ahLst/>
          <a:cxnLst/>
          <a:rect l="0" t="0" r="0" b="0"/>
          <a:pathLst>
            <a:path>
              <a:moveTo>
                <a:pt x="0" y="0"/>
              </a:moveTo>
              <a:lnTo>
                <a:pt x="0" y="1205636"/>
              </a:lnTo>
              <a:lnTo>
                <a:pt x="321503" y="120563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5E523-5BE9-4403-838D-D600E1E823C1}">
      <dsp:nvSpPr>
        <dsp:cNvPr id="0" name=""/>
        <dsp:cNvSpPr/>
      </dsp:nvSpPr>
      <dsp:spPr>
        <a:xfrm>
          <a:off x="4662678" y="2157784"/>
          <a:ext cx="2572025" cy="1607515"/>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nl-NL" sz="3000" kern="1200" dirty="0"/>
            <a:t>leerprocessen</a:t>
          </a:r>
        </a:p>
      </dsp:txBody>
      <dsp:txXfrm>
        <a:off x="4709761" y="2204867"/>
        <a:ext cx="2477859" cy="15133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2A54C80-263E-416B-A8E0-580EDEADCBDC}" type="datetimeFigureOut">
              <a:rPr lang="en-US" dirty="0"/>
              <a:t>3/15/2020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hyperlink" Target="https://www.npo.nl/mindfck/05-01-2015/AT_2027122"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s://www.youtube.com/watch?time_continue=85&amp;v=Th1SVdrubs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hyperlink" Target="https://schooltv.nl/video/wat-veroorzaakt-crimineel-gedrag-aangeboren-of-aangeleerd/playlist/94/"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VSSgNT7FIT8" TargetMode="External"/><Relationship Id="rId1" Type="http://schemas.openxmlformats.org/officeDocument/2006/relationships/slideLayout" Target="../slideLayouts/slideLayout6.xml"/><Relationship Id="rId6" Type="http://schemas.openxmlformats.org/officeDocument/2006/relationships/hyperlink" Target="https://biologiepagina.nl/Videobiologie/Gedraginprentingtomandjerry.htm" TargetMode="External"/><Relationship Id="rId5" Type="http://schemas.openxmlformats.org/officeDocument/2006/relationships/hyperlink" Target="https://www.youtube.com/watch?v=dLp5fxD7-Nc" TargetMode="External"/><Relationship Id="rId4" Type="http://schemas.openxmlformats.org/officeDocument/2006/relationships/hyperlink" Target="https://biologiepagina.nl/Videobiologie/Gedragmensenconditioneren.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biologiepagina.nl/Videobiologie/Gedragimponeergedrag.htm" TargetMode="External"/><Relationship Id="rId3" Type="http://schemas.openxmlformats.org/officeDocument/2006/relationships/image" Target="../media/image2.png"/><Relationship Id="rId7" Type="http://schemas.openxmlformats.org/officeDocument/2006/relationships/hyperlink" Target="https://schooltv.nl/video/waarom-staan-stokstaartjes-altijd-op-wacht-de-schildwachten-van-de-woestijn" TargetMode="External"/><Relationship Id="rId2" Type="http://schemas.openxmlformats.org/officeDocument/2006/relationships/hyperlink" Target="https://www.youtube.com/watch?v=INa-oOAexno&amp;t=24s&amp;index=24&amp;list=PLZ5FnauyqV34MzDmCO4JeX8yG3d_T0J2s" TargetMode="External"/><Relationship Id="rId1" Type="http://schemas.openxmlformats.org/officeDocument/2006/relationships/slideLayout" Target="../slideLayouts/slideLayout2.xml"/><Relationship Id="rId6" Type="http://schemas.openxmlformats.org/officeDocument/2006/relationships/hyperlink" Target="https://www.youtube.com/watch?v=NTcw012d2ag" TargetMode="External"/><Relationship Id="rId5" Type="http://schemas.openxmlformats.org/officeDocument/2006/relationships/hyperlink" Target="https://www.youtube.com/watch?v=2KA-kUDCTx0" TargetMode="External"/><Relationship Id="rId4" Type="http://schemas.openxmlformats.org/officeDocument/2006/relationships/hyperlink" Target="https://www.youtube.com/watch?v=SvOXyatQJL4"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schooltv.nl/video/college-tour-in-de-klas-frans-de-waal/"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dumpert.nl/mediabase/7177651/98efc288/slimme_aap_heeft_dorst.html"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www.schooltv.nl/video/normen-waarden-en-de-nederlandse-cultuur-samen-vormen-ze-je-identitei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tudiobiologie.nl/KB1/V02_01/uitleg4.html"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youtube.com/watch?v=gSwXZ7aLpS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iologiepagina.nl/Videobiologie/GedragBaltsgedragflamingo.htm"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ZbRrxw-H6x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Gedrag</a:t>
            </a:r>
          </a:p>
        </p:txBody>
      </p:sp>
      <p:sp>
        <p:nvSpPr>
          <p:cNvPr id="5" name="Ondertitel 4">
            <a:extLst>
              <a:ext uri="{FF2B5EF4-FFF2-40B4-BE49-F238E27FC236}">
                <a16:creationId xmlns:a16="http://schemas.microsoft.com/office/drawing/2014/main" id="{E5F0E3E3-C906-4F41-A1D2-FF59F9FA9E90}"/>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929948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027" y="328246"/>
            <a:ext cx="8596668" cy="1320800"/>
          </a:xfrm>
        </p:spPr>
        <p:txBody>
          <a:bodyPr/>
          <a:lstStyle/>
          <a:p>
            <a:r>
              <a:rPr lang="nl-NL" dirty="0"/>
              <a:t>Herhaling! Wat weten we nog/al?</a:t>
            </a:r>
          </a:p>
        </p:txBody>
      </p:sp>
      <p:pic>
        <p:nvPicPr>
          <p:cNvPr id="3" name="Picture 2" descr="https://www.calvijnschoolleerdam.nl/syndeo_data/media/Smidts-Huizinga-Gedrag-in-uitvo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2185276"/>
            <a:ext cx="571500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57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391" y="363941"/>
            <a:ext cx="8596668" cy="1320800"/>
          </a:xfrm>
        </p:spPr>
        <p:txBody>
          <a:bodyPr/>
          <a:lstStyle/>
          <a:p>
            <a:r>
              <a:rPr lang="nl-NL" dirty="0"/>
              <a:t>Belangrijke begrippen</a:t>
            </a:r>
          </a:p>
        </p:txBody>
      </p:sp>
      <p:sp>
        <p:nvSpPr>
          <p:cNvPr id="3" name="Tijdelijke aanduiding voor inhoud 2"/>
          <p:cNvSpPr>
            <a:spLocks noGrp="1"/>
          </p:cNvSpPr>
          <p:nvPr>
            <p:ph idx="1"/>
          </p:nvPr>
        </p:nvSpPr>
        <p:spPr>
          <a:xfrm>
            <a:off x="718278" y="1337482"/>
            <a:ext cx="4317747" cy="4540108"/>
          </a:xfrm>
        </p:spPr>
        <p:txBody>
          <a:bodyPr>
            <a:noAutofit/>
          </a:bodyPr>
          <a:lstStyle/>
          <a:p>
            <a:r>
              <a:rPr lang="nl-NL" sz="2400" dirty="0"/>
              <a:t>Gedrag</a:t>
            </a:r>
          </a:p>
          <a:p>
            <a:r>
              <a:rPr lang="nl-NL" sz="2400" dirty="0"/>
              <a:t>prikkel</a:t>
            </a:r>
          </a:p>
          <a:p>
            <a:r>
              <a:rPr lang="nl-NL" sz="2400" dirty="0"/>
              <a:t>Respons</a:t>
            </a:r>
          </a:p>
          <a:p>
            <a:r>
              <a:rPr lang="nl-NL" sz="2400" dirty="0"/>
              <a:t>handelingen</a:t>
            </a:r>
          </a:p>
          <a:p>
            <a:r>
              <a:rPr lang="nl-NL" sz="2400" dirty="0"/>
              <a:t>Ethologie</a:t>
            </a:r>
          </a:p>
          <a:p>
            <a:r>
              <a:rPr lang="nl-NL" sz="2400" dirty="0"/>
              <a:t>Objectief</a:t>
            </a:r>
          </a:p>
          <a:p>
            <a:r>
              <a:rPr lang="nl-NL" sz="2400" dirty="0"/>
              <a:t>Feit</a:t>
            </a:r>
          </a:p>
          <a:p>
            <a:r>
              <a:rPr lang="nl-NL" sz="2400" dirty="0" err="1"/>
              <a:t>Ethogram</a:t>
            </a:r>
            <a:endParaRPr lang="nl-NL" sz="2400" dirty="0"/>
          </a:p>
          <a:p>
            <a:r>
              <a:rPr lang="nl-NL" sz="2400" dirty="0"/>
              <a:t>Protocol</a:t>
            </a:r>
          </a:p>
          <a:p>
            <a:r>
              <a:rPr lang="nl-NL" sz="2400" dirty="0"/>
              <a:t>Gedragsketen</a:t>
            </a:r>
          </a:p>
          <a:p>
            <a:r>
              <a:rPr lang="nl-NL" sz="2400" dirty="0"/>
              <a:t>Paringsgedrag / balts</a:t>
            </a:r>
          </a:p>
          <a:p>
            <a:endParaRPr lang="nl-NL" sz="2400" dirty="0"/>
          </a:p>
        </p:txBody>
      </p:sp>
      <p:sp>
        <p:nvSpPr>
          <p:cNvPr id="4" name="Rechteraccolade 3"/>
          <p:cNvSpPr/>
          <p:nvPr/>
        </p:nvSpPr>
        <p:spPr>
          <a:xfrm>
            <a:off x="2470245" y="1992573"/>
            <a:ext cx="545910" cy="6550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Rechteraccolade 4"/>
          <p:cNvSpPr/>
          <p:nvPr/>
        </p:nvSpPr>
        <p:spPr>
          <a:xfrm>
            <a:off x="2634018" y="4995081"/>
            <a:ext cx="873457" cy="5595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Tekstvak 5"/>
          <p:cNvSpPr txBox="1"/>
          <p:nvPr/>
        </p:nvSpPr>
        <p:spPr>
          <a:xfrm>
            <a:off x="3070746" y="2135453"/>
            <a:ext cx="2524836" cy="369332"/>
          </a:xfrm>
          <a:prstGeom prst="rect">
            <a:avLst/>
          </a:prstGeom>
          <a:noFill/>
        </p:spPr>
        <p:txBody>
          <a:bodyPr wrap="square" rtlCol="0">
            <a:spAutoFit/>
          </a:bodyPr>
          <a:lstStyle/>
          <a:p>
            <a:r>
              <a:rPr lang="nl-NL" dirty="0"/>
              <a:t>Ook het verschil</a:t>
            </a:r>
          </a:p>
        </p:txBody>
      </p:sp>
      <p:sp>
        <p:nvSpPr>
          <p:cNvPr id="8" name="Tekstvak 7"/>
          <p:cNvSpPr txBox="1"/>
          <p:nvPr/>
        </p:nvSpPr>
        <p:spPr>
          <a:xfrm>
            <a:off x="3507475" y="5090194"/>
            <a:ext cx="2524836" cy="369332"/>
          </a:xfrm>
          <a:prstGeom prst="rect">
            <a:avLst/>
          </a:prstGeom>
          <a:noFill/>
        </p:spPr>
        <p:txBody>
          <a:bodyPr wrap="square" rtlCol="0">
            <a:spAutoFit/>
          </a:bodyPr>
          <a:lstStyle/>
          <a:p>
            <a:r>
              <a:rPr lang="nl-NL" dirty="0"/>
              <a:t>Ook het verschil</a:t>
            </a:r>
          </a:p>
        </p:txBody>
      </p:sp>
      <p:sp>
        <p:nvSpPr>
          <p:cNvPr id="9" name="Tijdelijke aanduiding voor inhoud 2"/>
          <p:cNvSpPr txBox="1">
            <a:spLocks/>
          </p:cNvSpPr>
          <p:nvPr/>
        </p:nvSpPr>
        <p:spPr>
          <a:xfrm>
            <a:off x="5595582" y="1353404"/>
            <a:ext cx="4317747" cy="45401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nl-NL" sz="2400" dirty="0"/>
              <a:t>Inwendige prikkel</a:t>
            </a:r>
          </a:p>
          <a:p>
            <a:r>
              <a:rPr lang="nl-NL" sz="2400" dirty="0"/>
              <a:t>Uitwendige prikkel</a:t>
            </a:r>
          </a:p>
          <a:p>
            <a:r>
              <a:rPr lang="nl-NL" sz="2400" dirty="0"/>
              <a:t>motivatie</a:t>
            </a:r>
          </a:p>
          <a:p>
            <a:r>
              <a:rPr lang="nl-NL" sz="2400" dirty="0"/>
              <a:t>Sleutelprikkel</a:t>
            </a:r>
          </a:p>
          <a:p>
            <a:r>
              <a:rPr lang="nl-NL" sz="2400" dirty="0" err="1"/>
              <a:t>Supranormale</a:t>
            </a:r>
            <a:r>
              <a:rPr lang="nl-NL" sz="2400" dirty="0"/>
              <a:t> prikkel</a:t>
            </a:r>
          </a:p>
          <a:p>
            <a:r>
              <a:rPr lang="nl-NL" sz="2400" dirty="0"/>
              <a:t>consumentgedrag</a:t>
            </a:r>
          </a:p>
        </p:txBody>
      </p:sp>
    </p:spTree>
    <p:extLst>
      <p:ext uri="{BB962C8B-B14F-4D97-AF65-F5344CB8AC3E}">
        <p14:creationId xmlns:p14="http://schemas.microsoft.com/office/powerpoint/2010/main" val="396126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CF453-8923-4F04-8CC6-E8E2BCAAFDCF}"/>
              </a:ext>
            </a:extLst>
          </p:cNvPr>
          <p:cNvSpPr>
            <a:spLocks noGrp="1"/>
          </p:cNvSpPr>
          <p:nvPr>
            <p:ph type="title"/>
          </p:nvPr>
        </p:nvSpPr>
        <p:spPr/>
        <p:txBody>
          <a:bodyPr/>
          <a:lstStyle/>
          <a:p>
            <a:r>
              <a:rPr lang="en-US" dirty="0" err="1"/>
              <a:t>examenvragen</a:t>
            </a:r>
            <a:endParaRPr lang="nl-NL" dirty="0"/>
          </a:p>
        </p:txBody>
      </p:sp>
      <p:sp>
        <p:nvSpPr>
          <p:cNvPr id="3" name="Tijdelijke aanduiding voor inhoud 2">
            <a:extLst>
              <a:ext uri="{FF2B5EF4-FFF2-40B4-BE49-F238E27FC236}">
                <a16:creationId xmlns:a16="http://schemas.microsoft.com/office/drawing/2014/main" id="{96893FBC-5636-4277-999A-A2CAD1DA6C10}"/>
              </a:ext>
            </a:extLst>
          </p:cNvPr>
          <p:cNvSpPr>
            <a:spLocks noGrp="1"/>
          </p:cNvSpPr>
          <p:nvPr>
            <p:ph idx="1"/>
          </p:nvPr>
        </p:nvSpPr>
        <p:spPr>
          <a:xfrm>
            <a:off x="913640" y="1636607"/>
            <a:ext cx="8596668" cy="3880773"/>
          </a:xfrm>
        </p:spPr>
        <p:txBody>
          <a:bodyPr>
            <a:normAutofit/>
          </a:bodyPr>
          <a:lstStyle/>
          <a:p>
            <a:pPr marL="0" indent="0">
              <a:buNone/>
            </a:pPr>
            <a:r>
              <a:rPr lang="nl-NL" sz="2400" b="1" dirty="0"/>
              <a:t>Vmbo GT Biologie 2017-1 (1 punt)</a:t>
            </a:r>
          </a:p>
          <a:p>
            <a:pPr marL="0" indent="0">
              <a:buNone/>
            </a:pPr>
            <a:r>
              <a:rPr lang="nl-NL" sz="2400" dirty="0"/>
              <a:t>Ornaat-elfjes zijn vogels die in Australië leven. De veren zijn bruin. Alleen in de voortplantingstijd hebben de mannetjes een opvallende blauwe kleur op de kop, de rug en de staart. De blauwe kleur speelt een rol bij het lokken van een vrouwtje voor de voortplanting. </a:t>
            </a:r>
          </a:p>
          <a:p>
            <a:pPr marL="0" indent="0">
              <a:buNone/>
            </a:pPr>
            <a:r>
              <a:rPr lang="nl-NL" sz="2400" dirty="0"/>
              <a:t> </a:t>
            </a:r>
          </a:p>
          <a:p>
            <a:pPr marL="0" indent="0">
              <a:buNone/>
            </a:pPr>
            <a:r>
              <a:rPr lang="nl-NL" sz="2400" dirty="0"/>
              <a:t>Hoe heet dit voortplantingsgedrag?</a:t>
            </a:r>
          </a:p>
          <a:p>
            <a:pPr marL="0" indent="0">
              <a:buNone/>
            </a:pPr>
            <a:endParaRPr lang="nl-NL" sz="2400" dirty="0"/>
          </a:p>
        </p:txBody>
      </p:sp>
      <p:pic>
        <p:nvPicPr>
          <p:cNvPr id="7" name="Afbeelding 6" descr="https://www.eindexamensite.nl/fileadmin/user_upload/oe/vmbo_gt/bio/2017-1/41.jpg">
            <a:extLst>
              <a:ext uri="{FF2B5EF4-FFF2-40B4-BE49-F238E27FC236}">
                <a16:creationId xmlns:a16="http://schemas.microsoft.com/office/drawing/2014/main" id="{193981EF-0BA0-4177-B1A7-F137B579FF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34500" y="4953000"/>
            <a:ext cx="2857500" cy="1905000"/>
          </a:xfrm>
          <a:prstGeom prst="rect">
            <a:avLst/>
          </a:prstGeom>
          <a:noFill/>
          <a:ln>
            <a:noFill/>
          </a:ln>
        </p:spPr>
      </p:pic>
    </p:spTree>
    <p:extLst>
      <p:ext uri="{BB962C8B-B14F-4D97-AF65-F5344CB8AC3E}">
        <p14:creationId xmlns:p14="http://schemas.microsoft.com/office/powerpoint/2010/main" val="4210979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027" y="328246"/>
            <a:ext cx="8596668" cy="1320800"/>
          </a:xfrm>
        </p:spPr>
        <p:txBody>
          <a:bodyPr/>
          <a:lstStyle/>
          <a:p>
            <a:r>
              <a:rPr lang="nl-NL" dirty="0"/>
              <a:t>Basisstof 2</a:t>
            </a:r>
            <a:br>
              <a:rPr lang="nl-NL" dirty="0"/>
            </a:br>
            <a:r>
              <a:rPr lang="nl-NL" dirty="0"/>
              <a:t>Oorzaken van gedrag</a:t>
            </a:r>
          </a:p>
        </p:txBody>
      </p:sp>
      <p:pic>
        <p:nvPicPr>
          <p:cNvPr id="3" name="Picture 2" descr="https://www.calvijnschoolleerdam.nl/syndeo_data/media/Smidts-Huizinga-Gedrag-in-uitvo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2185276"/>
            <a:ext cx="571500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006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F634827B-1DEC-4DCB-A5F5-F5424BFC6104}"/>
              </a:ext>
            </a:extLst>
          </p:cNvPr>
          <p:cNvSpPr>
            <a:spLocks noGrp="1"/>
          </p:cNvSpPr>
          <p:nvPr>
            <p:ph type="title"/>
          </p:nvPr>
        </p:nvSpPr>
        <p:spPr>
          <a:xfrm>
            <a:off x="643467" y="816638"/>
            <a:ext cx="3367359" cy="5224724"/>
          </a:xfrm>
        </p:spPr>
        <p:txBody>
          <a:bodyPr anchor="ctr">
            <a:normAutofit/>
          </a:bodyPr>
          <a:lstStyle/>
          <a:p>
            <a:r>
              <a:rPr lang="en-US" dirty="0" err="1"/>
              <a:t>Doelstelling</a:t>
            </a:r>
            <a:r>
              <a:rPr lang="en-US" dirty="0"/>
              <a:t> </a:t>
            </a:r>
            <a:endParaRPr lang="nl-NL" dirty="0"/>
          </a:p>
        </p:txBody>
      </p:sp>
      <p:sp>
        <p:nvSpPr>
          <p:cNvPr id="3" name="Tijdelijke aanduiding voor inhoud 2">
            <a:extLst>
              <a:ext uri="{FF2B5EF4-FFF2-40B4-BE49-F238E27FC236}">
                <a16:creationId xmlns:a16="http://schemas.microsoft.com/office/drawing/2014/main" id="{24FA1146-1D06-4D11-87C9-DE9B773E420C}"/>
              </a:ext>
            </a:extLst>
          </p:cNvPr>
          <p:cNvSpPr>
            <a:spLocks noGrp="1"/>
          </p:cNvSpPr>
          <p:nvPr>
            <p:ph idx="1"/>
          </p:nvPr>
        </p:nvSpPr>
        <p:spPr>
          <a:xfrm>
            <a:off x="4654294" y="816638"/>
            <a:ext cx="5938359" cy="5224724"/>
          </a:xfrm>
        </p:spPr>
        <p:txBody>
          <a:bodyPr anchor="ctr">
            <a:normAutofit/>
          </a:bodyPr>
          <a:lstStyle/>
          <a:p>
            <a:pPr marL="0" indent="0">
              <a:buNone/>
            </a:pPr>
            <a:r>
              <a:rPr lang="en-US" sz="2400" dirty="0"/>
              <a:t>Je </a:t>
            </a:r>
            <a:r>
              <a:rPr lang="en-US" sz="2400" dirty="0" err="1"/>
              <a:t>kunt</a:t>
            </a:r>
            <a:r>
              <a:rPr lang="en-US" sz="2400" dirty="0"/>
              <a:t> </a:t>
            </a:r>
            <a:r>
              <a:rPr lang="en-US" sz="2400" dirty="0" err="1"/>
              <a:t>beschrijven</a:t>
            </a:r>
            <a:r>
              <a:rPr lang="en-US" sz="2400" dirty="0"/>
              <a:t> </a:t>
            </a:r>
            <a:r>
              <a:rPr lang="en-US" sz="2400" dirty="0" err="1"/>
              <a:t>waardoor</a:t>
            </a:r>
            <a:r>
              <a:rPr lang="en-US" sz="2400" dirty="0"/>
              <a:t> </a:t>
            </a:r>
            <a:r>
              <a:rPr lang="en-US" sz="2400" dirty="0" err="1"/>
              <a:t>gedrag</a:t>
            </a:r>
            <a:r>
              <a:rPr lang="en-US" sz="2400" dirty="0"/>
              <a:t> </a:t>
            </a:r>
            <a:r>
              <a:rPr lang="en-US" sz="2400" dirty="0" err="1"/>
              <a:t>wordt</a:t>
            </a:r>
            <a:r>
              <a:rPr lang="en-US" sz="2400" dirty="0"/>
              <a:t> </a:t>
            </a:r>
            <a:r>
              <a:rPr lang="en-US" sz="2400" dirty="0" err="1"/>
              <a:t>veroorzaakt</a:t>
            </a:r>
            <a:r>
              <a:rPr lang="en-US" sz="2400" dirty="0"/>
              <a:t> </a:t>
            </a:r>
            <a:r>
              <a:rPr lang="en-US" sz="2400" dirty="0" err="1"/>
              <a:t>en</a:t>
            </a:r>
            <a:r>
              <a:rPr lang="en-US" sz="2400" dirty="0"/>
              <a:t> </a:t>
            </a:r>
            <a:r>
              <a:rPr lang="en-US" sz="2400" dirty="0" err="1"/>
              <a:t>hierbij</a:t>
            </a:r>
            <a:r>
              <a:rPr lang="en-US" sz="2400" dirty="0"/>
              <a:t> </a:t>
            </a:r>
            <a:r>
              <a:rPr lang="en-US" sz="2400" dirty="0" err="1"/>
              <a:t>sleutelsprikkels</a:t>
            </a:r>
            <a:r>
              <a:rPr lang="en-US" sz="2400" dirty="0"/>
              <a:t> </a:t>
            </a:r>
            <a:r>
              <a:rPr lang="en-US" sz="2400" dirty="0" err="1"/>
              <a:t>en</a:t>
            </a:r>
            <a:r>
              <a:rPr lang="en-US" sz="2400" dirty="0"/>
              <a:t> </a:t>
            </a:r>
            <a:r>
              <a:rPr lang="en-US" sz="2400" dirty="0" err="1"/>
              <a:t>supranormale</a:t>
            </a:r>
            <a:r>
              <a:rPr lang="en-US" sz="2400" dirty="0"/>
              <a:t> </a:t>
            </a:r>
            <a:r>
              <a:rPr lang="en-US" sz="2400" dirty="0" err="1"/>
              <a:t>prikkels</a:t>
            </a:r>
            <a:r>
              <a:rPr lang="en-US" sz="2400" dirty="0"/>
              <a:t> </a:t>
            </a:r>
            <a:r>
              <a:rPr lang="en-US" sz="2400" dirty="0" err="1"/>
              <a:t>onderscheiden</a:t>
            </a:r>
            <a:endParaRPr lang="en-US" sz="2400" dirty="0"/>
          </a:p>
          <a:p>
            <a:pPr marL="0" indent="0">
              <a:buNone/>
            </a:pPr>
            <a:endParaRPr lang="en-US" sz="2400" dirty="0"/>
          </a:p>
          <a:p>
            <a:pPr marL="0" indent="0">
              <a:buNone/>
            </a:pPr>
            <a:endParaRPr lang="nl-NL" sz="2400" dirty="0"/>
          </a:p>
        </p:txBody>
      </p:sp>
    </p:spTree>
    <p:extLst>
      <p:ext uri="{BB962C8B-B14F-4D97-AF65-F5344CB8AC3E}">
        <p14:creationId xmlns:p14="http://schemas.microsoft.com/office/powerpoint/2010/main" val="348678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54037" y="169339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4" name="Title 1"/>
          <p:cNvSpPr>
            <a:spLocks noGrp="1"/>
          </p:cNvSpPr>
          <p:nvPr>
            <p:ph type="title"/>
          </p:nvPr>
        </p:nvSpPr>
        <p:spPr>
          <a:xfrm>
            <a:off x="451249" y="64027"/>
            <a:ext cx="8596668" cy="1320800"/>
          </a:xfrm>
        </p:spPr>
        <p:txBody>
          <a:bodyPr/>
          <a:lstStyle/>
          <a:p>
            <a:pPr eaLnBrk="1" hangingPunct="1"/>
            <a:r>
              <a:rPr lang="nl-NL" dirty="0"/>
              <a:t>Prikkels</a:t>
            </a:r>
          </a:p>
        </p:txBody>
      </p:sp>
      <p:grpSp>
        <p:nvGrpSpPr>
          <p:cNvPr id="4" name="Groep 3"/>
          <p:cNvGrpSpPr/>
          <p:nvPr/>
        </p:nvGrpSpPr>
        <p:grpSpPr>
          <a:xfrm>
            <a:off x="7803010" y="3003109"/>
            <a:ext cx="4388990" cy="2623541"/>
            <a:chOff x="1630363" y="1268413"/>
            <a:chExt cx="7052421" cy="4829175"/>
          </a:xfrm>
        </p:grpSpPr>
        <p:pic>
          <p:nvPicPr>
            <p:cNvPr id="6" name="Picture 2" descr="http://www.hetbiologiekabinet.nl/Oefeningen/prikkelverwerking/prikkel.jpg"/>
            <p:cNvPicPr>
              <a:picLocks noChangeAspect="1" noChangeArrowheads="1"/>
            </p:cNvPicPr>
            <p:nvPr/>
          </p:nvPicPr>
          <p:blipFill>
            <a:blip r:embed="rId7"/>
            <a:srcRect/>
            <a:stretch>
              <a:fillRect/>
            </a:stretch>
          </p:blipFill>
          <p:spPr bwMode="auto">
            <a:xfrm>
              <a:off x="1630363" y="1268413"/>
              <a:ext cx="5762625" cy="4829175"/>
            </a:xfrm>
            <a:prstGeom prst="rect">
              <a:avLst/>
            </a:prstGeom>
          </p:spPr>
          <p:style>
            <a:lnRef idx="1">
              <a:schemeClr val="accent3"/>
            </a:lnRef>
            <a:fillRef idx="2">
              <a:schemeClr val="accent3"/>
            </a:fillRef>
            <a:effectRef idx="1">
              <a:schemeClr val="accent3"/>
            </a:effectRef>
            <a:fontRef idx="minor">
              <a:schemeClr val="dk1"/>
            </a:fontRef>
          </p:style>
        </p:pic>
        <p:sp>
          <p:nvSpPr>
            <p:cNvPr id="7" name="TextBox 2"/>
            <p:cNvSpPr txBox="1"/>
            <p:nvPr/>
          </p:nvSpPr>
          <p:spPr>
            <a:xfrm>
              <a:off x="7092950" y="3959224"/>
              <a:ext cx="1589834" cy="711844"/>
            </a:xfrm>
            <a:prstGeom prst="ellipse">
              <a:avLst/>
            </a:prstGeom>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nl-NL" sz="1200" dirty="0"/>
                <a:t>Prikkel</a:t>
              </a:r>
              <a:endParaRPr lang="nl-NL" dirty="0"/>
            </a:p>
          </p:txBody>
        </p:sp>
        <p:sp>
          <p:nvSpPr>
            <p:cNvPr id="8" name="Rounded Rectangle 3"/>
            <p:cNvSpPr/>
            <p:nvPr/>
          </p:nvSpPr>
          <p:spPr>
            <a:xfrm>
              <a:off x="4787900" y="5503863"/>
              <a:ext cx="1439863" cy="433387"/>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nl-NL" dirty="0"/>
                <a:t>Impuls</a:t>
              </a:r>
            </a:p>
          </p:txBody>
        </p:sp>
        <p:sp>
          <p:nvSpPr>
            <p:cNvPr id="9" name="Rounded Rectangle 13"/>
            <p:cNvSpPr/>
            <p:nvPr/>
          </p:nvSpPr>
          <p:spPr>
            <a:xfrm>
              <a:off x="4616653" y="4511494"/>
              <a:ext cx="1284287" cy="344487"/>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nl-NL" sz="1400" dirty="0"/>
                <a:t>Reactie</a:t>
              </a:r>
              <a:endParaRPr lang="nl-NL" dirty="0"/>
            </a:p>
          </p:txBody>
        </p:sp>
        <p:sp>
          <p:nvSpPr>
            <p:cNvPr id="10" name="Oval 22"/>
            <p:cNvSpPr/>
            <p:nvPr/>
          </p:nvSpPr>
          <p:spPr>
            <a:xfrm>
              <a:off x="6718300" y="4338638"/>
              <a:ext cx="215900" cy="460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nl-NL"/>
            </a:p>
          </p:txBody>
        </p:sp>
        <p:sp>
          <p:nvSpPr>
            <p:cNvPr id="11" name="Freeform 25"/>
            <p:cNvSpPr/>
            <p:nvPr/>
          </p:nvSpPr>
          <p:spPr>
            <a:xfrm>
              <a:off x="3187700" y="2105025"/>
              <a:ext cx="3459163" cy="3265488"/>
            </a:xfrm>
            <a:custGeom>
              <a:avLst/>
              <a:gdLst>
                <a:gd name="connsiteX0" fmla="*/ 3459746 w 3459746"/>
                <a:gd name="connsiteY0" fmla="*/ 2264229 h 3266468"/>
                <a:gd name="connsiteX1" fmla="*/ 3169460 w 3459746"/>
                <a:gd name="connsiteY1" fmla="*/ 2409372 h 3266468"/>
                <a:gd name="connsiteX2" fmla="*/ 2705003 w 3459746"/>
                <a:gd name="connsiteY2" fmla="*/ 2699658 h 3266468"/>
                <a:gd name="connsiteX3" fmla="*/ 2226032 w 3459746"/>
                <a:gd name="connsiteY3" fmla="*/ 3018972 h 3266468"/>
                <a:gd name="connsiteX4" fmla="*/ 1645460 w 3459746"/>
                <a:gd name="connsiteY4" fmla="*/ 3265715 h 3266468"/>
                <a:gd name="connsiteX5" fmla="*/ 1035860 w 3459746"/>
                <a:gd name="connsiteY5" fmla="*/ 3077029 h 3266468"/>
                <a:gd name="connsiteX6" fmla="*/ 440774 w 3459746"/>
                <a:gd name="connsiteY6" fmla="*/ 2583543 h 3266468"/>
                <a:gd name="connsiteX7" fmla="*/ 92432 w 3459746"/>
                <a:gd name="connsiteY7" fmla="*/ 2046515 h 3266468"/>
                <a:gd name="connsiteX8" fmla="*/ 48889 w 3459746"/>
                <a:gd name="connsiteY8" fmla="*/ 1915886 h 3266468"/>
                <a:gd name="connsiteX9" fmla="*/ 5346 w 3459746"/>
                <a:gd name="connsiteY9" fmla="*/ 1843315 h 3266468"/>
                <a:gd name="connsiteX10" fmla="*/ 179517 w 3459746"/>
                <a:gd name="connsiteY10" fmla="*/ 1349829 h 3266468"/>
                <a:gd name="connsiteX11" fmla="*/ 179517 w 3459746"/>
                <a:gd name="connsiteY11" fmla="*/ 957943 h 3266468"/>
                <a:gd name="connsiteX12" fmla="*/ 165003 w 3459746"/>
                <a:gd name="connsiteY12" fmla="*/ 653143 h 3266468"/>
                <a:gd name="connsiteX13" fmla="*/ 121460 w 3459746"/>
                <a:gd name="connsiteY13" fmla="*/ 508000 h 3266468"/>
                <a:gd name="connsiteX14" fmla="*/ 92432 w 3459746"/>
                <a:gd name="connsiteY14" fmla="*/ 304800 h 3266468"/>
                <a:gd name="connsiteX15" fmla="*/ 179517 w 3459746"/>
                <a:gd name="connsiteY15" fmla="*/ 0 h 3266468"/>
                <a:gd name="connsiteX16" fmla="*/ 179517 w 3459746"/>
                <a:gd name="connsiteY16" fmla="*/ 0 h 326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9746" h="3266468">
                  <a:moveTo>
                    <a:pt x="3459746" y="2264229"/>
                  </a:moveTo>
                  <a:cubicBezTo>
                    <a:pt x="3377498" y="2300514"/>
                    <a:pt x="3295251" y="2336800"/>
                    <a:pt x="3169460" y="2409372"/>
                  </a:cubicBezTo>
                  <a:cubicBezTo>
                    <a:pt x="3043669" y="2481944"/>
                    <a:pt x="2862241" y="2598058"/>
                    <a:pt x="2705003" y="2699658"/>
                  </a:cubicBezTo>
                  <a:cubicBezTo>
                    <a:pt x="2547765" y="2801258"/>
                    <a:pt x="2402622" y="2924629"/>
                    <a:pt x="2226032" y="3018972"/>
                  </a:cubicBezTo>
                  <a:cubicBezTo>
                    <a:pt x="2049442" y="3113315"/>
                    <a:pt x="1843822" y="3256039"/>
                    <a:pt x="1645460" y="3265715"/>
                  </a:cubicBezTo>
                  <a:cubicBezTo>
                    <a:pt x="1447098" y="3275391"/>
                    <a:pt x="1236641" y="3190724"/>
                    <a:pt x="1035860" y="3077029"/>
                  </a:cubicBezTo>
                  <a:cubicBezTo>
                    <a:pt x="835079" y="2963334"/>
                    <a:pt x="598012" y="2755295"/>
                    <a:pt x="440774" y="2583543"/>
                  </a:cubicBezTo>
                  <a:cubicBezTo>
                    <a:pt x="283536" y="2411791"/>
                    <a:pt x="157746" y="2157791"/>
                    <a:pt x="92432" y="2046515"/>
                  </a:cubicBezTo>
                  <a:cubicBezTo>
                    <a:pt x="27118" y="1935239"/>
                    <a:pt x="63403" y="1949753"/>
                    <a:pt x="48889" y="1915886"/>
                  </a:cubicBezTo>
                  <a:cubicBezTo>
                    <a:pt x="34375" y="1882019"/>
                    <a:pt x="-16425" y="1937658"/>
                    <a:pt x="5346" y="1843315"/>
                  </a:cubicBezTo>
                  <a:cubicBezTo>
                    <a:pt x="27117" y="1748972"/>
                    <a:pt x="150488" y="1497391"/>
                    <a:pt x="179517" y="1349829"/>
                  </a:cubicBezTo>
                  <a:cubicBezTo>
                    <a:pt x="208545" y="1202267"/>
                    <a:pt x="181936" y="1074057"/>
                    <a:pt x="179517" y="957943"/>
                  </a:cubicBezTo>
                  <a:cubicBezTo>
                    <a:pt x="177098" y="841829"/>
                    <a:pt x="174679" y="728133"/>
                    <a:pt x="165003" y="653143"/>
                  </a:cubicBezTo>
                  <a:cubicBezTo>
                    <a:pt x="155327" y="578153"/>
                    <a:pt x="133555" y="566057"/>
                    <a:pt x="121460" y="508000"/>
                  </a:cubicBezTo>
                  <a:cubicBezTo>
                    <a:pt x="109365" y="449943"/>
                    <a:pt x="82756" y="389467"/>
                    <a:pt x="92432" y="304800"/>
                  </a:cubicBezTo>
                  <a:cubicBezTo>
                    <a:pt x="102108" y="220133"/>
                    <a:pt x="179517" y="0"/>
                    <a:pt x="179517" y="0"/>
                  </a:cubicBezTo>
                  <a:lnTo>
                    <a:pt x="179517" y="0"/>
                  </a:lnTo>
                </a:path>
              </a:pathLst>
            </a:custGeom>
            <a:ln w="38100"/>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nl-NL"/>
            </a:p>
          </p:txBody>
        </p:sp>
        <p:sp>
          <p:nvSpPr>
            <p:cNvPr id="12" name="Freeform 26"/>
            <p:cNvSpPr/>
            <p:nvPr/>
          </p:nvSpPr>
          <p:spPr>
            <a:xfrm>
              <a:off x="3149600" y="1792288"/>
              <a:ext cx="668338" cy="623887"/>
            </a:xfrm>
            <a:custGeom>
              <a:avLst/>
              <a:gdLst>
                <a:gd name="connsiteX0" fmla="*/ 0 w 667657"/>
                <a:gd name="connsiteY0" fmla="*/ 116114 h 624114"/>
                <a:gd name="connsiteX1" fmla="*/ 232228 w 667657"/>
                <a:gd name="connsiteY1" fmla="*/ 435428 h 624114"/>
                <a:gd name="connsiteX2" fmla="*/ 653142 w 667657"/>
                <a:gd name="connsiteY2" fmla="*/ 624114 h 624114"/>
                <a:gd name="connsiteX3" fmla="*/ 667657 w 667657"/>
                <a:gd name="connsiteY3" fmla="*/ 551542 h 624114"/>
                <a:gd name="connsiteX4" fmla="*/ 304800 w 667657"/>
                <a:gd name="connsiteY4" fmla="*/ 275771 h 624114"/>
                <a:gd name="connsiteX5" fmla="*/ 87085 w 667657"/>
                <a:gd name="connsiteY5" fmla="*/ 0 h 624114"/>
                <a:gd name="connsiteX6" fmla="*/ 0 w 667657"/>
                <a:gd name="connsiteY6" fmla="*/ 116114 h 62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657" h="624114">
                  <a:moveTo>
                    <a:pt x="0" y="116114"/>
                  </a:moveTo>
                  <a:lnTo>
                    <a:pt x="232228" y="435428"/>
                  </a:lnTo>
                  <a:lnTo>
                    <a:pt x="653142" y="624114"/>
                  </a:lnTo>
                  <a:lnTo>
                    <a:pt x="667657" y="551542"/>
                  </a:lnTo>
                  <a:lnTo>
                    <a:pt x="304800" y="275771"/>
                  </a:lnTo>
                  <a:lnTo>
                    <a:pt x="87085" y="0"/>
                  </a:lnTo>
                  <a:lnTo>
                    <a:pt x="0" y="1161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3" name="Freeform 27"/>
            <p:cNvSpPr/>
            <p:nvPr/>
          </p:nvSpPr>
          <p:spPr>
            <a:xfrm>
              <a:off x="3330575" y="1639888"/>
              <a:ext cx="668338" cy="636587"/>
            </a:xfrm>
            <a:custGeom>
              <a:avLst/>
              <a:gdLst>
                <a:gd name="connsiteX0" fmla="*/ 0 w 667657"/>
                <a:gd name="connsiteY0" fmla="*/ 116114 h 624114"/>
                <a:gd name="connsiteX1" fmla="*/ 232228 w 667657"/>
                <a:gd name="connsiteY1" fmla="*/ 435428 h 624114"/>
                <a:gd name="connsiteX2" fmla="*/ 653142 w 667657"/>
                <a:gd name="connsiteY2" fmla="*/ 624114 h 624114"/>
                <a:gd name="connsiteX3" fmla="*/ 667657 w 667657"/>
                <a:gd name="connsiteY3" fmla="*/ 551542 h 624114"/>
                <a:gd name="connsiteX4" fmla="*/ 304800 w 667657"/>
                <a:gd name="connsiteY4" fmla="*/ 275771 h 624114"/>
                <a:gd name="connsiteX5" fmla="*/ 87085 w 667657"/>
                <a:gd name="connsiteY5" fmla="*/ 0 h 624114"/>
                <a:gd name="connsiteX6" fmla="*/ 0 w 667657"/>
                <a:gd name="connsiteY6" fmla="*/ 116114 h 62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657" h="624114">
                  <a:moveTo>
                    <a:pt x="0" y="116114"/>
                  </a:moveTo>
                  <a:lnTo>
                    <a:pt x="232228" y="435428"/>
                  </a:lnTo>
                  <a:lnTo>
                    <a:pt x="653142" y="624114"/>
                  </a:lnTo>
                  <a:lnTo>
                    <a:pt x="667657" y="551542"/>
                  </a:lnTo>
                  <a:lnTo>
                    <a:pt x="304800" y="275771"/>
                  </a:lnTo>
                  <a:lnTo>
                    <a:pt x="87085" y="0"/>
                  </a:lnTo>
                  <a:lnTo>
                    <a:pt x="0" y="11611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nl-NL"/>
            </a:p>
          </p:txBody>
        </p:sp>
        <p:sp>
          <p:nvSpPr>
            <p:cNvPr id="14" name="Freeform 28"/>
            <p:cNvSpPr/>
            <p:nvPr/>
          </p:nvSpPr>
          <p:spPr>
            <a:xfrm>
              <a:off x="3290888" y="2147888"/>
              <a:ext cx="774700" cy="2593975"/>
            </a:xfrm>
            <a:custGeom>
              <a:avLst/>
              <a:gdLst>
                <a:gd name="connsiteX0" fmla="*/ 409494 w 773600"/>
                <a:gd name="connsiteY0" fmla="*/ 0 h 2593953"/>
                <a:gd name="connsiteX1" fmla="*/ 90180 w 773600"/>
                <a:gd name="connsiteY1" fmla="*/ 406400 h 2593953"/>
                <a:gd name="connsiteX2" fmla="*/ 133722 w 773600"/>
                <a:gd name="connsiteY2" fmla="*/ 943429 h 2593953"/>
                <a:gd name="connsiteX3" fmla="*/ 3094 w 773600"/>
                <a:gd name="connsiteY3" fmla="*/ 1335315 h 2593953"/>
                <a:gd name="connsiteX4" fmla="*/ 61151 w 773600"/>
                <a:gd name="connsiteY4" fmla="*/ 1712686 h 2593953"/>
                <a:gd name="connsiteX5" fmla="*/ 278865 w 773600"/>
                <a:gd name="connsiteY5" fmla="*/ 2075543 h 2593953"/>
                <a:gd name="connsiteX6" fmla="*/ 569151 w 773600"/>
                <a:gd name="connsiteY6" fmla="*/ 2264229 h 2593953"/>
                <a:gd name="connsiteX7" fmla="*/ 743322 w 773600"/>
                <a:gd name="connsiteY7" fmla="*/ 2554515 h 2593953"/>
                <a:gd name="connsiteX8" fmla="*/ 772351 w 773600"/>
                <a:gd name="connsiteY8" fmla="*/ 2583543 h 259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600" h="2593953">
                  <a:moveTo>
                    <a:pt x="409494" y="0"/>
                  </a:moveTo>
                  <a:cubicBezTo>
                    <a:pt x="272818" y="124581"/>
                    <a:pt x="136142" y="249162"/>
                    <a:pt x="90180" y="406400"/>
                  </a:cubicBezTo>
                  <a:cubicBezTo>
                    <a:pt x="44218" y="563638"/>
                    <a:pt x="148236" y="788610"/>
                    <a:pt x="133722" y="943429"/>
                  </a:cubicBezTo>
                  <a:cubicBezTo>
                    <a:pt x="119208" y="1098248"/>
                    <a:pt x="15189" y="1207106"/>
                    <a:pt x="3094" y="1335315"/>
                  </a:cubicBezTo>
                  <a:cubicBezTo>
                    <a:pt x="-9001" y="1463524"/>
                    <a:pt x="15189" y="1589315"/>
                    <a:pt x="61151" y="1712686"/>
                  </a:cubicBezTo>
                  <a:cubicBezTo>
                    <a:pt x="107113" y="1836057"/>
                    <a:pt x="194199" y="1983619"/>
                    <a:pt x="278865" y="2075543"/>
                  </a:cubicBezTo>
                  <a:cubicBezTo>
                    <a:pt x="363531" y="2167467"/>
                    <a:pt x="491742" y="2184400"/>
                    <a:pt x="569151" y="2264229"/>
                  </a:cubicBezTo>
                  <a:cubicBezTo>
                    <a:pt x="646560" y="2344058"/>
                    <a:pt x="709455" y="2501296"/>
                    <a:pt x="743322" y="2554515"/>
                  </a:cubicBezTo>
                  <a:cubicBezTo>
                    <a:pt x="777189" y="2607734"/>
                    <a:pt x="774770" y="2595638"/>
                    <a:pt x="772351" y="2583543"/>
                  </a:cubicBezTo>
                </a:path>
              </a:pathLst>
            </a:custGeom>
            <a:ln w="38100"/>
          </p:spPr>
          <p:style>
            <a:lnRef idx="2">
              <a:schemeClr val="accent3"/>
            </a:lnRef>
            <a:fillRef idx="0">
              <a:schemeClr val="accent3"/>
            </a:fillRef>
            <a:effectRef idx="1">
              <a:schemeClr val="accent3"/>
            </a:effectRef>
            <a:fontRef idx="minor">
              <a:schemeClr val="tx1"/>
            </a:fontRef>
          </p:style>
          <p:txBody>
            <a:bodyPr anchor="ctr"/>
            <a:lstStyle/>
            <a:p>
              <a:pPr algn="ctr">
                <a:defRPr/>
              </a:pPr>
              <a:endParaRPr lang="nl-NL"/>
            </a:p>
          </p:txBody>
        </p:sp>
        <p:sp>
          <p:nvSpPr>
            <p:cNvPr id="15" name="Freeform 29"/>
            <p:cNvSpPr/>
            <p:nvPr/>
          </p:nvSpPr>
          <p:spPr>
            <a:xfrm>
              <a:off x="3700463" y="4470400"/>
              <a:ext cx="1046162" cy="696913"/>
            </a:xfrm>
            <a:custGeom>
              <a:avLst/>
              <a:gdLst>
                <a:gd name="connsiteX0" fmla="*/ 0 w 1045028"/>
                <a:gd name="connsiteY0" fmla="*/ 0 h 696686"/>
                <a:gd name="connsiteX1" fmla="*/ 609600 w 1045028"/>
                <a:gd name="connsiteY1" fmla="*/ 203200 h 696686"/>
                <a:gd name="connsiteX2" fmla="*/ 1045028 w 1045028"/>
                <a:gd name="connsiteY2" fmla="*/ 696686 h 696686"/>
                <a:gd name="connsiteX3" fmla="*/ 449943 w 1045028"/>
                <a:gd name="connsiteY3" fmla="*/ 522514 h 696686"/>
                <a:gd name="connsiteX4" fmla="*/ 0 w 1045028"/>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028" h="696686">
                  <a:moveTo>
                    <a:pt x="0" y="0"/>
                  </a:moveTo>
                  <a:lnTo>
                    <a:pt x="609600" y="203200"/>
                  </a:lnTo>
                  <a:lnTo>
                    <a:pt x="1045028" y="696686"/>
                  </a:lnTo>
                  <a:lnTo>
                    <a:pt x="449943" y="52251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a:p>
          </p:txBody>
        </p:sp>
      </p:grpSp>
      <p:sp>
        <p:nvSpPr>
          <p:cNvPr id="2" name="Tekstvak 1"/>
          <p:cNvSpPr txBox="1"/>
          <p:nvPr/>
        </p:nvSpPr>
        <p:spPr>
          <a:xfrm>
            <a:off x="1341603" y="1345947"/>
            <a:ext cx="1173707" cy="369332"/>
          </a:xfrm>
          <a:prstGeom prst="rect">
            <a:avLst/>
          </a:prstGeom>
          <a:noFill/>
        </p:spPr>
        <p:txBody>
          <a:bodyPr wrap="square" rtlCol="0">
            <a:spAutoFit/>
          </a:bodyPr>
          <a:lstStyle/>
          <a:p>
            <a:r>
              <a:rPr lang="nl-NL" dirty="0"/>
              <a:t>Motivatie</a:t>
            </a:r>
          </a:p>
        </p:txBody>
      </p:sp>
      <p:sp>
        <p:nvSpPr>
          <p:cNvPr id="3" name="Tekstvak 2"/>
          <p:cNvSpPr txBox="1"/>
          <p:nvPr/>
        </p:nvSpPr>
        <p:spPr>
          <a:xfrm>
            <a:off x="4323660" y="1309055"/>
            <a:ext cx="1951628" cy="369332"/>
          </a:xfrm>
          <a:prstGeom prst="rect">
            <a:avLst/>
          </a:prstGeom>
          <a:noFill/>
        </p:spPr>
        <p:txBody>
          <a:bodyPr wrap="square" rtlCol="0">
            <a:spAutoFit/>
          </a:bodyPr>
          <a:lstStyle/>
          <a:p>
            <a:r>
              <a:rPr lang="nl-NL" dirty="0"/>
              <a:t>waarnemingen</a:t>
            </a:r>
          </a:p>
        </p:txBody>
      </p:sp>
      <p:sp>
        <p:nvSpPr>
          <p:cNvPr id="16" name="Tekstvak 15">
            <a:extLst>
              <a:ext uri="{FF2B5EF4-FFF2-40B4-BE49-F238E27FC236}">
                <a16:creationId xmlns:a16="http://schemas.microsoft.com/office/drawing/2014/main" id="{BD4CE66F-C9F4-4AA7-83A4-9A44AD75DE99}"/>
              </a:ext>
            </a:extLst>
          </p:cNvPr>
          <p:cNvSpPr txBox="1"/>
          <p:nvPr/>
        </p:nvSpPr>
        <p:spPr>
          <a:xfrm>
            <a:off x="451249" y="724427"/>
            <a:ext cx="6096000" cy="369332"/>
          </a:xfrm>
          <a:prstGeom prst="rect">
            <a:avLst/>
          </a:prstGeom>
          <a:noFill/>
        </p:spPr>
        <p:txBody>
          <a:bodyPr wrap="square" rtlCol="0">
            <a:spAutoFit/>
          </a:bodyPr>
          <a:lstStyle/>
          <a:p>
            <a:r>
              <a:rPr lang="en-US" dirty="0" err="1"/>
              <a:t>Gedrag</a:t>
            </a:r>
            <a:r>
              <a:rPr lang="en-US" dirty="0"/>
              <a:t> </a:t>
            </a:r>
            <a:r>
              <a:rPr lang="en-US" dirty="0" err="1"/>
              <a:t>wordt</a:t>
            </a:r>
            <a:r>
              <a:rPr lang="en-US" dirty="0"/>
              <a:t> </a:t>
            </a:r>
            <a:r>
              <a:rPr lang="en-US" dirty="0" err="1"/>
              <a:t>veroorzaakt</a:t>
            </a:r>
            <a:r>
              <a:rPr lang="en-US" dirty="0"/>
              <a:t> door </a:t>
            </a:r>
            <a:r>
              <a:rPr lang="en-US" dirty="0" err="1"/>
              <a:t>prikkels</a:t>
            </a:r>
            <a:endParaRPr lang="nl-NL" dirty="0"/>
          </a:p>
        </p:txBody>
      </p:sp>
      <p:sp>
        <p:nvSpPr>
          <p:cNvPr id="17" name="Tekstvak 16">
            <a:extLst>
              <a:ext uri="{FF2B5EF4-FFF2-40B4-BE49-F238E27FC236}">
                <a16:creationId xmlns:a16="http://schemas.microsoft.com/office/drawing/2014/main" id="{0E7844E4-E589-4077-B529-6282C2A90102}"/>
              </a:ext>
            </a:extLst>
          </p:cNvPr>
          <p:cNvSpPr txBox="1"/>
          <p:nvPr/>
        </p:nvSpPr>
        <p:spPr>
          <a:xfrm>
            <a:off x="493888" y="6172669"/>
            <a:ext cx="3586301" cy="646331"/>
          </a:xfrm>
          <a:prstGeom prst="rect">
            <a:avLst/>
          </a:prstGeom>
          <a:noFill/>
        </p:spPr>
        <p:txBody>
          <a:bodyPr wrap="square" rtlCol="0">
            <a:spAutoFit/>
          </a:bodyPr>
          <a:lstStyle/>
          <a:p>
            <a:r>
              <a:rPr lang="en-US" dirty="0" err="1"/>
              <a:t>Inwendige</a:t>
            </a:r>
            <a:r>
              <a:rPr lang="en-US" dirty="0"/>
              <a:t> </a:t>
            </a:r>
            <a:r>
              <a:rPr lang="en-US" dirty="0" err="1"/>
              <a:t>prikkels</a:t>
            </a:r>
            <a:r>
              <a:rPr lang="en-US" dirty="0"/>
              <a:t> </a:t>
            </a:r>
            <a:r>
              <a:rPr lang="en-US" dirty="0" err="1"/>
              <a:t>zijn</a:t>
            </a:r>
            <a:r>
              <a:rPr lang="en-US" dirty="0"/>
              <a:t> </a:t>
            </a:r>
            <a:r>
              <a:rPr lang="en-US" dirty="0" err="1"/>
              <a:t>meestal</a:t>
            </a:r>
            <a:r>
              <a:rPr lang="en-US" dirty="0"/>
              <a:t> </a:t>
            </a:r>
            <a:r>
              <a:rPr lang="en-US" dirty="0" err="1"/>
              <a:t>hormonen</a:t>
            </a:r>
            <a:endParaRPr lang="nl-NL" dirty="0"/>
          </a:p>
        </p:txBody>
      </p:sp>
    </p:spTree>
    <p:extLst>
      <p:ext uri="{BB962C8B-B14F-4D97-AF65-F5344CB8AC3E}">
        <p14:creationId xmlns:p14="http://schemas.microsoft.com/office/powerpoint/2010/main" val="175804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Respons </a:t>
            </a:r>
          </a:p>
        </p:txBody>
      </p:sp>
      <p:graphicFrame>
        <p:nvGraphicFramePr>
          <p:cNvPr id="5" name="Content Placeholder 4"/>
          <p:cNvGraphicFramePr>
            <a:graphicFrameLocks noGrp="1"/>
          </p:cNvGraphicFramePr>
          <p:nvPr>
            <p:ph idx="4294967295"/>
          </p:nvPr>
        </p:nvGraphicFramePr>
        <p:xfrm>
          <a:off x="1901412" y="1476936"/>
          <a:ext cx="7104063" cy="4567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vak 2"/>
          <p:cNvSpPr txBox="1"/>
          <p:nvPr/>
        </p:nvSpPr>
        <p:spPr>
          <a:xfrm>
            <a:off x="4975668" y="6248889"/>
            <a:ext cx="1195753" cy="369332"/>
          </a:xfrm>
          <a:prstGeom prst="rect">
            <a:avLst/>
          </a:prstGeom>
          <a:noFill/>
        </p:spPr>
        <p:txBody>
          <a:bodyPr wrap="square" rtlCol="0">
            <a:spAutoFit/>
          </a:bodyPr>
          <a:lstStyle/>
          <a:p>
            <a:r>
              <a:rPr lang="nl-NL" dirty="0"/>
              <a:t>Motivatie</a:t>
            </a:r>
          </a:p>
        </p:txBody>
      </p:sp>
    </p:spTree>
    <p:extLst>
      <p:ext uri="{BB962C8B-B14F-4D97-AF65-F5344CB8AC3E}">
        <p14:creationId xmlns:p14="http://schemas.microsoft.com/office/powerpoint/2010/main" val="388385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139460" y="1882532"/>
          <a:ext cx="6295292" cy="3124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8" name="Title 1"/>
          <p:cNvSpPr>
            <a:spLocks noGrp="1"/>
          </p:cNvSpPr>
          <p:nvPr>
            <p:ph type="title"/>
          </p:nvPr>
        </p:nvSpPr>
        <p:spPr>
          <a:xfrm>
            <a:off x="138073" y="117230"/>
            <a:ext cx="8596668" cy="1320800"/>
          </a:xfrm>
        </p:spPr>
        <p:txBody>
          <a:bodyPr/>
          <a:lstStyle/>
          <a:p>
            <a:pPr eaLnBrk="1" hangingPunct="1"/>
            <a:r>
              <a:rPr lang="nl-NL" dirty="0"/>
              <a:t>Sleutelprikkel</a:t>
            </a:r>
          </a:p>
        </p:txBody>
      </p:sp>
      <p:sp>
        <p:nvSpPr>
          <p:cNvPr id="2" name="Tekstvak 1"/>
          <p:cNvSpPr txBox="1"/>
          <p:nvPr/>
        </p:nvSpPr>
        <p:spPr>
          <a:xfrm>
            <a:off x="138072" y="926069"/>
            <a:ext cx="10466238" cy="707886"/>
          </a:xfrm>
          <a:prstGeom prst="rect">
            <a:avLst/>
          </a:prstGeom>
          <a:noFill/>
        </p:spPr>
        <p:txBody>
          <a:bodyPr wrap="square" rtlCol="0">
            <a:spAutoFit/>
          </a:bodyPr>
          <a:lstStyle/>
          <a:p>
            <a:r>
              <a:rPr lang="nl-NL" sz="2000" dirty="0"/>
              <a:t>Roept bepaald gedrag op…….</a:t>
            </a:r>
          </a:p>
          <a:p>
            <a:r>
              <a:rPr lang="nl-NL" sz="2000" dirty="0"/>
              <a:t>Een sleutelprikkel roept sterker bepaald gedrag op (de drempelwaarde is dus laag)</a:t>
            </a:r>
          </a:p>
        </p:txBody>
      </p:sp>
      <p:sp>
        <p:nvSpPr>
          <p:cNvPr id="3" name="Tekstvak 2"/>
          <p:cNvSpPr txBox="1"/>
          <p:nvPr/>
        </p:nvSpPr>
        <p:spPr>
          <a:xfrm>
            <a:off x="215212" y="5262087"/>
            <a:ext cx="11976788" cy="707886"/>
          </a:xfrm>
          <a:prstGeom prst="rect">
            <a:avLst/>
          </a:prstGeom>
          <a:noFill/>
        </p:spPr>
        <p:txBody>
          <a:bodyPr wrap="square" rtlCol="0">
            <a:spAutoFit/>
          </a:bodyPr>
          <a:lstStyle/>
          <a:p>
            <a:r>
              <a:rPr lang="nl-NL" sz="2000" dirty="0" err="1">
                <a:solidFill>
                  <a:schemeClr val="accent1"/>
                </a:solidFill>
              </a:rPr>
              <a:t>Supranormale</a:t>
            </a:r>
            <a:r>
              <a:rPr lang="nl-NL" sz="2000" dirty="0">
                <a:solidFill>
                  <a:schemeClr val="accent1"/>
                </a:solidFill>
              </a:rPr>
              <a:t> prikkel: </a:t>
            </a:r>
            <a:r>
              <a:rPr lang="nl-NL" sz="2000" dirty="0"/>
              <a:t>	Roept een extra sterke respons op </a:t>
            </a:r>
          </a:p>
          <a:p>
            <a:r>
              <a:rPr lang="nl-NL" sz="2000" dirty="0"/>
              <a:t>						(meestal een overdreven  sleutelprikkel)</a:t>
            </a:r>
          </a:p>
        </p:txBody>
      </p:sp>
      <p:pic>
        <p:nvPicPr>
          <p:cNvPr id="4" name="Afbeelding 3">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1690" y="5604617"/>
            <a:ext cx="1300310" cy="1201486"/>
          </a:xfrm>
          <a:prstGeom prst="rect">
            <a:avLst/>
          </a:prstGeom>
        </p:spPr>
      </p:pic>
      <p:sp>
        <p:nvSpPr>
          <p:cNvPr id="6" name="Tekstvak 5"/>
          <p:cNvSpPr txBox="1"/>
          <p:nvPr/>
        </p:nvSpPr>
        <p:spPr>
          <a:xfrm>
            <a:off x="9840036" y="5295329"/>
            <a:ext cx="2351964" cy="646331"/>
          </a:xfrm>
          <a:prstGeom prst="rect">
            <a:avLst/>
          </a:prstGeom>
          <a:noFill/>
        </p:spPr>
        <p:txBody>
          <a:bodyPr wrap="square" rtlCol="0">
            <a:spAutoFit/>
          </a:bodyPr>
          <a:lstStyle/>
          <a:p>
            <a:r>
              <a:rPr lang="nl-NL" dirty="0"/>
              <a:t>Consumentengedrag: 5:55min</a:t>
            </a:r>
          </a:p>
        </p:txBody>
      </p:sp>
      <p:pic>
        <p:nvPicPr>
          <p:cNvPr id="8" name="Afbeelding 7">
            <a:hlinkClick r:id="rId9"/>
            <a:extLst>
              <a:ext uri="{FF2B5EF4-FFF2-40B4-BE49-F238E27FC236}">
                <a16:creationId xmlns:a16="http://schemas.microsoft.com/office/drawing/2014/main" id="{A8439A63-3FF9-4675-BD79-E2A5CF63C5A5}"/>
              </a:ext>
            </a:extLst>
          </p:cNvPr>
          <p:cNvPicPr>
            <a:picLocks noChangeAspect="1"/>
          </p:cNvPicPr>
          <p:nvPr/>
        </p:nvPicPr>
        <p:blipFill>
          <a:blip r:embed="rId8"/>
          <a:stretch>
            <a:fillRect/>
          </a:stretch>
        </p:blipFill>
        <p:spPr>
          <a:xfrm>
            <a:off x="8685270" y="1909292"/>
            <a:ext cx="1154766" cy="1067004"/>
          </a:xfrm>
          <a:prstGeom prst="rect">
            <a:avLst/>
          </a:prstGeom>
        </p:spPr>
      </p:pic>
    </p:spTree>
    <p:extLst>
      <p:ext uri="{BB962C8B-B14F-4D97-AF65-F5344CB8AC3E}">
        <p14:creationId xmlns:p14="http://schemas.microsoft.com/office/powerpoint/2010/main" val="264182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391" y="363941"/>
            <a:ext cx="8596668" cy="1320800"/>
          </a:xfrm>
        </p:spPr>
        <p:txBody>
          <a:bodyPr/>
          <a:lstStyle/>
          <a:p>
            <a:r>
              <a:rPr lang="nl-NL" dirty="0"/>
              <a:t>Belangrijke begrippen</a:t>
            </a:r>
          </a:p>
        </p:txBody>
      </p:sp>
      <p:sp>
        <p:nvSpPr>
          <p:cNvPr id="3" name="Tijdelijke aanduiding voor inhoud 2"/>
          <p:cNvSpPr>
            <a:spLocks noGrp="1"/>
          </p:cNvSpPr>
          <p:nvPr>
            <p:ph idx="1"/>
          </p:nvPr>
        </p:nvSpPr>
        <p:spPr>
          <a:xfrm>
            <a:off x="718278" y="1337482"/>
            <a:ext cx="4317747" cy="4540108"/>
          </a:xfrm>
        </p:spPr>
        <p:txBody>
          <a:bodyPr>
            <a:noAutofit/>
          </a:bodyPr>
          <a:lstStyle/>
          <a:p>
            <a:r>
              <a:rPr lang="nl-NL" sz="2400" dirty="0"/>
              <a:t>Gedrag</a:t>
            </a:r>
          </a:p>
          <a:p>
            <a:r>
              <a:rPr lang="nl-NL" sz="2400" dirty="0"/>
              <a:t>prikkel</a:t>
            </a:r>
          </a:p>
          <a:p>
            <a:r>
              <a:rPr lang="nl-NL" sz="2400" dirty="0"/>
              <a:t>Respons</a:t>
            </a:r>
          </a:p>
          <a:p>
            <a:r>
              <a:rPr lang="nl-NL" sz="2400" dirty="0"/>
              <a:t>handelingen</a:t>
            </a:r>
          </a:p>
          <a:p>
            <a:r>
              <a:rPr lang="nl-NL" sz="2400" dirty="0"/>
              <a:t>Ethologie</a:t>
            </a:r>
          </a:p>
          <a:p>
            <a:r>
              <a:rPr lang="nl-NL" sz="2400" dirty="0"/>
              <a:t>Objectief</a:t>
            </a:r>
          </a:p>
          <a:p>
            <a:r>
              <a:rPr lang="nl-NL" sz="2400" dirty="0"/>
              <a:t>Feit</a:t>
            </a:r>
          </a:p>
          <a:p>
            <a:r>
              <a:rPr lang="nl-NL" sz="2400" dirty="0" err="1"/>
              <a:t>Ethogram</a:t>
            </a:r>
            <a:endParaRPr lang="nl-NL" sz="2400" dirty="0"/>
          </a:p>
          <a:p>
            <a:r>
              <a:rPr lang="nl-NL" sz="2400" dirty="0"/>
              <a:t>Protocol</a:t>
            </a:r>
          </a:p>
          <a:p>
            <a:r>
              <a:rPr lang="nl-NL" sz="2400" dirty="0"/>
              <a:t>Gedragsketen</a:t>
            </a:r>
          </a:p>
          <a:p>
            <a:r>
              <a:rPr lang="nl-NL" sz="2400" dirty="0"/>
              <a:t>Paringsgedrag / balts</a:t>
            </a:r>
          </a:p>
          <a:p>
            <a:endParaRPr lang="nl-NL" sz="2400" dirty="0"/>
          </a:p>
        </p:txBody>
      </p:sp>
      <p:sp>
        <p:nvSpPr>
          <p:cNvPr id="4" name="Rechteraccolade 3"/>
          <p:cNvSpPr/>
          <p:nvPr/>
        </p:nvSpPr>
        <p:spPr>
          <a:xfrm>
            <a:off x="2470245" y="1992573"/>
            <a:ext cx="545910" cy="6550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Rechteraccolade 4"/>
          <p:cNvSpPr/>
          <p:nvPr/>
        </p:nvSpPr>
        <p:spPr>
          <a:xfrm>
            <a:off x="2634018" y="4995081"/>
            <a:ext cx="873457" cy="5595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Tekstvak 5"/>
          <p:cNvSpPr txBox="1"/>
          <p:nvPr/>
        </p:nvSpPr>
        <p:spPr>
          <a:xfrm>
            <a:off x="3070746" y="2135453"/>
            <a:ext cx="2524836" cy="369332"/>
          </a:xfrm>
          <a:prstGeom prst="rect">
            <a:avLst/>
          </a:prstGeom>
          <a:noFill/>
        </p:spPr>
        <p:txBody>
          <a:bodyPr wrap="square" rtlCol="0">
            <a:spAutoFit/>
          </a:bodyPr>
          <a:lstStyle/>
          <a:p>
            <a:r>
              <a:rPr lang="nl-NL" dirty="0"/>
              <a:t>Ook het verschil</a:t>
            </a:r>
          </a:p>
        </p:txBody>
      </p:sp>
      <p:sp>
        <p:nvSpPr>
          <p:cNvPr id="8" name="Tekstvak 7"/>
          <p:cNvSpPr txBox="1"/>
          <p:nvPr/>
        </p:nvSpPr>
        <p:spPr>
          <a:xfrm>
            <a:off x="3507475" y="5090194"/>
            <a:ext cx="2524836" cy="369332"/>
          </a:xfrm>
          <a:prstGeom prst="rect">
            <a:avLst/>
          </a:prstGeom>
          <a:noFill/>
        </p:spPr>
        <p:txBody>
          <a:bodyPr wrap="square" rtlCol="0">
            <a:spAutoFit/>
          </a:bodyPr>
          <a:lstStyle/>
          <a:p>
            <a:r>
              <a:rPr lang="nl-NL" dirty="0"/>
              <a:t>Ook het verschil</a:t>
            </a:r>
          </a:p>
        </p:txBody>
      </p:sp>
      <p:sp>
        <p:nvSpPr>
          <p:cNvPr id="9" name="Tijdelijke aanduiding voor inhoud 2"/>
          <p:cNvSpPr txBox="1">
            <a:spLocks/>
          </p:cNvSpPr>
          <p:nvPr/>
        </p:nvSpPr>
        <p:spPr>
          <a:xfrm>
            <a:off x="5595582" y="1353404"/>
            <a:ext cx="4317747" cy="45401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nl-NL" sz="2400" dirty="0"/>
              <a:t>Inwendige prikkel</a:t>
            </a:r>
          </a:p>
          <a:p>
            <a:r>
              <a:rPr lang="nl-NL" sz="2400" dirty="0"/>
              <a:t>Uitwendige prikkel</a:t>
            </a:r>
          </a:p>
          <a:p>
            <a:r>
              <a:rPr lang="nl-NL" sz="2400" dirty="0"/>
              <a:t>motivatie</a:t>
            </a:r>
          </a:p>
          <a:p>
            <a:r>
              <a:rPr lang="nl-NL" sz="2400" dirty="0"/>
              <a:t>Sleutelprikkel</a:t>
            </a:r>
          </a:p>
          <a:p>
            <a:r>
              <a:rPr lang="nl-NL" sz="2400" dirty="0" err="1"/>
              <a:t>Supranormale</a:t>
            </a:r>
            <a:r>
              <a:rPr lang="nl-NL" sz="2400" dirty="0"/>
              <a:t> prikkel</a:t>
            </a:r>
          </a:p>
          <a:p>
            <a:r>
              <a:rPr lang="nl-NL" sz="2400" dirty="0"/>
              <a:t>consumentgedrag</a:t>
            </a:r>
          </a:p>
        </p:txBody>
      </p:sp>
    </p:spTree>
    <p:extLst>
      <p:ext uri="{BB962C8B-B14F-4D97-AF65-F5344CB8AC3E}">
        <p14:creationId xmlns:p14="http://schemas.microsoft.com/office/powerpoint/2010/main" val="1749712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5A920-8D3B-432D-9EE9-03467D90DFE3}"/>
              </a:ext>
            </a:extLst>
          </p:cNvPr>
          <p:cNvSpPr>
            <a:spLocks noGrp="1"/>
          </p:cNvSpPr>
          <p:nvPr>
            <p:ph type="title"/>
          </p:nvPr>
        </p:nvSpPr>
        <p:spPr/>
        <p:txBody>
          <a:bodyPr/>
          <a:lstStyle/>
          <a:p>
            <a:r>
              <a:rPr lang="en-US" dirty="0" err="1"/>
              <a:t>examenvraag</a:t>
            </a:r>
            <a:endParaRPr lang="nl-NL" dirty="0"/>
          </a:p>
        </p:txBody>
      </p:sp>
      <p:sp>
        <p:nvSpPr>
          <p:cNvPr id="3" name="Tijdelijke aanduiding voor inhoud 2">
            <a:extLst>
              <a:ext uri="{FF2B5EF4-FFF2-40B4-BE49-F238E27FC236}">
                <a16:creationId xmlns:a16="http://schemas.microsoft.com/office/drawing/2014/main" id="{0DE98AF1-F07E-4D70-88FE-A26E0D8CCF5D}"/>
              </a:ext>
            </a:extLst>
          </p:cNvPr>
          <p:cNvSpPr>
            <a:spLocks noGrp="1"/>
          </p:cNvSpPr>
          <p:nvPr>
            <p:ph idx="1"/>
          </p:nvPr>
        </p:nvSpPr>
        <p:spPr/>
        <p:txBody>
          <a:bodyPr/>
          <a:lstStyle/>
          <a:p>
            <a:pPr marL="0" indent="0">
              <a:buNone/>
            </a:pPr>
            <a:r>
              <a:rPr lang="nl-NL" b="1" dirty="0"/>
              <a:t>Vmbo GT Biologie 2016-2 (1 punt)</a:t>
            </a:r>
          </a:p>
          <a:p>
            <a:pPr marL="0" indent="0">
              <a:buNone/>
            </a:pPr>
            <a:r>
              <a:rPr lang="nl-NL" b="1" dirty="0"/>
              <a:t>Poetsvissen </a:t>
            </a:r>
          </a:p>
          <a:p>
            <a:pPr marL="0" indent="0">
              <a:buNone/>
            </a:pPr>
            <a:r>
              <a:rPr lang="nl-NL" dirty="0"/>
              <a:t>In gebieden met koraalriffen zwemmen vaak poetsvissen rond. Poetsvissen voeden zich met ongedierte en dood weefsel dat ze van grotere vissen afknabbelen. </a:t>
            </a:r>
            <a:br>
              <a:rPr lang="nl-NL" dirty="0"/>
            </a:br>
            <a:r>
              <a:rPr lang="nl-NL" dirty="0"/>
              <a:t>Poetsvissen geven met een soort dans in het water aan dat ze andere vissen willen poetsen. Als reactie op zo’n dans gaat een vis die gepoetst wil worden, stil in het water liggen met gespreide vinnen en een open bek.  </a:t>
            </a:r>
          </a:p>
          <a:p>
            <a:pPr marL="0" indent="0">
              <a:buNone/>
            </a:pPr>
            <a:r>
              <a:rPr lang="nl-NL" dirty="0"/>
              <a:t>Een grote vis die gepoetst wil worden door een poetsvis, gaat stil in het water liggen. </a:t>
            </a:r>
          </a:p>
          <a:p>
            <a:pPr marL="0" indent="0">
              <a:buNone/>
            </a:pPr>
            <a:r>
              <a:rPr lang="nl-NL" dirty="0"/>
              <a:t>Wat is volgens de bron de sleutelprikkel voor dit gedrag?</a:t>
            </a:r>
          </a:p>
          <a:p>
            <a:pPr marL="0" indent="0">
              <a:buNone/>
            </a:pPr>
            <a:endParaRPr lang="nl-NL" dirty="0"/>
          </a:p>
        </p:txBody>
      </p:sp>
    </p:spTree>
    <p:extLst>
      <p:ext uri="{BB962C8B-B14F-4D97-AF65-F5344CB8AC3E}">
        <p14:creationId xmlns:p14="http://schemas.microsoft.com/office/powerpoint/2010/main" val="88724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1044B-4001-485A-9AFE-351B82807C69}"/>
              </a:ext>
            </a:extLst>
          </p:cNvPr>
          <p:cNvSpPr>
            <a:spLocks noGrp="1"/>
          </p:cNvSpPr>
          <p:nvPr>
            <p:ph type="title"/>
          </p:nvPr>
        </p:nvSpPr>
        <p:spPr/>
        <p:txBody>
          <a:bodyPr/>
          <a:lstStyle/>
          <a:p>
            <a:r>
              <a:rPr lang="en-US" dirty="0" err="1"/>
              <a:t>Inhoud</a:t>
            </a:r>
            <a:endParaRPr lang="nl-NL" dirty="0"/>
          </a:p>
        </p:txBody>
      </p:sp>
      <p:sp>
        <p:nvSpPr>
          <p:cNvPr id="3" name="Tijdelijke aanduiding voor inhoud 2">
            <a:extLst>
              <a:ext uri="{FF2B5EF4-FFF2-40B4-BE49-F238E27FC236}">
                <a16:creationId xmlns:a16="http://schemas.microsoft.com/office/drawing/2014/main" id="{98F832DF-C125-4383-8FFC-86F2C94B8017}"/>
              </a:ext>
            </a:extLst>
          </p:cNvPr>
          <p:cNvSpPr>
            <a:spLocks noGrp="1"/>
          </p:cNvSpPr>
          <p:nvPr>
            <p:ph idx="1"/>
          </p:nvPr>
        </p:nvSpPr>
        <p:spPr/>
        <p:txBody>
          <a:bodyPr/>
          <a:lstStyle/>
          <a:p>
            <a:r>
              <a:rPr lang="en-US" dirty="0">
                <a:hlinkClick r:id="rId2" action="ppaction://hlinksldjump"/>
              </a:rPr>
              <a:t>Basisstof 1 Wat is </a:t>
            </a:r>
            <a:r>
              <a:rPr lang="en-US" dirty="0" err="1">
                <a:hlinkClick r:id="rId2" action="ppaction://hlinksldjump"/>
              </a:rPr>
              <a:t>gedrag</a:t>
            </a:r>
            <a:r>
              <a:rPr lang="en-US" dirty="0">
                <a:hlinkClick r:id="rId2" action="ppaction://hlinksldjump"/>
              </a:rPr>
              <a:t>?</a:t>
            </a:r>
            <a:endParaRPr lang="en-US" dirty="0"/>
          </a:p>
          <a:p>
            <a:r>
              <a:rPr lang="en-US" dirty="0">
                <a:hlinkClick r:id="rId3" action="ppaction://hlinksldjump"/>
              </a:rPr>
              <a:t>Basisstof 2 </a:t>
            </a:r>
            <a:r>
              <a:rPr lang="en-US" dirty="0" err="1">
                <a:hlinkClick r:id="rId3" action="ppaction://hlinksldjump"/>
              </a:rPr>
              <a:t>Oorzaken</a:t>
            </a:r>
            <a:r>
              <a:rPr lang="en-US" dirty="0">
                <a:hlinkClick r:id="rId3" action="ppaction://hlinksldjump"/>
              </a:rPr>
              <a:t> van </a:t>
            </a:r>
            <a:r>
              <a:rPr lang="en-US" dirty="0" err="1">
                <a:hlinkClick r:id="rId3" action="ppaction://hlinksldjump"/>
              </a:rPr>
              <a:t>gedrag</a:t>
            </a:r>
            <a:endParaRPr lang="en-US" dirty="0"/>
          </a:p>
          <a:p>
            <a:r>
              <a:rPr lang="en-US" dirty="0">
                <a:hlinkClick r:id="rId4" action="ppaction://hlinksldjump"/>
              </a:rPr>
              <a:t>Basisstof 3 </a:t>
            </a:r>
            <a:r>
              <a:rPr lang="en-US" dirty="0" err="1">
                <a:hlinkClick r:id="rId4" action="ppaction://hlinksldjump"/>
              </a:rPr>
              <a:t>aangeboren</a:t>
            </a:r>
            <a:r>
              <a:rPr lang="en-US" dirty="0">
                <a:hlinkClick r:id="rId4" action="ppaction://hlinksldjump"/>
              </a:rPr>
              <a:t> </a:t>
            </a:r>
            <a:r>
              <a:rPr lang="en-US" dirty="0" err="1">
                <a:hlinkClick r:id="rId4" action="ppaction://hlinksldjump"/>
              </a:rPr>
              <a:t>en</a:t>
            </a:r>
            <a:r>
              <a:rPr lang="en-US" dirty="0">
                <a:hlinkClick r:id="rId4" action="ppaction://hlinksldjump"/>
              </a:rPr>
              <a:t> </a:t>
            </a:r>
            <a:r>
              <a:rPr lang="en-US" dirty="0" err="1">
                <a:hlinkClick r:id="rId4" action="ppaction://hlinksldjump"/>
              </a:rPr>
              <a:t>aangeleerd</a:t>
            </a:r>
            <a:r>
              <a:rPr lang="en-US" dirty="0">
                <a:hlinkClick r:id="rId4" action="ppaction://hlinksldjump"/>
              </a:rPr>
              <a:t> </a:t>
            </a:r>
            <a:r>
              <a:rPr lang="en-US" dirty="0" err="1">
                <a:hlinkClick r:id="rId4" action="ppaction://hlinksldjump"/>
              </a:rPr>
              <a:t>gedrag</a:t>
            </a:r>
            <a:endParaRPr lang="en-US" dirty="0"/>
          </a:p>
          <a:p>
            <a:r>
              <a:rPr lang="en-US" dirty="0">
                <a:hlinkClick r:id="rId5" action="ppaction://hlinksldjump"/>
              </a:rPr>
              <a:t>Basisstof 4 </a:t>
            </a:r>
            <a:r>
              <a:rPr lang="en-US" dirty="0" err="1">
                <a:hlinkClick r:id="rId5" action="ppaction://hlinksldjump"/>
              </a:rPr>
              <a:t>Sociaal</a:t>
            </a:r>
            <a:r>
              <a:rPr lang="en-US" dirty="0">
                <a:hlinkClick r:id="rId5" action="ppaction://hlinksldjump"/>
              </a:rPr>
              <a:t> </a:t>
            </a:r>
            <a:r>
              <a:rPr lang="en-US" dirty="0" err="1">
                <a:hlinkClick r:id="rId5" action="ppaction://hlinksldjump"/>
              </a:rPr>
              <a:t>gedrag</a:t>
            </a:r>
            <a:endParaRPr lang="en-US" dirty="0"/>
          </a:p>
          <a:p>
            <a:r>
              <a:rPr lang="en-US" dirty="0">
                <a:hlinkClick r:id="rId6" action="ppaction://hlinksldjump"/>
              </a:rPr>
              <a:t>Basisstof 5 </a:t>
            </a:r>
            <a:r>
              <a:rPr lang="en-US" dirty="0" err="1">
                <a:hlinkClick r:id="rId6" action="ppaction://hlinksldjump"/>
              </a:rPr>
              <a:t>Gedrag</a:t>
            </a:r>
            <a:r>
              <a:rPr lang="en-US" dirty="0">
                <a:hlinkClick r:id="rId6" action="ppaction://hlinksldjump"/>
              </a:rPr>
              <a:t> </a:t>
            </a:r>
            <a:r>
              <a:rPr lang="en-US" dirty="0" err="1">
                <a:hlinkClick r:id="rId6" action="ppaction://hlinksldjump"/>
              </a:rPr>
              <a:t>bij</a:t>
            </a:r>
            <a:r>
              <a:rPr lang="en-US" dirty="0">
                <a:hlinkClick r:id="rId6" action="ppaction://hlinksldjump"/>
              </a:rPr>
              <a:t> </a:t>
            </a:r>
            <a:r>
              <a:rPr lang="en-US" dirty="0" err="1">
                <a:hlinkClick r:id="rId6" action="ppaction://hlinksldjump"/>
              </a:rPr>
              <a:t>mensen</a:t>
            </a:r>
            <a:endParaRPr lang="en-US" dirty="0"/>
          </a:p>
          <a:p>
            <a:endParaRPr lang="en-US" dirty="0"/>
          </a:p>
          <a:p>
            <a:endParaRPr lang="nl-NL" dirty="0"/>
          </a:p>
        </p:txBody>
      </p:sp>
    </p:spTree>
    <p:extLst>
      <p:ext uri="{BB962C8B-B14F-4D97-AF65-F5344CB8AC3E}">
        <p14:creationId xmlns:p14="http://schemas.microsoft.com/office/powerpoint/2010/main" val="174806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E0E14-9921-4791-A578-4C38AC9F39B9}"/>
              </a:ext>
            </a:extLst>
          </p:cNvPr>
          <p:cNvSpPr>
            <a:spLocks noGrp="1"/>
          </p:cNvSpPr>
          <p:nvPr>
            <p:ph type="title"/>
          </p:nvPr>
        </p:nvSpPr>
        <p:spPr/>
        <p:txBody>
          <a:bodyPr/>
          <a:lstStyle/>
          <a:p>
            <a:r>
              <a:rPr lang="en-US" dirty="0" err="1"/>
              <a:t>Examenvraag</a:t>
            </a:r>
            <a:endParaRPr lang="nl-NL" dirty="0"/>
          </a:p>
        </p:txBody>
      </p:sp>
      <p:sp>
        <p:nvSpPr>
          <p:cNvPr id="3" name="Tijdelijke aanduiding voor inhoud 2">
            <a:extLst>
              <a:ext uri="{FF2B5EF4-FFF2-40B4-BE49-F238E27FC236}">
                <a16:creationId xmlns:a16="http://schemas.microsoft.com/office/drawing/2014/main" id="{256B8DBC-0C52-440C-B937-F840941DA7F8}"/>
              </a:ext>
            </a:extLst>
          </p:cNvPr>
          <p:cNvSpPr>
            <a:spLocks noGrp="1"/>
          </p:cNvSpPr>
          <p:nvPr>
            <p:ph idx="1"/>
          </p:nvPr>
        </p:nvSpPr>
        <p:spPr/>
        <p:txBody>
          <a:bodyPr/>
          <a:lstStyle/>
          <a:p>
            <a:pPr marL="0" indent="0">
              <a:buNone/>
            </a:pPr>
            <a:r>
              <a:rPr lang="nl-NL" b="1" dirty="0"/>
              <a:t>Vmbo GT Biologie 2015-1 (1 punt)</a:t>
            </a:r>
          </a:p>
          <a:p>
            <a:pPr marL="0" indent="0">
              <a:buNone/>
            </a:pPr>
            <a:r>
              <a:rPr lang="nl-NL" dirty="0"/>
              <a:t> In 1935 bedreigde een keverplaag de teelt van suikerriet in </a:t>
            </a:r>
            <a:r>
              <a:rPr lang="nl-NL" dirty="0" err="1"/>
              <a:t>Australie</a:t>
            </a:r>
            <a:r>
              <a:rPr lang="nl-NL" dirty="0"/>
              <a:t>̈. Om de kevers te bestrijden werden giftige reuzenpadden ingevoerd vanuit </a:t>
            </a:r>
            <a:r>
              <a:rPr lang="nl-NL" dirty="0" err="1"/>
              <a:t>Hawai</a:t>
            </a:r>
            <a:r>
              <a:rPr lang="nl-NL" dirty="0"/>
              <a:t>̈. </a:t>
            </a:r>
          </a:p>
          <a:p>
            <a:pPr marL="0" indent="0">
              <a:buNone/>
            </a:pPr>
            <a:r>
              <a:rPr lang="nl-NL" dirty="0"/>
              <a:t>Nadat de padden waren losgelaten, hebben ze zich snel over </a:t>
            </a:r>
            <a:r>
              <a:rPr lang="nl-NL" dirty="0" err="1"/>
              <a:t>Australie</a:t>
            </a:r>
            <a:r>
              <a:rPr lang="nl-NL" dirty="0"/>
              <a:t>̈ verspreid. </a:t>
            </a:r>
          </a:p>
          <a:p>
            <a:pPr marL="0" indent="0">
              <a:buNone/>
            </a:pPr>
            <a:r>
              <a:rPr lang="nl-NL" dirty="0"/>
              <a:t>Sommige vogels en reptielen in </a:t>
            </a:r>
            <a:r>
              <a:rPr lang="nl-NL" dirty="0" err="1"/>
              <a:t>Australie</a:t>
            </a:r>
            <a:r>
              <a:rPr lang="nl-NL" dirty="0"/>
              <a:t>̈ jagen op de reuzenpadden omdat ze op grote kikkers lijken. Maar de padden zijn erg giftig en het is daarom zeer gevaarlijk om de padden te eten.</a:t>
            </a:r>
          </a:p>
          <a:p>
            <a:pPr marL="0" indent="0">
              <a:buNone/>
            </a:pPr>
            <a:r>
              <a:rPr lang="nl-NL" dirty="0"/>
              <a:t>Wat is voor vogels en reptielen de inwendige prikkel om op de reuzenpadden te jagen? </a:t>
            </a:r>
          </a:p>
          <a:p>
            <a:pPr marL="0" indent="0">
              <a:buNone/>
            </a:pPr>
            <a:endParaRPr lang="nl-NL" dirty="0"/>
          </a:p>
        </p:txBody>
      </p:sp>
      <p:pic>
        <p:nvPicPr>
          <p:cNvPr id="4" name="Afbeelding 3" descr="https://www.eindexamensite.nl/fileadmin/user_upload/oe/vmbo_gt/bio/2015-1/vraag%2019.jpg">
            <a:extLst>
              <a:ext uri="{FF2B5EF4-FFF2-40B4-BE49-F238E27FC236}">
                <a16:creationId xmlns:a16="http://schemas.microsoft.com/office/drawing/2014/main" id="{E08F9B66-98EE-413A-BCFD-8696AD8DBB2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59757" y="4695290"/>
            <a:ext cx="2832243" cy="2298572"/>
          </a:xfrm>
          <a:prstGeom prst="rect">
            <a:avLst/>
          </a:prstGeom>
          <a:noFill/>
          <a:ln>
            <a:noFill/>
          </a:ln>
        </p:spPr>
      </p:pic>
    </p:spTree>
    <p:extLst>
      <p:ext uri="{BB962C8B-B14F-4D97-AF65-F5344CB8AC3E}">
        <p14:creationId xmlns:p14="http://schemas.microsoft.com/office/powerpoint/2010/main" val="3831451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E9F26-456A-4C01-848F-224FD95AE46F}"/>
              </a:ext>
            </a:extLst>
          </p:cNvPr>
          <p:cNvSpPr>
            <a:spLocks noGrp="1"/>
          </p:cNvSpPr>
          <p:nvPr>
            <p:ph type="title"/>
          </p:nvPr>
        </p:nvSpPr>
        <p:spPr/>
        <p:txBody>
          <a:bodyPr/>
          <a:lstStyle/>
          <a:p>
            <a:r>
              <a:rPr lang="en-US" dirty="0" err="1"/>
              <a:t>examenvraag</a:t>
            </a:r>
            <a:endParaRPr lang="nl-NL" dirty="0"/>
          </a:p>
        </p:txBody>
      </p:sp>
      <p:sp>
        <p:nvSpPr>
          <p:cNvPr id="3" name="Tijdelijke aanduiding voor inhoud 2">
            <a:extLst>
              <a:ext uri="{FF2B5EF4-FFF2-40B4-BE49-F238E27FC236}">
                <a16:creationId xmlns:a16="http://schemas.microsoft.com/office/drawing/2014/main" id="{82E9AEE4-D315-492D-B2E3-A90AE0156019}"/>
              </a:ext>
            </a:extLst>
          </p:cNvPr>
          <p:cNvSpPr>
            <a:spLocks noGrp="1"/>
          </p:cNvSpPr>
          <p:nvPr>
            <p:ph idx="1"/>
          </p:nvPr>
        </p:nvSpPr>
        <p:spPr>
          <a:xfrm>
            <a:off x="287676" y="1417834"/>
            <a:ext cx="9637160" cy="5440165"/>
          </a:xfrm>
        </p:spPr>
        <p:txBody>
          <a:bodyPr>
            <a:normAutofit/>
          </a:bodyPr>
          <a:lstStyle/>
          <a:p>
            <a:pPr marL="0" indent="0">
              <a:buNone/>
            </a:pPr>
            <a:r>
              <a:rPr lang="nl-NL" b="1" dirty="0"/>
              <a:t>Vmbo GT Biologie 2019-1 (2 punt)</a:t>
            </a:r>
          </a:p>
          <a:p>
            <a:pPr marL="0" indent="0">
              <a:buNone/>
            </a:pPr>
            <a:endParaRPr lang="nl-NL" b="1" dirty="0"/>
          </a:p>
          <a:p>
            <a:pPr marL="0" indent="0">
              <a:buNone/>
            </a:pPr>
            <a:r>
              <a:rPr lang="nl-NL" b="1" dirty="0"/>
              <a:t>Zingende muizen</a:t>
            </a:r>
          </a:p>
          <a:p>
            <a:pPr marL="0" indent="0">
              <a:buNone/>
            </a:pPr>
            <a:r>
              <a:rPr lang="nl-NL" dirty="0"/>
              <a:t>Muizen maken zingende geluiden die mensen niet kunnen horen. De zang</a:t>
            </a:r>
          </a:p>
          <a:p>
            <a:pPr marL="0" indent="0">
              <a:buNone/>
            </a:pPr>
            <a:r>
              <a:rPr lang="nl-NL" dirty="0"/>
              <a:t>van mannetjesmuizen is eenvoudig, maar als ze urine van vrouwtjes</a:t>
            </a:r>
          </a:p>
          <a:p>
            <a:pPr marL="0" indent="0">
              <a:buNone/>
            </a:pPr>
            <a:r>
              <a:rPr lang="nl-NL" dirty="0"/>
              <a:t>ruiken, wordt hun zang ingewikkelder.</a:t>
            </a:r>
          </a:p>
          <a:p>
            <a:pPr marL="0" indent="0">
              <a:buNone/>
            </a:pPr>
            <a:endParaRPr lang="nl-NL" dirty="0"/>
          </a:p>
          <a:p>
            <a:pPr marL="0" indent="0">
              <a:buNone/>
            </a:pPr>
            <a:r>
              <a:rPr lang="nl-NL" dirty="0"/>
              <a:t>In de informatie hierboven wordt een respons van mannetjesmuizen</a:t>
            </a:r>
          </a:p>
          <a:p>
            <a:pPr marL="0" indent="0">
              <a:buNone/>
            </a:pPr>
            <a:r>
              <a:rPr lang="nl-NL" dirty="0"/>
              <a:t>genoemd. Wat is de respons? En wat is de </a:t>
            </a:r>
            <a:r>
              <a:rPr lang="nl-NL" b="1" dirty="0"/>
              <a:t>inwendige </a:t>
            </a:r>
            <a:r>
              <a:rPr lang="nl-NL" dirty="0"/>
              <a:t>prikkel hiervoor?</a:t>
            </a:r>
          </a:p>
          <a:p>
            <a:pPr marL="0" indent="0">
              <a:buNone/>
            </a:pPr>
            <a:r>
              <a:rPr lang="nl-NL" i="1" dirty="0"/>
              <a:t>Schrijf je antwoord zo op:</a:t>
            </a:r>
          </a:p>
          <a:p>
            <a:pPr marL="0" indent="0">
              <a:buNone/>
            </a:pPr>
            <a:r>
              <a:rPr lang="nl-NL" dirty="0"/>
              <a:t>de respons: ......................................................</a:t>
            </a:r>
          </a:p>
          <a:p>
            <a:pPr marL="0" indent="0">
              <a:buNone/>
            </a:pPr>
            <a:r>
              <a:rPr lang="nl-NL" dirty="0"/>
              <a:t>de inwendige prikkel: ........................................</a:t>
            </a:r>
          </a:p>
        </p:txBody>
      </p:sp>
      <p:pic>
        <p:nvPicPr>
          <p:cNvPr id="5" name="Afbeelding 4">
            <a:extLst>
              <a:ext uri="{FF2B5EF4-FFF2-40B4-BE49-F238E27FC236}">
                <a16:creationId xmlns:a16="http://schemas.microsoft.com/office/drawing/2014/main" id="{6AC89D0C-632A-407C-B905-1028E87CB12C}"/>
              </a:ext>
            </a:extLst>
          </p:cNvPr>
          <p:cNvPicPr>
            <a:picLocks noChangeAspect="1"/>
          </p:cNvPicPr>
          <p:nvPr/>
        </p:nvPicPr>
        <p:blipFill>
          <a:blip r:embed="rId2"/>
          <a:stretch>
            <a:fillRect/>
          </a:stretch>
        </p:blipFill>
        <p:spPr>
          <a:xfrm>
            <a:off x="9105000" y="3260999"/>
            <a:ext cx="3087000" cy="3597000"/>
          </a:xfrm>
          <a:prstGeom prst="rect">
            <a:avLst/>
          </a:prstGeom>
        </p:spPr>
      </p:pic>
    </p:spTree>
    <p:extLst>
      <p:ext uri="{BB962C8B-B14F-4D97-AF65-F5344CB8AC3E}">
        <p14:creationId xmlns:p14="http://schemas.microsoft.com/office/powerpoint/2010/main" val="1950965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027" y="328246"/>
            <a:ext cx="8596668" cy="1320800"/>
          </a:xfrm>
        </p:spPr>
        <p:txBody>
          <a:bodyPr/>
          <a:lstStyle/>
          <a:p>
            <a:r>
              <a:rPr lang="nl-NL" dirty="0"/>
              <a:t>Basisstof 3</a:t>
            </a:r>
            <a:br>
              <a:rPr lang="nl-NL" dirty="0"/>
            </a:br>
            <a:r>
              <a:rPr lang="nl-NL" dirty="0"/>
              <a:t>Aangeboren en aangeleerd gedrag</a:t>
            </a:r>
          </a:p>
        </p:txBody>
      </p:sp>
      <p:pic>
        <p:nvPicPr>
          <p:cNvPr id="3" name="Picture 2" descr="https://www.calvijnschoolleerdam.nl/syndeo_data/media/Smidts-Huizinga-Gedrag-in-uitvo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2185276"/>
            <a:ext cx="571500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70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23080" y="2345884"/>
          <a:ext cx="7235587" cy="3913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4" name="Title 1"/>
          <p:cNvSpPr>
            <a:spLocks noGrp="1"/>
          </p:cNvSpPr>
          <p:nvPr>
            <p:ph type="title"/>
          </p:nvPr>
        </p:nvSpPr>
        <p:spPr>
          <a:xfrm>
            <a:off x="451249" y="268743"/>
            <a:ext cx="8596668" cy="836726"/>
          </a:xfrm>
        </p:spPr>
        <p:txBody>
          <a:bodyPr/>
          <a:lstStyle/>
          <a:p>
            <a:pPr eaLnBrk="1" hangingPunct="1"/>
            <a:r>
              <a:rPr lang="nl-NL" dirty="0"/>
              <a:t>Gedrag</a:t>
            </a:r>
          </a:p>
        </p:txBody>
      </p:sp>
      <p:pic>
        <p:nvPicPr>
          <p:cNvPr id="2" name="Afbeelding 1">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89158" y="3127876"/>
            <a:ext cx="1846221" cy="1705908"/>
          </a:xfrm>
          <a:prstGeom prst="rect">
            <a:avLst/>
          </a:prstGeom>
        </p:spPr>
      </p:pic>
    </p:spTree>
    <p:extLst>
      <p:ext uri="{BB962C8B-B14F-4D97-AF65-F5344CB8AC3E}">
        <p14:creationId xmlns:p14="http://schemas.microsoft.com/office/powerpoint/2010/main" val="1661610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Leerprocessen</a:t>
            </a:r>
          </a:p>
        </p:txBody>
      </p:sp>
      <p:sp>
        <p:nvSpPr>
          <p:cNvPr id="2" name="Tekstvak 1"/>
          <p:cNvSpPr txBox="1"/>
          <p:nvPr/>
        </p:nvSpPr>
        <p:spPr>
          <a:xfrm>
            <a:off x="600502" y="1801505"/>
            <a:ext cx="8720919" cy="3785652"/>
          </a:xfrm>
          <a:prstGeom prst="rect">
            <a:avLst/>
          </a:prstGeom>
          <a:noFill/>
        </p:spPr>
        <p:txBody>
          <a:bodyPr wrap="square" rtlCol="0">
            <a:spAutoFit/>
          </a:bodyPr>
          <a:lstStyle/>
          <a:p>
            <a:pPr marL="285750" indent="-285750">
              <a:buFont typeface="Arial" panose="020B0604020202020204" pitchFamily="34" charset="0"/>
              <a:buChar char="•"/>
            </a:pPr>
            <a:r>
              <a:rPr lang="nl-NL" sz="2400" dirty="0"/>
              <a:t>Gewenning</a:t>
            </a:r>
          </a:p>
          <a:p>
            <a:pPr marL="742950" lvl="1" indent="-285750">
              <a:buFont typeface="Arial" panose="020B0604020202020204" pitchFamily="34" charset="0"/>
              <a:buChar char="•"/>
            </a:pPr>
            <a:r>
              <a:rPr lang="nl-NL" sz="2400" dirty="0"/>
              <a:t>Het aan- of afleren van een bepaalde reactie op een prikkel</a:t>
            </a:r>
          </a:p>
          <a:p>
            <a:pPr marL="285750" indent="-285750">
              <a:buFont typeface="Arial" panose="020B0604020202020204" pitchFamily="34" charset="0"/>
              <a:buChar char="•"/>
            </a:pPr>
            <a:r>
              <a:rPr lang="nl-NL" sz="2400" dirty="0"/>
              <a:t>Inprenting</a:t>
            </a:r>
          </a:p>
          <a:p>
            <a:pPr marL="742950" lvl="1" indent="-285750">
              <a:buFont typeface="Arial" panose="020B0604020202020204" pitchFamily="34" charset="0"/>
              <a:buChar char="•"/>
            </a:pPr>
            <a:r>
              <a:rPr lang="nl-NL" sz="2400" dirty="0"/>
              <a:t>Een korte periode (gevoelige periode) in het leven van waarin bepaald gedrag wordt aangeleerd.</a:t>
            </a:r>
          </a:p>
          <a:p>
            <a:pPr marL="285750" indent="-285750">
              <a:buFont typeface="Arial" panose="020B0604020202020204" pitchFamily="34" charset="0"/>
              <a:buChar char="•"/>
            </a:pPr>
            <a:r>
              <a:rPr lang="nl-NL" sz="2400" dirty="0" err="1"/>
              <a:t>Trail</a:t>
            </a:r>
            <a:r>
              <a:rPr lang="nl-NL" sz="2400" dirty="0"/>
              <a:t> </a:t>
            </a:r>
            <a:r>
              <a:rPr lang="nl-NL" sz="2400" dirty="0" err="1"/>
              <a:t>and</a:t>
            </a:r>
            <a:r>
              <a:rPr lang="nl-NL" sz="2400" dirty="0"/>
              <a:t> Error  (proefondervindelijk leren)</a:t>
            </a:r>
          </a:p>
          <a:p>
            <a:pPr marL="742950" lvl="1" indent="-285750">
              <a:buFont typeface="Arial" panose="020B0604020202020204" pitchFamily="34" charset="0"/>
              <a:buChar char="•"/>
            </a:pPr>
            <a:r>
              <a:rPr lang="nl-NL" sz="2400" dirty="0"/>
              <a:t>Door proberen.</a:t>
            </a:r>
          </a:p>
          <a:p>
            <a:pPr marL="285750" indent="-285750">
              <a:buFont typeface="Arial" panose="020B0604020202020204" pitchFamily="34" charset="0"/>
              <a:buChar char="•"/>
            </a:pPr>
            <a:r>
              <a:rPr lang="nl-NL" sz="2400" dirty="0"/>
              <a:t>Conditionering</a:t>
            </a:r>
          </a:p>
          <a:p>
            <a:pPr marL="285750" indent="-285750">
              <a:buFont typeface="Arial" panose="020B0604020202020204" pitchFamily="34" charset="0"/>
              <a:buChar char="•"/>
            </a:pPr>
            <a:r>
              <a:rPr lang="nl-NL" sz="2400" dirty="0"/>
              <a:t>Het aanleren van gedrag door belonen of straffen</a:t>
            </a:r>
          </a:p>
        </p:txBody>
      </p:sp>
      <p:pic>
        <p:nvPicPr>
          <p:cNvPr id="6" name="Afbeelding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710" y="4099551"/>
            <a:ext cx="838935" cy="775176"/>
          </a:xfrm>
          <a:prstGeom prst="rect">
            <a:avLst/>
          </a:prstGeom>
        </p:spPr>
      </p:pic>
      <p:pic>
        <p:nvPicPr>
          <p:cNvPr id="7" name="Afbeelding 6">
            <a:hlinkClick r:id="rId4"/>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645" y="4874027"/>
            <a:ext cx="838935" cy="775176"/>
          </a:xfrm>
          <a:prstGeom prst="rect">
            <a:avLst/>
          </a:prstGeom>
        </p:spPr>
      </p:pic>
      <p:pic>
        <p:nvPicPr>
          <p:cNvPr id="9" name="Afbeelding 8">
            <a:hlinkClick r:id="rId5"/>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9318" y="2054662"/>
            <a:ext cx="838935" cy="775176"/>
          </a:xfrm>
          <a:prstGeom prst="rect">
            <a:avLst/>
          </a:prstGeom>
        </p:spPr>
      </p:pic>
      <p:pic>
        <p:nvPicPr>
          <p:cNvPr id="10" name="Afbeelding 9">
            <a:hlinkClick r:id="rId6"/>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548" y="3189701"/>
            <a:ext cx="838935" cy="775176"/>
          </a:xfrm>
          <a:prstGeom prst="rect">
            <a:avLst/>
          </a:prstGeom>
        </p:spPr>
      </p:pic>
    </p:spTree>
    <p:extLst>
      <p:ext uri="{BB962C8B-B14F-4D97-AF65-F5344CB8AC3E}">
        <p14:creationId xmlns:p14="http://schemas.microsoft.com/office/powerpoint/2010/main" val="1984671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391" y="363941"/>
            <a:ext cx="8596668" cy="1320800"/>
          </a:xfrm>
        </p:spPr>
        <p:txBody>
          <a:bodyPr/>
          <a:lstStyle/>
          <a:p>
            <a:r>
              <a:rPr lang="nl-NL" dirty="0"/>
              <a:t>Belangrijke begrippen</a:t>
            </a:r>
          </a:p>
        </p:txBody>
      </p:sp>
      <p:sp>
        <p:nvSpPr>
          <p:cNvPr id="3" name="Tijdelijke aanduiding voor inhoud 2"/>
          <p:cNvSpPr>
            <a:spLocks noGrp="1"/>
          </p:cNvSpPr>
          <p:nvPr>
            <p:ph idx="1"/>
          </p:nvPr>
        </p:nvSpPr>
        <p:spPr>
          <a:xfrm>
            <a:off x="718278" y="1337482"/>
            <a:ext cx="4317747" cy="4540108"/>
          </a:xfrm>
        </p:spPr>
        <p:txBody>
          <a:bodyPr>
            <a:noAutofit/>
          </a:bodyPr>
          <a:lstStyle/>
          <a:p>
            <a:r>
              <a:rPr lang="nl-NL" sz="2400" dirty="0"/>
              <a:t>Aangeboren gedrag</a:t>
            </a:r>
          </a:p>
          <a:p>
            <a:r>
              <a:rPr lang="nl-NL" sz="2400" dirty="0"/>
              <a:t>Aangeleerd gedrag</a:t>
            </a:r>
          </a:p>
          <a:p>
            <a:r>
              <a:rPr lang="nl-NL" sz="2400" dirty="0"/>
              <a:t>Erfelijke factoren</a:t>
            </a:r>
          </a:p>
          <a:p>
            <a:r>
              <a:rPr lang="nl-NL" sz="2400" dirty="0"/>
              <a:t>Instinct</a:t>
            </a:r>
          </a:p>
          <a:p>
            <a:r>
              <a:rPr lang="nl-NL" sz="2400" dirty="0"/>
              <a:t>Leerprocessen</a:t>
            </a:r>
          </a:p>
          <a:p>
            <a:r>
              <a:rPr lang="nl-NL" sz="2400" dirty="0"/>
              <a:t>Inprenting</a:t>
            </a:r>
          </a:p>
          <a:p>
            <a:r>
              <a:rPr lang="nl-NL" sz="2400" dirty="0"/>
              <a:t>Gevoelige periode</a:t>
            </a:r>
          </a:p>
          <a:p>
            <a:r>
              <a:rPr lang="nl-NL" sz="2400" dirty="0"/>
              <a:t>Gewenning</a:t>
            </a:r>
          </a:p>
          <a:p>
            <a:r>
              <a:rPr lang="nl-NL" sz="2400" dirty="0"/>
              <a:t>Trial </a:t>
            </a:r>
            <a:r>
              <a:rPr lang="nl-NL" sz="2400" dirty="0" err="1"/>
              <a:t>and</a:t>
            </a:r>
            <a:r>
              <a:rPr lang="nl-NL" sz="2400" dirty="0"/>
              <a:t> error/ proefondervindelijk leren</a:t>
            </a:r>
          </a:p>
          <a:p>
            <a:r>
              <a:rPr lang="nl-NL" sz="2400" dirty="0"/>
              <a:t>conditionering</a:t>
            </a:r>
          </a:p>
        </p:txBody>
      </p:sp>
      <p:sp>
        <p:nvSpPr>
          <p:cNvPr id="4" name="Rechteraccolade 3"/>
          <p:cNvSpPr/>
          <p:nvPr/>
        </p:nvSpPr>
        <p:spPr>
          <a:xfrm>
            <a:off x="3957851" y="1480360"/>
            <a:ext cx="545910" cy="6550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Tekstvak 5"/>
          <p:cNvSpPr txBox="1"/>
          <p:nvPr/>
        </p:nvSpPr>
        <p:spPr>
          <a:xfrm>
            <a:off x="4769893" y="1623240"/>
            <a:ext cx="2524836" cy="369332"/>
          </a:xfrm>
          <a:prstGeom prst="rect">
            <a:avLst/>
          </a:prstGeom>
          <a:noFill/>
        </p:spPr>
        <p:txBody>
          <a:bodyPr wrap="square" rtlCol="0">
            <a:spAutoFit/>
          </a:bodyPr>
          <a:lstStyle/>
          <a:p>
            <a:r>
              <a:rPr lang="nl-NL" dirty="0"/>
              <a:t>Ook het verschil</a:t>
            </a:r>
          </a:p>
        </p:txBody>
      </p:sp>
    </p:spTree>
    <p:extLst>
      <p:ext uri="{BB962C8B-B14F-4D97-AF65-F5344CB8AC3E}">
        <p14:creationId xmlns:p14="http://schemas.microsoft.com/office/powerpoint/2010/main" val="1005630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391" y="363941"/>
            <a:ext cx="8596668" cy="1320800"/>
          </a:xfrm>
        </p:spPr>
        <p:txBody>
          <a:bodyPr/>
          <a:lstStyle/>
          <a:p>
            <a:r>
              <a:rPr lang="nl-NL" dirty="0"/>
              <a:t>Belangrijke begrippen</a:t>
            </a:r>
          </a:p>
        </p:txBody>
      </p:sp>
      <p:sp>
        <p:nvSpPr>
          <p:cNvPr id="3" name="Tijdelijke aanduiding voor inhoud 2"/>
          <p:cNvSpPr>
            <a:spLocks noGrp="1"/>
          </p:cNvSpPr>
          <p:nvPr>
            <p:ph idx="1"/>
          </p:nvPr>
        </p:nvSpPr>
        <p:spPr>
          <a:xfrm>
            <a:off x="718278" y="1337482"/>
            <a:ext cx="4317747" cy="4540108"/>
          </a:xfrm>
        </p:spPr>
        <p:txBody>
          <a:bodyPr>
            <a:noAutofit/>
          </a:bodyPr>
          <a:lstStyle/>
          <a:p>
            <a:r>
              <a:rPr lang="nl-NL" sz="2400" dirty="0"/>
              <a:t>Gedrag</a:t>
            </a:r>
          </a:p>
          <a:p>
            <a:r>
              <a:rPr lang="nl-NL" sz="2400" dirty="0"/>
              <a:t>prikkel</a:t>
            </a:r>
          </a:p>
          <a:p>
            <a:r>
              <a:rPr lang="nl-NL" sz="2400" dirty="0"/>
              <a:t>Respons</a:t>
            </a:r>
          </a:p>
          <a:p>
            <a:r>
              <a:rPr lang="nl-NL" sz="2400" dirty="0"/>
              <a:t>handelingen</a:t>
            </a:r>
          </a:p>
          <a:p>
            <a:r>
              <a:rPr lang="nl-NL" sz="2400" dirty="0"/>
              <a:t>Ethologie</a:t>
            </a:r>
          </a:p>
          <a:p>
            <a:r>
              <a:rPr lang="nl-NL" sz="2400" dirty="0"/>
              <a:t>Objectief</a:t>
            </a:r>
          </a:p>
          <a:p>
            <a:r>
              <a:rPr lang="nl-NL" sz="2400" dirty="0"/>
              <a:t>Feit</a:t>
            </a:r>
          </a:p>
          <a:p>
            <a:r>
              <a:rPr lang="nl-NL" sz="2400" dirty="0" err="1"/>
              <a:t>Ethogram</a:t>
            </a:r>
            <a:endParaRPr lang="nl-NL" sz="2400" dirty="0"/>
          </a:p>
          <a:p>
            <a:r>
              <a:rPr lang="nl-NL" sz="2400" dirty="0"/>
              <a:t>Protocol</a:t>
            </a:r>
          </a:p>
          <a:p>
            <a:r>
              <a:rPr lang="nl-NL" sz="2400" dirty="0"/>
              <a:t>Gedragsketen</a:t>
            </a:r>
          </a:p>
          <a:p>
            <a:r>
              <a:rPr lang="nl-NL" sz="2400" dirty="0"/>
              <a:t>Paringsgedrag / balts</a:t>
            </a:r>
          </a:p>
          <a:p>
            <a:endParaRPr lang="nl-NL" sz="2400" dirty="0"/>
          </a:p>
        </p:txBody>
      </p:sp>
      <p:sp>
        <p:nvSpPr>
          <p:cNvPr id="9" name="Tijdelijke aanduiding voor inhoud 2"/>
          <p:cNvSpPr txBox="1">
            <a:spLocks/>
          </p:cNvSpPr>
          <p:nvPr/>
        </p:nvSpPr>
        <p:spPr>
          <a:xfrm>
            <a:off x="4353636" y="1353404"/>
            <a:ext cx="4317747" cy="45401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nl-NL" sz="2400" dirty="0"/>
              <a:t>Inwendige prikkel</a:t>
            </a:r>
          </a:p>
          <a:p>
            <a:r>
              <a:rPr lang="nl-NL" sz="2400" dirty="0"/>
              <a:t>Uitwendige prikkel</a:t>
            </a:r>
          </a:p>
          <a:p>
            <a:r>
              <a:rPr lang="nl-NL" sz="2400" dirty="0"/>
              <a:t>motivatie</a:t>
            </a:r>
          </a:p>
          <a:p>
            <a:r>
              <a:rPr lang="nl-NL" sz="2400" dirty="0"/>
              <a:t>Sleutelprikkel</a:t>
            </a:r>
          </a:p>
          <a:p>
            <a:r>
              <a:rPr lang="nl-NL" sz="2400" dirty="0" err="1"/>
              <a:t>Supranormale</a:t>
            </a:r>
            <a:r>
              <a:rPr lang="nl-NL" sz="2400" dirty="0"/>
              <a:t> prikkel</a:t>
            </a:r>
          </a:p>
          <a:p>
            <a:r>
              <a:rPr lang="nl-NL" sz="2400" dirty="0"/>
              <a:t>Consumentgedrag</a:t>
            </a:r>
          </a:p>
          <a:p>
            <a:r>
              <a:rPr lang="nl-NL" sz="2400" dirty="0"/>
              <a:t>Aangeboren gedrag</a:t>
            </a:r>
          </a:p>
          <a:p>
            <a:r>
              <a:rPr lang="nl-NL" sz="2400" dirty="0"/>
              <a:t>Aangeleerd gedrag</a:t>
            </a:r>
          </a:p>
          <a:p>
            <a:r>
              <a:rPr lang="nl-NL" sz="2400" dirty="0"/>
              <a:t>Erfelijke factoren</a:t>
            </a:r>
          </a:p>
          <a:p>
            <a:r>
              <a:rPr lang="nl-NL" sz="2400" dirty="0"/>
              <a:t>Instinct</a:t>
            </a:r>
          </a:p>
          <a:p>
            <a:r>
              <a:rPr lang="nl-NL" sz="2400" dirty="0"/>
              <a:t>Leerprocessen</a:t>
            </a:r>
          </a:p>
        </p:txBody>
      </p:sp>
      <p:sp>
        <p:nvSpPr>
          <p:cNvPr id="11" name="Tijdelijke aanduiding voor inhoud 2"/>
          <p:cNvSpPr txBox="1">
            <a:spLocks/>
          </p:cNvSpPr>
          <p:nvPr/>
        </p:nvSpPr>
        <p:spPr>
          <a:xfrm>
            <a:off x="7874253" y="1478508"/>
            <a:ext cx="4317747" cy="45401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nl-NL" sz="2400" dirty="0"/>
              <a:t>Leerprocessen</a:t>
            </a:r>
          </a:p>
          <a:p>
            <a:r>
              <a:rPr lang="nl-NL" sz="2400" dirty="0"/>
              <a:t>Inprenting</a:t>
            </a:r>
          </a:p>
          <a:p>
            <a:r>
              <a:rPr lang="nl-NL" sz="2400" dirty="0"/>
              <a:t>Gevoelige periode</a:t>
            </a:r>
          </a:p>
          <a:p>
            <a:r>
              <a:rPr lang="nl-NL" sz="2400" dirty="0"/>
              <a:t>Gewenning</a:t>
            </a:r>
          </a:p>
          <a:p>
            <a:r>
              <a:rPr lang="nl-NL" sz="2400" dirty="0"/>
              <a:t>Trial </a:t>
            </a:r>
            <a:r>
              <a:rPr lang="nl-NL" sz="2400" dirty="0" err="1"/>
              <a:t>and</a:t>
            </a:r>
            <a:r>
              <a:rPr lang="nl-NL" sz="2400" dirty="0"/>
              <a:t> error/ proefondervindelijk leren</a:t>
            </a:r>
          </a:p>
          <a:p>
            <a:r>
              <a:rPr lang="nl-NL" sz="2400" dirty="0"/>
              <a:t>conditionering</a:t>
            </a:r>
          </a:p>
          <a:p>
            <a:endParaRPr lang="nl-NL" sz="2400" dirty="0"/>
          </a:p>
        </p:txBody>
      </p:sp>
    </p:spTree>
    <p:extLst>
      <p:ext uri="{BB962C8B-B14F-4D97-AF65-F5344CB8AC3E}">
        <p14:creationId xmlns:p14="http://schemas.microsoft.com/office/powerpoint/2010/main" val="36510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027" y="328246"/>
            <a:ext cx="8596668" cy="1320800"/>
          </a:xfrm>
        </p:spPr>
        <p:txBody>
          <a:bodyPr/>
          <a:lstStyle/>
          <a:p>
            <a:r>
              <a:rPr lang="nl-NL" dirty="0"/>
              <a:t>Basisstof 4</a:t>
            </a:r>
            <a:br>
              <a:rPr lang="nl-NL" dirty="0"/>
            </a:br>
            <a:r>
              <a:rPr lang="nl-NL" dirty="0"/>
              <a:t>Sociaal gedrag</a:t>
            </a:r>
          </a:p>
        </p:txBody>
      </p:sp>
      <p:pic>
        <p:nvPicPr>
          <p:cNvPr id="3" name="Picture 2" descr="https://www.calvijnschoolleerdam.nl/syndeo_data/media/Smidts-Huizinga-Gedrag-in-uitvo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2185276"/>
            <a:ext cx="571500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352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1249" y="268743"/>
            <a:ext cx="8596668" cy="836726"/>
          </a:xfrm>
        </p:spPr>
        <p:txBody>
          <a:bodyPr/>
          <a:lstStyle/>
          <a:p>
            <a:pPr eaLnBrk="1" hangingPunct="1"/>
            <a:r>
              <a:rPr lang="nl-NL" dirty="0"/>
              <a:t>Sociaal gedrag</a:t>
            </a:r>
          </a:p>
        </p:txBody>
      </p:sp>
      <p:pic>
        <p:nvPicPr>
          <p:cNvPr id="2" name="Afbeelding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7414" y="2545339"/>
            <a:ext cx="1846221" cy="1705908"/>
          </a:xfrm>
          <a:prstGeom prst="rect">
            <a:avLst/>
          </a:prstGeom>
        </p:spPr>
      </p:pic>
      <p:sp>
        <p:nvSpPr>
          <p:cNvPr id="3" name="Tekstvak 2"/>
          <p:cNvSpPr txBox="1"/>
          <p:nvPr/>
        </p:nvSpPr>
        <p:spPr>
          <a:xfrm>
            <a:off x="491319" y="940853"/>
            <a:ext cx="7792872" cy="369332"/>
          </a:xfrm>
          <a:prstGeom prst="rect">
            <a:avLst/>
          </a:prstGeom>
          <a:noFill/>
        </p:spPr>
        <p:txBody>
          <a:bodyPr wrap="square" rtlCol="0">
            <a:spAutoFit/>
          </a:bodyPr>
          <a:lstStyle/>
          <a:p>
            <a:r>
              <a:rPr lang="nl-NL" dirty="0"/>
              <a:t>Gedrag ten opzichte van </a:t>
            </a:r>
            <a:r>
              <a:rPr lang="nl-NL" b="1" dirty="0"/>
              <a:t>soort</a:t>
            </a:r>
            <a:r>
              <a:rPr lang="nl-NL" dirty="0"/>
              <a:t>genoten</a:t>
            </a:r>
          </a:p>
        </p:txBody>
      </p:sp>
      <p:sp>
        <p:nvSpPr>
          <p:cNvPr id="4" name="Tijdelijke aanduiding voor inhoud 3"/>
          <p:cNvSpPr>
            <a:spLocks noGrp="1"/>
          </p:cNvSpPr>
          <p:nvPr>
            <p:ph idx="1"/>
          </p:nvPr>
        </p:nvSpPr>
        <p:spPr>
          <a:xfrm>
            <a:off x="491319" y="1420210"/>
            <a:ext cx="8596668" cy="678145"/>
          </a:xfrm>
        </p:spPr>
        <p:txBody>
          <a:bodyPr/>
          <a:lstStyle/>
          <a:p>
            <a:pPr marL="0" indent="0">
              <a:buNone/>
            </a:pPr>
            <a:r>
              <a:rPr lang="nl-NL" b="1" u="sng" dirty="0"/>
              <a:t>Communiceren: </a:t>
            </a:r>
            <a:r>
              <a:rPr lang="nl-NL" dirty="0"/>
              <a:t>het afgeven van signalen. Het signaal van de een is een prikkel 				     voor de soortgenoot.</a:t>
            </a:r>
          </a:p>
        </p:txBody>
      </p:sp>
      <p:sp>
        <p:nvSpPr>
          <p:cNvPr id="6" name="Tekstvak 5"/>
          <p:cNvSpPr txBox="1"/>
          <p:nvPr/>
        </p:nvSpPr>
        <p:spPr>
          <a:xfrm>
            <a:off x="2156344" y="2208380"/>
            <a:ext cx="4626592" cy="45858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sz="2800" u="sng" dirty="0"/>
              <a:t>Vormen van sociaal gedrag:</a:t>
            </a:r>
          </a:p>
          <a:p>
            <a:pPr marL="285750" indent="-285750">
              <a:buFontTx/>
              <a:buChar char="-"/>
            </a:pPr>
            <a:r>
              <a:rPr lang="nl-NL" sz="2400" dirty="0"/>
              <a:t>Taakverdeling</a:t>
            </a:r>
          </a:p>
          <a:p>
            <a:pPr marL="285750" indent="-285750">
              <a:buFontTx/>
              <a:buChar char="-"/>
            </a:pPr>
            <a:r>
              <a:rPr lang="nl-NL" sz="2400" dirty="0"/>
              <a:t>Territoriumgedrag</a:t>
            </a:r>
          </a:p>
          <a:p>
            <a:pPr marL="742950" lvl="1" indent="-285750">
              <a:buFontTx/>
              <a:buChar char="-"/>
            </a:pPr>
            <a:r>
              <a:rPr lang="nl-NL" sz="2400" dirty="0"/>
              <a:t>Dreiggedrag</a:t>
            </a:r>
          </a:p>
          <a:p>
            <a:pPr marL="742950" lvl="1" indent="-285750">
              <a:buFontTx/>
              <a:buChar char="-"/>
            </a:pPr>
            <a:r>
              <a:rPr lang="nl-NL" sz="2400" dirty="0"/>
              <a:t>imponeergedrag</a:t>
            </a:r>
          </a:p>
          <a:p>
            <a:pPr marL="742950" lvl="1" indent="-285750">
              <a:buFontTx/>
              <a:buChar char="-"/>
            </a:pPr>
            <a:r>
              <a:rPr lang="nl-NL" sz="2400" dirty="0"/>
              <a:t>Aanvalsgedrag</a:t>
            </a:r>
          </a:p>
          <a:p>
            <a:pPr marL="742950" lvl="1" indent="-285750">
              <a:buFontTx/>
              <a:buChar char="-"/>
            </a:pPr>
            <a:r>
              <a:rPr lang="nl-NL" sz="2400" dirty="0"/>
              <a:t>Vluchtgedrag</a:t>
            </a:r>
          </a:p>
          <a:p>
            <a:pPr marL="285750" indent="-285750">
              <a:buFontTx/>
              <a:buChar char="-"/>
            </a:pPr>
            <a:r>
              <a:rPr lang="nl-NL" sz="2400" dirty="0"/>
              <a:t>Paringsgedrag</a:t>
            </a:r>
          </a:p>
          <a:p>
            <a:pPr marL="742950" lvl="1" indent="-285750">
              <a:buFontTx/>
              <a:buChar char="-"/>
            </a:pPr>
            <a:r>
              <a:rPr lang="nl-NL" sz="2400" dirty="0"/>
              <a:t>Balts</a:t>
            </a:r>
          </a:p>
          <a:p>
            <a:pPr marL="742950" lvl="1" indent="-285750">
              <a:buFontTx/>
              <a:buChar char="-"/>
            </a:pPr>
            <a:r>
              <a:rPr lang="nl-NL" sz="2400" dirty="0"/>
              <a:t>paring</a:t>
            </a:r>
          </a:p>
          <a:p>
            <a:pPr marL="285750" indent="-285750">
              <a:buFontTx/>
              <a:buChar char="-"/>
            </a:pPr>
            <a:r>
              <a:rPr lang="nl-NL" sz="2400" dirty="0"/>
              <a:t>Broedzorg</a:t>
            </a:r>
          </a:p>
          <a:p>
            <a:pPr marL="285750" indent="-285750">
              <a:buFontTx/>
              <a:buChar char="-"/>
            </a:pPr>
            <a:r>
              <a:rPr lang="nl-NL" sz="2400" dirty="0"/>
              <a:t>Rangorde (pikorde)</a:t>
            </a:r>
          </a:p>
        </p:txBody>
      </p:sp>
      <p:pic>
        <p:nvPicPr>
          <p:cNvPr id="8" name="Afbeelding 7">
            <a:hlinkClick r:id="rId4"/>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744" y="2949523"/>
            <a:ext cx="923111" cy="852954"/>
          </a:xfrm>
          <a:prstGeom prst="rect">
            <a:avLst/>
          </a:prstGeom>
        </p:spPr>
      </p:pic>
      <p:cxnSp>
        <p:nvCxnSpPr>
          <p:cNvPr id="9" name="Rechte verbindingslijn 8"/>
          <p:cNvCxnSpPr/>
          <p:nvPr/>
        </p:nvCxnSpPr>
        <p:spPr>
          <a:xfrm>
            <a:off x="5106867" y="3235673"/>
            <a:ext cx="2153877"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Afbeelding 10">
            <a:hlinkClick r:id="rId5"/>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947" y="6162780"/>
            <a:ext cx="923111" cy="852954"/>
          </a:xfrm>
          <a:prstGeom prst="rect">
            <a:avLst/>
          </a:prstGeom>
        </p:spPr>
      </p:pic>
      <p:pic>
        <p:nvPicPr>
          <p:cNvPr id="10" name="Afbeelding 9">
            <a:hlinkClick r:id="rId6"/>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7414" y="4985874"/>
            <a:ext cx="2026111" cy="1872126"/>
          </a:xfrm>
          <a:prstGeom prst="rect">
            <a:avLst/>
          </a:prstGeom>
        </p:spPr>
      </p:pic>
      <p:cxnSp>
        <p:nvCxnSpPr>
          <p:cNvPr id="13" name="Rechte verbindingslijn 12"/>
          <p:cNvCxnSpPr>
            <a:cxnSpLocks/>
            <a:endCxn id="11" idx="1"/>
          </p:cNvCxnSpPr>
          <p:nvPr/>
        </p:nvCxnSpPr>
        <p:spPr>
          <a:xfrm>
            <a:off x="5167563" y="6589257"/>
            <a:ext cx="2348384"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Afbeelding 14">
            <a:hlinkClick r:id="rId7"/>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744" y="2197347"/>
            <a:ext cx="923111" cy="852954"/>
          </a:xfrm>
          <a:prstGeom prst="rect">
            <a:avLst/>
          </a:prstGeom>
        </p:spPr>
      </p:pic>
      <p:cxnSp>
        <p:nvCxnSpPr>
          <p:cNvPr id="16" name="Rechte verbindingslijn 15"/>
          <p:cNvCxnSpPr/>
          <p:nvPr/>
        </p:nvCxnSpPr>
        <p:spPr>
          <a:xfrm>
            <a:off x="4485893" y="2824377"/>
            <a:ext cx="2774851"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Afbeelding 13">
            <a:hlinkClick r:id="rId8"/>
            <a:extLst>
              <a:ext uri="{FF2B5EF4-FFF2-40B4-BE49-F238E27FC236}">
                <a16:creationId xmlns:a16="http://schemas.microsoft.com/office/drawing/2014/main" id="{3840D327-D496-4A4E-9282-69F1D17FE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965" y="3595321"/>
            <a:ext cx="923111" cy="852954"/>
          </a:xfrm>
          <a:prstGeom prst="rect">
            <a:avLst/>
          </a:prstGeom>
        </p:spPr>
      </p:pic>
      <p:cxnSp>
        <p:nvCxnSpPr>
          <p:cNvPr id="17" name="Rechte verbindingslijn 16">
            <a:extLst>
              <a:ext uri="{FF2B5EF4-FFF2-40B4-BE49-F238E27FC236}">
                <a16:creationId xmlns:a16="http://schemas.microsoft.com/office/drawing/2014/main" id="{07B2ED1B-BA30-4ED6-AD61-DBCEC1212E8C}"/>
              </a:ext>
            </a:extLst>
          </p:cNvPr>
          <p:cNvCxnSpPr>
            <a:cxnSpLocks/>
          </p:cNvCxnSpPr>
          <p:nvPr/>
        </p:nvCxnSpPr>
        <p:spPr>
          <a:xfrm>
            <a:off x="5240217" y="4054823"/>
            <a:ext cx="202052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065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027" y="328246"/>
            <a:ext cx="8596668" cy="1320800"/>
          </a:xfrm>
        </p:spPr>
        <p:txBody>
          <a:bodyPr/>
          <a:lstStyle/>
          <a:p>
            <a:r>
              <a:rPr lang="nl-NL" dirty="0"/>
              <a:t>Basisstof 5</a:t>
            </a:r>
            <a:br>
              <a:rPr lang="nl-NL" dirty="0"/>
            </a:br>
            <a:r>
              <a:rPr lang="nl-NL" dirty="0"/>
              <a:t>Gedrag bij mensen </a:t>
            </a:r>
          </a:p>
        </p:txBody>
      </p:sp>
      <p:pic>
        <p:nvPicPr>
          <p:cNvPr id="3" name="Picture 2" descr="https://www.calvijnschoolleerdam.nl/syndeo_data/media/Smidts-Huizinga-Gedrag-in-uitvo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2185276"/>
            <a:ext cx="571500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30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027" y="328246"/>
            <a:ext cx="8596668" cy="1320800"/>
          </a:xfrm>
        </p:spPr>
        <p:txBody>
          <a:bodyPr/>
          <a:lstStyle/>
          <a:p>
            <a:r>
              <a:rPr lang="nl-NL" dirty="0"/>
              <a:t>Basisstof 1</a:t>
            </a:r>
            <a:br>
              <a:rPr lang="nl-NL" dirty="0"/>
            </a:br>
            <a:r>
              <a:rPr lang="nl-NL" dirty="0"/>
              <a:t>wat is gedrag</a:t>
            </a:r>
          </a:p>
        </p:txBody>
      </p:sp>
      <p:pic>
        <p:nvPicPr>
          <p:cNvPr id="1026" name="Picture 2" descr="https://www.calvijnschoolleerdam.nl/syndeo_data/media/Smidts-Huizinga-Gedrag-in-uitvo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2185276"/>
            <a:ext cx="5715000" cy="3524251"/>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88" y="4773417"/>
            <a:ext cx="2026212" cy="1872220"/>
          </a:xfrm>
          <a:prstGeom prst="rect">
            <a:avLst/>
          </a:prstGeom>
        </p:spPr>
      </p:pic>
    </p:spTree>
    <p:extLst>
      <p:ext uri="{BB962C8B-B14F-4D97-AF65-F5344CB8AC3E}">
        <p14:creationId xmlns:p14="http://schemas.microsoft.com/office/powerpoint/2010/main" val="3740667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1249" y="268743"/>
            <a:ext cx="8596668" cy="836726"/>
          </a:xfrm>
        </p:spPr>
        <p:txBody>
          <a:bodyPr/>
          <a:lstStyle/>
          <a:p>
            <a:pPr eaLnBrk="1" hangingPunct="1"/>
            <a:r>
              <a:rPr lang="nl-NL" dirty="0"/>
              <a:t>Menselijk gedrag</a:t>
            </a:r>
          </a:p>
        </p:txBody>
      </p:sp>
      <p:pic>
        <p:nvPicPr>
          <p:cNvPr id="2" name="Afbeelding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861" y="2729583"/>
            <a:ext cx="923111" cy="852954"/>
          </a:xfrm>
          <a:prstGeom prst="rect">
            <a:avLst/>
          </a:prstGeom>
        </p:spPr>
      </p:pic>
      <p:pic>
        <p:nvPicPr>
          <p:cNvPr id="11" name="Afbeelding 10">
            <a:hlinkClick r:id="rId4"/>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983" y="5766600"/>
            <a:ext cx="923111" cy="852954"/>
          </a:xfrm>
          <a:prstGeom prst="rect">
            <a:avLst/>
          </a:prstGeom>
        </p:spPr>
      </p:pic>
      <p:sp>
        <p:nvSpPr>
          <p:cNvPr id="5" name="Tekstvak 4"/>
          <p:cNvSpPr txBox="1"/>
          <p:nvPr/>
        </p:nvSpPr>
        <p:spPr>
          <a:xfrm>
            <a:off x="491318" y="1272330"/>
            <a:ext cx="9156481" cy="4247317"/>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nl-NL" dirty="0"/>
              <a:t>Aangeboren: bijvoorbeeld gelaatsuitdrukkingen (woede, angst, vreugde)</a:t>
            </a:r>
          </a:p>
          <a:p>
            <a:pPr marL="285750" indent="-285750">
              <a:buClr>
                <a:schemeClr val="accent1"/>
              </a:buClr>
              <a:buFont typeface="Wingdings" panose="05000000000000000000" pitchFamily="2" charset="2"/>
              <a:buChar char="Ø"/>
            </a:pPr>
            <a:endParaRPr lang="nl-NL" dirty="0"/>
          </a:p>
          <a:p>
            <a:pPr marL="285750" indent="-285750">
              <a:buClr>
                <a:schemeClr val="accent1"/>
              </a:buClr>
              <a:buFont typeface="Wingdings" panose="05000000000000000000" pitchFamily="2" charset="2"/>
              <a:buChar char="Ø"/>
            </a:pPr>
            <a:r>
              <a:rPr lang="nl-NL" dirty="0"/>
              <a:t>Aangeleerd: bijvoorbeeld taal</a:t>
            </a:r>
          </a:p>
          <a:p>
            <a:pPr marL="285750" indent="-285750">
              <a:buClr>
                <a:schemeClr val="accent1"/>
              </a:buClr>
              <a:buFont typeface="Wingdings" panose="05000000000000000000" pitchFamily="2" charset="2"/>
              <a:buChar char="Ø"/>
            </a:pPr>
            <a:endParaRPr lang="nl-NL" dirty="0"/>
          </a:p>
          <a:p>
            <a:pPr marL="285750" indent="-285750">
              <a:buClr>
                <a:schemeClr val="accent1"/>
              </a:buClr>
              <a:buFont typeface="Wingdings" panose="05000000000000000000" pitchFamily="2" charset="2"/>
              <a:buChar char="Ø"/>
            </a:pPr>
            <a:r>
              <a:rPr lang="nl-NL" dirty="0"/>
              <a:t>Bij mensen spelen </a:t>
            </a:r>
            <a:r>
              <a:rPr lang="nl-NL" u="sng" dirty="0"/>
              <a:t>leerprocessen</a:t>
            </a:r>
            <a:r>
              <a:rPr lang="nl-NL" dirty="0"/>
              <a:t> een grotere rol dan bij andere dieren</a:t>
            </a:r>
          </a:p>
          <a:p>
            <a:pPr marL="285750" indent="-285750">
              <a:buClr>
                <a:schemeClr val="accent1"/>
              </a:buClr>
              <a:buFont typeface="Wingdings" panose="05000000000000000000" pitchFamily="2" charset="2"/>
              <a:buChar char="Ø"/>
            </a:pPr>
            <a:endParaRPr lang="nl-NL" dirty="0"/>
          </a:p>
          <a:p>
            <a:pPr marL="285750" indent="-285750">
              <a:buClr>
                <a:schemeClr val="accent1"/>
              </a:buClr>
              <a:buFont typeface="Wingdings" panose="05000000000000000000" pitchFamily="2" charset="2"/>
              <a:buChar char="Ø"/>
            </a:pPr>
            <a:r>
              <a:rPr lang="nl-NL" dirty="0"/>
              <a:t>Communicatie is bij mensen verder ontwikkeld </a:t>
            </a:r>
          </a:p>
          <a:p>
            <a:pPr marL="285750" indent="-285750">
              <a:buClr>
                <a:schemeClr val="accent1"/>
              </a:buClr>
              <a:buFont typeface="Wingdings" panose="05000000000000000000" pitchFamily="2" charset="2"/>
              <a:buChar char="Ø"/>
            </a:pPr>
            <a:endParaRPr lang="nl-NL" dirty="0"/>
          </a:p>
          <a:p>
            <a:pPr marL="285750" indent="-285750">
              <a:buClr>
                <a:schemeClr val="accent1"/>
              </a:buClr>
              <a:buFont typeface="Wingdings" panose="05000000000000000000" pitchFamily="2" charset="2"/>
              <a:buChar char="Ø"/>
            </a:pPr>
            <a:r>
              <a:rPr lang="nl-NL" dirty="0"/>
              <a:t>Mensen denken na over hun gedrag en beoordelen het:</a:t>
            </a:r>
          </a:p>
          <a:p>
            <a:pPr marL="285750" indent="-285750">
              <a:buClr>
                <a:schemeClr val="accent1"/>
              </a:buClr>
              <a:buFont typeface="Wingdings" panose="05000000000000000000" pitchFamily="2" charset="2"/>
              <a:buChar char="Ø"/>
            </a:pPr>
            <a:endParaRPr lang="nl-NL" dirty="0"/>
          </a:p>
          <a:p>
            <a:pPr marL="742950" lvl="1" indent="-285750">
              <a:buClr>
                <a:schemeClr val="accent1"/>
              </a:buClr>
              <a:buFont typeface="Wingdings" panose="05000000000000000000" pitchFamily="2" charset="2"/>
              <a:buChar char="Ø"/>
            </a:pPr>
            <a:r>
              <a:rPr lang="nl-NL" dirty="0"/>
              <a:t>Normen: gedragsregels waarvan veel mensen vinden dat je je eraan moet houden</a:t>
            </a:r>
          </a:p>
          <a:p>
            <a:pPr marL="285750" indent="-285750">
              <a:buClr>
                <a:schemeClr val="accent1"/>
              </a:buClr>
              <a:buFont typeface="Wingdings" panose="05000000000000000000" pitchFamily="2" charset="2"/>
              <a:buChar char="Ø"/>
            </a:pPr>
            <a:endParaRPr lang="nl-NL" dirty="0"/>
          </a:p>
          <a:p>
            <a:pPr marL="742950" lvl="1" indent="-285750">
              <a:buClr>
                <a:schemeClr val="accent1"/>
              </a:buClr>
              <a:buFont typeface="Wingdings" panose="05000000000000000000" pitchFamily="2" charset="2"/>
              <a:buChar char="Ø"/>
            </a:pPr>
            <a:r>
              <a:rPr lang="nl-NL" dirty="0"/>
              <a:t>Waarden: uitgangspunten die mensen gebruiken bij het inrichten van hun leven (wat ze belangrijk vinden)</a:t>
            </a:r>
          </a:p>
        </p:txBody>
      </p:sp>
      <p:pic>
        <p:nvPicPr>
          <p:cNvPr id="1026" name="Picture 2" descr="https://www.ggznieuws.nl/home/wp-content/uploads/2013/05/Unknown-16.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7994" y="559559"/>
            <a:ext cx="3257345" cy="24086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8591" y="5174207"/>
            <a:ext cx="2993409" cy="1683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701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Rolpatroon</a:t>
            </a:r>
          </a:p>
        </p:txBody>
      </p:sp>
      <p:sp>
        <p:nvSpPr>
          <p:cNvPr id="3" name="Tijdelijke aanduiding voor inhoud 2"/>
          <p:cNvSpPr>
            <a:spLocks noGrp="1"/>
          </p:cNvSpPr>
          <p:nvPr>
            <p:ph idx="1"/>
          </p:nvPr>
        </p:nvSpPr>
        <p:spPr/>
        <p:txBody>
          <a:bodyPr/>
          <a:lstStyle/>
          <a:p>
            <a:r>
              <a:rPr lang="nl-NL" dirty="0"/>
              <a:t>Wij vervullen verschillende rollen in ons leven</a:t>
            </a:r>
          </a:p>
          <a:p>
            <a:endParaRPr lang="nl-NL" dirty="0"/>
          </a:p>
          <a:p>
            <a:endParaRPr lang="nl-NL" dirty="0"/>
          </a:p>
          <a:p>
            <a:r>
              <a:rPr lang="nl-NL" dirty="0"/>
              <a:t>Rolpatroon = gedrag wat bij een bepaalde rol hoort</a:t>
            </a:r>
          </a:p>
          <a:p>
            <a:endParaRPr lang="nl-NL" dirty="0"/>
          </a:p>
        </p:txBody>
      </p:sp>
      <p:pic>
        <p:nvPicPr>
          <p:cNvPr id="2050" name="Picture 2" descr="https://www.loesje.nl/wp-content/uploads/2013/11/NL8803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087" y="712645"/>
            <a:ext cx="4263550" cy="60222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l.popolsku.nl/wp-content/uploads/sites/2/2014/02/pag-13-womensr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925" y="387741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946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391" y="363941"/>
            <a:ext cx="8596668" cy="1320800"/>
          </a:xfrm>
        </p:spPr>
        <p:txBody>
          <a:bodyPr/>
          <a:lstStyle/>
          <a:p>
            <a:r>
              <a:rPr lang="nl-NL" dirty="0"/>
              <a:t>Belangrijke begrippen</a:t>
            </a:r>
          </a:p>
        </p:txBody>
      </p:sp>
      <p:sp>
        <p:nvSpPr>
          <p:cNvPr id="3" name="Tijdelijke aanduiding voor inhoud 2"/>
          <p:cNvSpPr>
            <a:spLocks noGrp="1"/>
          </p:cNvSpPr>
          <p:nvPr>
            <p:ph idx="1"/>
          </p:nvPr>
        </p:nvSpPr>
        <p:spPr>
          <a:xfrm>
            <a:off x="595448" y="1132765"/>
            <a:ext cx="4317747" cy="4540108"/>
          </a:xfrm>
        </p:spPr>
        <p:txBody>
          <a:bodyPr>
            <a:noAutofit/>
          </a:bodyPr>
          <a:lstStyle/>
          <a:p>
            <a:r>
              <a:rPr lang="nl-NL" sz="2400" dirty="0"/>
              <a:t>Sociaal gedrag</a:t>
            </a:r>
          </a:p>
          <a:p>
            <a:r>
              <a:rPr lang="nl-NL" sz="2400" dirty="0"/>
              <a:t>Signalen</a:t>
            </a:r>
          </a:p>
          <a:p>
            <a:r>
              <a:rPr lang="nl-NL" sz="2400" dirty="0"/>
              <a:t>Communicatie</a:t>
            </a:r>
          </a:p>
          <a:p>
            <a:r>
              <a:rPr lang="nl-NL" sz="2400" dirty="0"/>
              <a:t>Taakverdeling</a:t>
            </a:r>
          </a:p>
          <a:p>
            <a:r>
              <a:rPr lang="nl-NL" sz="2400" dirty="0"/>
              <a:t>Territoriumgedrag</a:t>
            </a:r>
          </a:p>
          <a:p>
            <a:r>
              <a:rPr lang="nl-NL" sz="2400" dirty="0"/>
              <a:t>Dreiggedrag</a:t>
            </a:r>
          </a:p>
          <a:p>
            <a:r>
              <a:rPr lang="nl-NL" sz="2400" dirty="0"/>
              <a:t>Aanvalsgedrag</a:t>
            </a:r>
          </a:p>
          <a:p>
            <a:r>
              <a:rPr lang="nl-NL" sz="2400" dirty="0"/>
              <a:t>Vluchtgedrag</a:t>
            </a:r>
          </a:p>
          <a:p>
            <a:r>
              <a:rPr lang="nl-NL" sz="2400" dirty="0"/>
              <a:t>Paringsgedrag</a:t>
            </a:r>
          </a:p>
          <a:p>
            <a:r>
              <a:rPr lang="nl-NL" sz="2400" dirty="0"/>
              <a:t>Baltsgedrag</a:t>
            </a:r>
          </a:p>
          <a:p>
            <a:r>
              <a:rPr lang="nl-NL" sz="2400" dirty="0"/>
              <a:t>Broedzorg</a:t>
            </a:r>
          </a:p>
          <a:p>
            <a:endParaRPr lang="nl-NL" sz="2400" dirty="0"/>
          </a:p>
          <a:p>
            <a:endParaRPr lang="nl-NL" sz="2400" dirty="0"/>
          </a:p>
        </p:txBody>
      </p:sp>
      <p:sp>
        <p:nvSpPr>
          <p:cNvPr id="7" name="Tijdelijke aanduiding voor inhoud 2"/>
          <p:cNvSpPr txBox="1">
            <a:spLocks/>
          </p:cNvSpPr>
          <p:nvPr/>
        </p:nvSpPr>
        <p:spPr>
          <a:xfrm>
            <a:off x="5101483" y="1012211"/>
            <a:ext cx="4317747" cy="45401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nl-NL" sz="2400" dirty="0"/>
              <a:t>Rangorde </a:t>
            </a:r>
          </a:p>
          <a:p>
            <a:r>
              <a:rPr lang="nl-NL" sz="2400" dirty="0"/>
              <a:t>Pikorde</a:t>
            </a:r>
          </a:p>
          <a:p>
            <a:r>
              <a:rPr lang="nl-NL" sz="2400" dirty="0"/>
              <a:t>Imponeergedrag</a:t>
            </a:r>
          </a:p>
          <a:p>
            <a:r>
              <a:rPr lang="nl-NL" sz="2400" dirty="0"/>
              <a:t>Dominant</a:t>
            </a:r>
          </a:p>
          <a:p>
            <a:r>
              <a:rPr lang="nl-NL" sz="2400" dirty="0"/>
              <a:t>Verantwoorde behuizing</a:t>
            </a:r>
          </a:p>
          <a:p>
            <a:r>
              <a:rPr lang="nl-NL" sz="2400" dirty="0"/>
              <a:t>Normen</a:t>
            </a:r>
          </a:p>
          <a:p>
            <a:r>
              <a:rPr lang="nl-NL" sz="2400" dirty="0"/>
              <a:t>Waarden</a:t>
            </a:r>
          </a:p>
          <a:p>
            <a:r>
              <a:rPr lang="nl-NL" sz="2400" dirty="0"/>
              <a:t>Rol</a:t>
            </a:r>
          </a:p>
          <a:p>
            <a:r>
              <a:rPr lang="nl-NL" sz="2400" dirty="0"/>
              <a:t>Rolpatroon</a:t>
            </a:r>
          </a:p>
          <a:p>
            <a:r>
              <a:rPr lang="nl-NL" sz="2400" dirty="0" err="1"/>
              <a:t>Tradionele</a:t>
            </a:r>
            <a:r>
              <a:rPr lang="nl-NL" sz="2400"/>
              <a:t> man-vrouwrolpatroon</a:t>
            </a:r>
            <a:endParaRPr lang="nl-NL" sz="2400" dirty="0"/>
          </a:p>
          <a:p>
            <a:endParaRPr lang="nl-NL" sz="2400" dirty="0"/>
          </a:p>
          <a:p>
            <a:endParaRPr lang="nl-NL" sz="2400" dirty="0"/>
          </a:p>
        </p:txBody>
      </p:sp>
    </p:spTree>
    <p:extLst>
      <p:ext uri="{BB962C8B-B14F-4D97-AF65-F5344CB8AC3E}">
        <p14:creationId xmlns:p14="http://schemas.microsoft.com/office/powerpoint/2010/main" val="400725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634827B-1DEC-4DCB-A5F5-F5424BFC6104}"/>
              </a:ext>
            </a:extLst>
          </p:cNvPr>
          <p:cNvSpPr>
            <a:spLocks noGrp="1"/>
          </p:cNvSpPr>
          <p:nvPr>
            <p:ph type="title"/>
          </p:nvPr>
        </p:nvSpPr>
        <p:spPr>
          <a:xfrm>
            <a:off x="1043950" y="1179151"/>
            <a:ext cx="3300646" cy="4463889"/>
          </a:xfrm>
        </p:spPr>
        <p:txBody>
          <a:bodyPr anchor="ctr">
            <a:normAutofit/>
          </a:bodyPr>
          <a:lstStyle/>
          <a:p>
            <a:r>
              <a:rPr lang="en-US" dirty="0" err="1"/>
              <a:t>Doelstelling</a:t>
            </a:r>
            <a:r>
              <a:rPr lang="en-US" dirty="0"/>
              <a:t> </a:t>
            </a:r>
            <a:endParaRPr lang="nl-NL"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24FA1146-1D06-4D11-87C9-DE9B773E420C}"/>
              </a:ext>
            </a:extLst>
          </p:cNvPr>
          <p:cNvSpPr>
            <a:spLocks noGrp="1"/>
          </p:cNvSpPr>
          <p:nvPr>
            <p:ph idx="1"/>
          </p:nvPr>
        </p:nvSpPr>
        <p:spPr>
          <a:xfrm>
            <a:off x="4978918" y="1109145"/>
            <a:ext cx="6341016" cy="4603900"/>
          </a:xfrm>
        </p:spPr>
        <p:txBody>
          <a:bodyPr anchor="ctr">
            <a:normAutofit/>
          </a:bodyPr>
          <a:lstStyle/>
          <a:p>
            <a:pPr marL="0" indent="0">
              <a:buNone/>
            </a:pPr>
            <a:r>
              <a:rPr lang="en-US" sz="2800" dirty="0"/>
              <a:t>Je </a:t>
            </a:r>
            <a:r>
              <a:rPr lang="en-US" sz="2800" dirty="0" err="1"/>
              <a:t>kunt</a:t>
            </a:r>
            <a:r>
              <a:rPr lang="en-US" sz="2800" dirty="0"/>
              <a:t> </a:t>
            </a:r>
            <a:r>
              <a:rPr lang="en-US" sz="2800" dirty="0" err="1"/>
              <a:t>omschrijven</a:t>
            </a:r>
            <a:r>
              <a:rPr lang="en-US" sz="2800" dirty="0"/>
              <a:t> wat </a:t>
            </a:r>
            <a:r>
              <a:rPr lang="en-US" sz="2800" dirty="0" err="1"/>
              <a:t>gedrag</a:t>
            </a:r>
            <a:r>
              <a:rPr lang="en-US" sz="2800" dirty="0"/>
              <a:t> is </a:t>
            </a:r>
            <a:r>
              <a:rPr lang="en-US" sz="2800" dirty="0" err="1"/>
              <a:t>en</a:t>
            </a:r>
            <a:r>
              <a:rPr lang="en-US" sz="2800" dirty="0"/>
              <a:t> hoe </a:t>
            </a:r>
            <a:r>
              <a:rPr lang="en-US" sz="2800" dirty="0" err="1"/>
              <a:t>gedrag</a:t>
            </a:r>
            <a:r>
              <a:rPr lang="en-US" sz="2800" dirty="0"/>
              <a:t> </a:t>
            </a:r>
            <a:r>
              <a:rPr lang="en-US" sz="2800" dirty="0" err="1"/>
              <a:t>wordt</a:t>
            </a:r>
            <a:r>
              <a:rPr lang="en-US" sz="2800" dirty="0"/>
              <a:t> </a:t>
            </a:r>
            <a:r>
              <a:rPr lang="en-US" sz="2800" dirty="0" err="1"/>
              <a:t>bestudeerd</a:t>
            </a:r>
            <a:endParaRPr lang="en-US" sz="2800" dirty="0"/>
          </a:p>
          <a:p>
            <a:pPr marL="0" indent="0">
              <a:buNone/>
            </a:pPr>
            <a:endParaRPr lang="nl-NL" sz="2800"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940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926" y="1442634"/>
            <a:ext cx="8596668" cy="516924"/>
          </a:xfrm>
        </p:spPr>
        <p:txBody>
          <a:bodyPr rtlCol="0">
            <a:normAutofit/>
          </a:bodyPr>
          <a:lstStyle/>
          <a:p>
            <a:pPr marL="0" indent="0">
              <a:buNone/>
              <a:defRPr/>
            </a:pPr>
            <a:r>
              <a:rPr lang="nl-NL" sz="2400" dirty="0"/>
              <a:t>Gedrag is alles wat een dier of mens doet.</a:t>
            </a:r>
            <a:r>
              <a:rPr lang="nl-NL" dirty="0"/>
              <a:t>	</a:t>
            </a:r>
            <a:r>
              <a:rPr lang="nl-NL" i="1" dirty="0"/>
              <a:t>	</a:t>
            </a:r>
            <a:endParaRPr lang="nl-NL" i="1" dirty="0">
              <a:solidFill>
                <a:schemeClr val="accent3">
                  <a:lumMod val="75000"/>
                </a:schemeClr>
              </a:solidFill>
            </a:endParaRPr>
          </a:p>
        </p:txBody>
      </p:sp>
      <p:sp>
        <p:nvSpPr>
          <p:cNvPr id="16386" name="Title 1"/>
          <p:cNvSpPr>
            <a:spLocks noGrp="1"/>
          </p:cNvSpPr>
          <p:nvPr>
            <p:ph type="title"/>
          </p:nvPr>
        </p:nvSpPr>
        <p:spPr/>
        <p:txBody>
          <a:bodyPr/>
          <a:lstStyle/>
          <a:p>
            <a:pPr eaLnBrk="1" hangingPunct="1"/>
            <a:r>
              <a:rPr lang="nl-NL" dirty="0"/>
              <a:t>Wat is gedrag?</a:t>
            </a:r>
          </a:p>
        </p:txBody>
      </p:sp>
      <p:sp>
        <p:nvSpPr>
          <p:cNvPr id="2" name="Tekstvak 1"/>
          <p:cNvSpPr txBox="1"/>
          <p:nvPr/>
        </p:nvSpPr>
        <p:spPr>
          <a:xfrm>
            <a:off x="589926" y="2912248"/>
            <a:ext cx="6745018" cy="461665"/>
          </a:xfrm>
          <a:prstGeom prst="rect">
            <a:avLst/>
          </a:prstGeom>
          <a:noFill/>
        </p:spPr>
        <p:txBody>
          <a:bodyPr wrap="square" rtlCol="0">
            <a:spAutoFit/>
          </a:bodyPr>
          <a:lstStyle/>
          <a:p>
            <a:r>
              <a:rPr lang="nl-NL" sz="2400" dirty="0"/>
              <a:t>Gedrag bestaat uit verschillende handelingen. </a:t>
            </a:r>
          </a:p>
        </p:txBody>
      </p:sp>
      <p:grpSp>
        <p:nvGrpSpPr>
          <p:cNvPr id="5" name="Groep 4"/>
          <p:cNvGrpSpPr/>
          <p:nvPr/>
        </p:nvGrpSpPr>
        <p:grpSpPr>
          <a:xfrm>
            <a:off x="6919425" y="1047581"/>
            <a:ext cx="2590800" cy="2095500"/>
            <a:chOff x="7199827" y="2932694"/>
            <a:chExt cx="2590800" cy="2095500"/>
          </a:xfrm>
        </p:grpSpPr>
        <p:pic>
          <p:nvPicPr>
            <p:cNvPr id="2050" name="Picture 2"/>
            <p:cNvPicPr>
              <a:picLocks noChangeAspect="1" noChangeArrowheads="1"/>
            </p:cNvPicPr>
            <p:nvPr/>
          </p:nvPicPr>
          <p:blipFill>
            <a:blip r:embed="rId2">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7199827" y="2932694"/>
              <a:ext cx="2590800" cy="2095500"/>
            </a:xfrm>
            <a:prstGeom prst="rect">
              <a:avLst/>
            </a:prstGeom>
            <a:noFill/>
            <a:ln>
              <a:noFill/>
            </a:ln>
            <a:effectLst/>
          </p:spPr>
        </p:pic>
        <p:sp>
          <p:nvSpPr>
            <p:cNvPr id="4" name="Tekstvak 3"/>
            <p:cNvSpPr txBox="1"/>
            <p:nvPr/>
          </p:nvSpPr>
          <p:spPr>
            <a:xfrm>
              <a:off x="8193839" y="2958415"/>
              <a:ext cx="1316386" cy="369332"/>
            </a:xfrm>
            <a:prstGeom prst="rect">
              <a:avLst/>
            </a:prstGeom>
            <a:noFill/>
          </p:spPr>
          <p:txBody>
            <a:bodyPr wrap="none" rtlCol="0">
              <a:spAutoFit/>
            </a:bodyPr>
            <a:lstStyle/>
            <a:p>
              <a:r>
                <a:rPr lang="nl-NL" i="1" dirty="0">
                  <a:solidFill>
                    <a:schemeClr val="accent3">
                      <a:lumMod val="75000"/>
                    </a:schemeClr>
                  </a:solidFill>
                </a:rPr>
                <a:t>Ook slapen</a:t>
              </a:r>
              <a:endParaRPr lang="nl-NL" dirty="0"/>
            </a:p>
          </p:txBody>
        </p:sp>
      </p:grpSp>
      <p:sp>
        <p:nvSpPr>
          <p:cNvPr id="6" name="Tekstvak 5"/>
          <p:cNvSpPr txBox="1"/>
          <p:nvPr/>
        </p:nvSpPr>
        <p:spPr>
          <a:xfrm>
            <a:off x="572452" y="4656667"/>
            <a:ext cx="5976320" cy="461665"/>
          </a:xfrm>
          <a:prstGeom prst="rect">
            <a:avLst/>
          </a:prstGeom>
          <a:noFill/>
        </p:spPr>
        <p:txBody>
          <a:bodyPr wrap="square" rtlCol="0">
            <a:spAutoFit/>
          </a:bodyPr>
          <a:lstStyle/>
          <a:p>
            <a:r>
              <a:rPr lang="nl-NL" sz="2400" dirty="0"/>
              <a:t>Respons = een reactie op een prikkel</a:t>
            </a:r>
          </a:p>
        </p:txBody>
      </p:sp>
      <p:grpSp>
        <p:nvGrpSpPr>
          <p:cNvPr id="9" name="Groep 8"/>
          <p:cNvGrpSpPr/>
          <p:nvPr/>
        </p:nvGrpSpPr>
        <p:grpSpPr>
          <a:xfrm>
            <a:off x="6334251" y="3955075"/>
            <a:ext cx="4474757" cy="2642471"/>
            <a:chOff x="1630363" y="1268413"/>
            <a:chExt cx="7052421" cy="4829175"/>
          </a:xfrm>
        </p:grpSpPr>
        <p:pic>
          <p:nvPicPr>
            <p:cNvPr id="10" name="Picture 2" descr="http://www.hetbiologiekabinet.nl/Oefeningen/prikkelverwerking/prikkel.jpg"/>
            <p:cNvPicPr>
              <a:picLocks noChangeAspect="1" noChangeArrowheads="1"/>
            </p:cNvPicPr>
            <p:nvPr/>
          </p:nvPicPr>
          <p:blipFill>
            <a:blip r:embed="rId3"/>
            <a:srcRect/>
            <a:stretch>
              <a:fillRect/>
            </a:stretch>
          </p:blipFill>
          <p:spPr bwMode="auto">
            <a:xfrm>
              <a:off x="1630363" y="1268413"/>
              <a:ext cx="5762625" cy="4829175"/>
            </a:xfrm>
            <a:prstGeom prst="rect">
              <a:avLst/>
            </a:prstGeom>
          </p:spPr>
          <p:style>
            <a:lnRef idx="1">
              <a:schemeClr val="accent3"/>
            </a:lnRef>
            <a:fillRef idx="2">
              <a:schemeClr val="accent3"/>
            </a:fillRef>
            <a:effectRef idx="1">
              <a:schemeClr val="accent3"/>
            </a:effectRef>
            <a:fontRef idx="minor">
              <a:schemeClr val="dk1"/>
            </a:fontRef>
          </p:style>
        </p:pic>
        <p:sp>
          <p:nvSpPr>
            <p:cNvPr id="11" name="TextBox 2"/>
            <p:cNvSpPr txBox="1"/>
            <p:nvPr/>
          </p:nvSpPr>
          <p:spPr>
            <a:xfrm>
              <a:off x="7092950" y="3959224"/>
              <a:ext cx="1589834" cy="711844"/>
            </a:xfrm>
            <a:prstGeom prst="ellipse">
              <a:avLst/>
            </a:prstGeom>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nl-NL" sz="1200" dirty="0"/>
                <a:t>Prikkel</a:t>
              </a:r>
              <a:endParaRPr lang="nl-NL" dirty="0"/>
            </a:p>
          </p:txBody>
        </p:sp>
        <p:sp>
          <p:nvSpPr>
            <p:cNvPr id="12" name="Rounded Rectangle 3"/>
            <p:cNvSpPr/>
            <p:nvPr/>
          </p:nvSpPr>
          <p:spPr>
            <a:xfrm>
              <a:off x="4787900" y="5503863"/>
              <a:ext cx="1439863" cy="433387"/>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nl-NL" dirty="0"/>
                <a:t>Impuls</a:t>
              </a:r>
            </a:p>
          </p:txBody>
        </p:sp>
        <p:sp>
          <p:nvSpPr>
            <p:cNvPr id="15" name="Rounded Rectangle 13"/>
            <p:cNvSpPr/>
            <p:nvPr/>
          </p:nvSpPr>
          <p:spPr>
            <a:xfrm>
              <a:off x="4616653" y="4511494"/>
              <a:ext cx="1284287" cy="344487"/>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nl-NL" sz="1400" dirty="0"/>
                <a:t>Reactie</a:t>
              </a:r>
              <a:endParaRPr lang="nl-NL" dirty="0"/>
            </a:p>
          </p:txBody>
        </p:sp>
        <p:sp>
          <p:nvSpPr>
            <p:cNvPr id="16" name="Oval 22"/>
            <p:cNvSpPr/>
            <p:nvPr/>
          </p:nvSpPr>
          <p:spPr>
            <a:xfrm>
              <a:off x="6718300" y="4338638"/>
              <a:ext cx="215900" cy="460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nl-NL"/>
            </a:p>
          </p:txBody>
        </p:sp>
        <p:sp>
          <p:nvSpPr>
            <p:cNvPr id="17" name="Freeform 25"/>
            <p:cNvSpPr/>
            <p:nvPr/>
          </p:nvSpPr>
          <p:spPr>
            <a:xfrm>
              <a:off x="3187700" y="2105025"/>
              <a:ext cx="3459163" cy="3265488"/>
            </a:xfrm>
            <a:custGeom>
              <a:avLst/>
              <a:gdLst>
                <a:gd name="connsiteX0" fmla="*/ 3459746 w 3459746"/>
                <a:gd name="connsiteY0" fmla="*/ 2264229 h 3266468"/>
                <a:gd name="connsiteX1" fmla="*/ 3169460 w 3459746"/>
                <a:gd name="connsiteY1" fmla="*/ 2409372 h 3266468"/>
                <a:gd name="connsiteX2" fmla="*/ 2705003 w 3459746"/>
                <a:gd name="connsiteY2" fmla="*/ 2699658 h 3266468"/>
                <a:gd name="connsiteX3" fmla="*/ 2226032 w 3459746"/>
                <a:gd name="connsiteY3" fmla="*/ 3018972 h 3266468"/>
                <a:gd name="connsiteX4" fmla="*/ 1645460 w 3459746"/>
                <a:gd name="connsiteY4" fmla="*/ 3265715 h 3266468"/>
                <a:gd name="connsiteX5" fmla="*/ 1035860 w 3459746"/>
                <a:gd name="connsiteY5" fmla="*/ 3077029 h 3266468"/>
                <a:gd name="connsiteX6" fmla="*/ 440774 w 3459746"/>
                <a:gd name="connsiteY6" fmla="*/ 2583543 h 3266468"/>
                <a:gd name="connsiteX7" fmla="*/ 92432 w 3459746"/>
                <a:gd name="connsiteY7" fmla="*/ 2046515 h 3266468"/>
                <a:gd name="connsiteX8" fmla="*/ 48889 w 3459746"/>
                <a:gd name="connsiteY8" fmla="*/ 1915886 h 3266468"/>
                <a:gd name="connsiteX9" fmla="*/ 5346 w 3459746"/>
                <a:gd name="connsiteY9" fmla="*/ 1843315 h 3266468"/>
                <a:gd name="connsiteX10" fmla="*/ 179517 w 3459746"/>
                <a:gd name="connsiteY10" fmla="*/ 1349829 h 3266468"/>
                <a:gd name="connsiteX11" fmla="*/ 179517 w 3459746"/>
                <a:gd name="connsiteY11" fmla="*/ 957943 h 3266468"/>
                <a:gd name="connsiteX12" fmla="*/ 165003 w 3459746"/>
                <a:gd name="connsiteY12" fmla="*/ 653143 h 3266468"/>
                <a:gd name="connsiteX13" fmla="*/ 121460 w 3459746"/>
                <a:gd name="connsiteY13" fmla="*/ 508000 h 3266468"/>
                <a:gd name="connsiteX14" fmla="*/ 92432 w 3459746"/>
                <a:gd name="connsiteY14" fmla="*/ 304800 h 3266468"/>
                <a:gd name="connsiteX15" fmla="*/ 179517 w 3459746"/>
                <a:gd name="connsiteY15" fmla="*/ 0 h 3266468"/>
                <a:gd name="connsiteX16" fmla="*/ 179517 w 3459746"/>
                <a:gd name="connsiteY16" fmla="*/ 0 h 326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9746" h="3266468">
                  <a:moveTo>
                    <a:pt x="3459746" y="2264229"/>
                  </a:moveTo>
                  <a:cubicBezTo>
                    <a:pt x="3377498" y="2300514"/>
                    <a:pt x="3295251" y="2336800"/>
                    <a:pt x="3169460" y="2409372"/>
                  </a:cubicBezTo>
                  <a:cubicBezTo>
                    <a:pt x="3043669" y="2481944"/>
                    <a:pt x="2862241" y="2598058"/>
                    <a:pt x="2705003" y="2699658"/>
                  </a:cubicBezTo>
                  <a:cubicBezTo>
                    <a:pt x="2547765" y="2801258"/>
                    <a:pt x="2402622" y="2924629"/>
                    <a:pt x="2226032" y="3018972"/>
                  </a:cubicBezTo>
                  <a:cubicBezTo>
                    <a:pt x="2049442" y="3113315"/>
                    <a:pt x="1843822" y="3256039"/>
                    <a:pt x="1645460" y="3265715"/>
                  </a:cubicBezTo>
                  <a:cubicBezTo>
                    <a:pt x="1447098" y="3275391"/>
                    <a:pt x="1236641" y="3190724"/>
                    <a:pt x="1035860" y="3077029"/>
                  </a:cubicBezTo>
                  <a:cubicBezTo>
                    <a:pt x="835079" y="2963334"/>
                    <a:pt x="598012" y="2755295"/>
                    <a:pt x="440774" y="2583543"/>
                  </a:cubicBezTo>
                  <a:cubicBezTo>
                    <a:pt x="283536" y="2411791"/>
                    <a:pt x="157746" y="2157791"/>
                    <a:pt x="92432" y="2046515"/>
                  </a:cubicBezTo>
                  <a:cubicBezTo>
                    <a:pt x="27118" y="1935239"/>
                    <a:pt x="63403" y="1949753"/>
                    <a:pt x="48889" y="1915886"/>
                  </a:cubicBezTo>
                  <a:cubicBezTo>
                    <a:pt x="34375" y="1882019"/>
                    <a:pt x="-16425" y="1937658"/>
                    <a:pt x="5346" y="1843315"/>
                  </a:cubicBezTo>
                  <a:cubicBezTo>
                    <a:pt x="27117" y="1748972"/>
                    <a:pt x="150488" y="1497391"/>
                    <a:pt x="179517" y="1349829"/>
                  </a:cubicBezTo>
                  <a:cubicBezTo>
                    <a:pt x="208545" y="1202267"/>
                    <a:pt x="181936" y="1074057"/>
                    <a:pt x="179517" y="957943"/>
                  </a:cubicBezTo>
                  <a:cubicBezTo>
                    <a:pt x="177098" y="841829"/>
                    <a:pt x="174679" y="728133"/>
                    <a:pt x="165003" y="653143"/>
                  </a:cubicBezTo>
                  <a:cubicBezTo>
                    <a:pt x="155327" y="578153"/>
                    <a:pt x="133555" y="566057"/>
                    <a:pt x="121460" y="508000"/>
                  </a:cubicBezTo>
                  <a:cubicBezTo>
                    <a:pt x="109365" y="449943"/>
                    <a:pt x="82756" y="389467"/>
                    <a:pt x="92432" y="304800"/>
                  </a:cubicBezTo>
                  <a:cubicBezTo>
                    <a:pt x="102108" y="220133"/>
                    <a:pt x="179517" y="0"/>
                    <a:pt x="179517" y="0"/>
                  </a:cubicBezTo>
                  <a:lnTo>
                    <a:pt x="179517" y="0"/>
                  </a:lnTo>
                </a:path>
              </a:pathLst>
            </a:custGeom>
            <a:ln w="38100"/>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nl-NL"/>
            </a:p>
          </p:txBody>
        </p:sp>
        <p:sp>
          <p:nvSpPr>
            <p:cNvPr id="18" name="Freeform 26"/>
            <p:cNvSpPr/>
            <p:nvPr/>
          </p:nvSpPr>
          <p:spPr>
            <a:xfrm>
              <a:off x="3149600" y="1792288"/>
              <a:ext cx="668338" cy="623887"/>
            </a:xfrm>
            <a:custGeom>
              <a:avLst/>
              <a:gdLst>
                <a:gd name="connsiteX0" fmla="*/ 0 w 667657"/>
                <a:gd name="connsiteY0" fmla="*/ 116114 h 624114"/>
                <a:gd name="connsiteX1" fmla="*/ 232228 w 667657"/>
                <a:gd name="connsiteY1" fmla="*/ 435428 h 624114"/>
                <a:gd name="connsiteX2" fmla="*/ 653142 w 667657"/>
                <a:gd name="connsiteY2" fmla="*/ 624114 h 624114"/>
                <a:gd name="connsiteX3" fmla="*/ 667657 w 667657"/>
                <a:gd name="connsiteY3" fmla="*/ 551542 h 624114"/>
                <a:gd name="connsiteX4" fmla="*/ 304800 w 667657"/>
                <a:gd name="connsiteY4" fmla="*/ 275771 h 624114"/>
                <a:gd name="connsiteX5" fmla="*/ 87085 w 667657"/>
                <a:gd name="connsiteY5" fmla="*/ 0 h 624114"/>
                <a:gd name="connsiteX6" fmla="*/ 0 w 667657"/>
                <a:gd name="connsiteY6" fmla="*/ 116114 h 62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657" h="624114">
                  <a:moveTo>
                    <a:pt x="0" y="116114"/>
                  </a:moveTo>
                  <a:lnTo>
                    <a:pt x="232228" y="435428"/>
                  </a:lnTo>
                  <a:lnTo>
                    <a:pt x="653142" y="624114"/>
                  </a:lnTo>
                  <a:lnTo>
                    <a:pt x="667657" y="551542"/>
                  </a:lnTo>
                  <a:lnTo>
                    <a:pt x="304800" y="275771"/>
                  </a:lnTo>
                  <a:lnTo>
                    <a:pt x="87085" y="0"/>
                  </a:lnTo>
                  <a:lnTo>
                    <a:pt x="0" y="1161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9" name="Freeform 27"/>
            <p:cNvSpPr/>
            <p:nvPr/>
          </p:nvSpPr>
          <p:spPr>
            <a:xfrm>
              <a:off x="3330575" y="1639888"/>
              <a:ext cx="668338" cy="636587"/>
            </a:xfrm>
            <a:custGeom>
              <a:avLst/>
              <a:gdLst>
                <a:gd name="connsiteX0" fmla="*/ 0 w 667657"/>
                <a:gd name="connsiteY0" fmla="*/ 116114 h 624114"/>
                <a:gd name="connsiteX1" fmla="*/ 232228 w 667657"/>
                <a:gd name="connsiteY1" fmla="*/ 435428 h 624114"/>
                <a:gd name="connsiteX2" fmla="*/ 653142 w 667657"/>
                <a:gd name="connsiteY2" fmla="*/ 624114 h 624114"/>
                <a:gd name="connsiteX3" fmla="*/ 667657 w 667657"/>
                <a:gd name="connsiteY3" fmla="*/ 551542 h 624114"/>
                <a:gd name="connsiteX4" fmla="*/ 304800 w 667657"/>
                <a:gd name="connsiteY4" fmla="*/ 275771 h 624114"/>
                <a:gd name="connsiteX5" fmla="*/ 87085 w 667657"/>
                <a:gd name="connsiteY5" fmla="*/ 0 h 624114"/>
                <a:gd name="connsiteX6" fmla="*/ 0 w 667657"/>
                <a:gd name="connsiteY6" fmla="*/ 116114 h 62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657" h="624114">
                  <a:moveTo>
                    <a:pt x="0" y="116114"/>
                  </a:moveTo>
                  <a:lnTo>
                    <a:pt x="232228" y="435428"/>
                  </a:lnTo>
                  <a:lnTo>
                    <a:pt x="653142" y="624114"/>
                  </a:lnTo>
                  <a:lnTo>
                    <a:pt x="667657" y="551542"/>
                  </a:lnTo>
                  <a:lnTo>
                    <a:pt x="304800" y="275771"/>
                  </a:lnTo>
                  <a:lnTo>
                    <a:pt x="87085" y="0"/>
                  </a:lnTo>
                  <a:lnTo>
                    <a:pt x="0" y="11611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nl-NL"/>
            </a:p>
          </p:txBody>
        </p:sp>
        <p:sp>
          <p:nvSpPr>
            <p:cNvPr id="20" name="Freeform 28"/>
            <p:cNvSpPr/>
            <p:nvPr/>
          </p:nvSpPr>
          <p:spPr>
            <a:xfrm>
              <a:off x="3290888" y="2147888"/>
              <a:ext cx="774700" cy="2593975"/>
            </a:xfrm>
            <a:custGeom>
              <a:avLst/>
              <a:gdLst>
                <a:gd name="connsiteX0" fmla="*/ 409494 w 773600"/>
                <a:gd name="connsiteY0" fmla="*/ 0 h 2593953"/>
                <a:gd name="connsiteX1" fmla="*/ 90180 w 773600"/>
                <a:gd name="connsiteY1" fmla="*/ 406400 h 2593953"/>
                <a:gd name="connsiteX2" fmla="*/ 133722 w 773600"/>
                <a:gd name="connsiteY2" fmla="*/ 943429 h 2593953"/>
                <a:gd name="connsiteX3" fmla="*/ 3094 w 773600"/>
                <a:gd name="connsiteY3" fmla="*/ 1335315 h 2593953"/>
                <a:gd name="connsiteX4" fmla="*/ 61151 w 773600"/>
                <a:gd name="connsiteY4" fmla="*/ 1712686 h 2593953"/>
                <a:gd name="connsiteX5" fmla="*/ 278865 w 773600"/>
                <a:gd name="connsiteY5" fmla="*/ 2075543 h 2593953"/>
                <a:gd name="connsiteX6" fmla="*/ 569151 w 773600"/>
                <a:gd name="connsiteY6" fmla="*/ 2264229 h 2593953"/>
                <a:gd name="connsiteX7" fmla="*/ 743322 w 773600"/>
                <a:gd name="connsiteY7" fmla="*/ 2554515 h 2593953"/>
                <a:gd name="connsiteX8" fmla="*/ 772351 w 773600"/>
                <a:gd name="connsiteY8" fmla="*/ 2583543 h 259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600" h="2593953">
                  <a:moveTo>
                    <a:pt x="409494" y="0"/>
                  </a:moveTo>
                  <a:cubicBezTo>
                    <a:pt x="272818" y="124581"/>
                    <a:pt x="136142" y="249162"/>
                    <a:pt x="90180" y="406400"/>
                  </a:cubicBezTo>
                  <a:cubicBezTo>
                    <a:pt x="44218" y="563638"/>
                    <a:pt x="148236" y="788610"/>
                    <a:pt x="133722" y="943429"/>
                  </a:cubicBezTo>
                  <a:cubicBezTo>
                    <a:pt x="119208" y="1098248"/>
                    <a:pt x="15189" y="1207106"/>
                    <a:pt x="3094" y="1335315"/>
                  </a:cubicBezTo>
                  <a:cubicBezTo>
                    <a:pt x="-9001" y="1463524"/>
                    <a:pt x="15189" y="1589315"/>
                    <a:pt x="61151" y="1712686"/>
                  </a:cubicBezTo>
                  <a:cubicBezTo>
                    <a:pt x="107113" y="1836057"/>
                    <a:pt x="194199" y="1983619"/>
                    <a:pt x="278865" y="2075543"/>
                  </a:cubicBezTo>
                  <a:cubicBezTo>
                    <a:pt x="363531" y="2167467"/>
                    <a:pt x="491742" y="2184400"/>
                    <a:pt x="569151" y="2264229"/>
                  </a:cubicBezTo>
                  <a:cubicBezTo>
                    <a:pt x="646560" y="2344058"/>
                    <a:pt x="709455" y="2501296"/>
                    <a:pt x="743322" y="2554515"/>
                  </a:cubicBezTo>
                  <a:cubicBezTo>
                    <a:pt x="777189" y="2607734"/>
                    <a:pt x="774770" y="2595638"/>
                    <a:pt x="772351" y="2583543"/>
                  </a:cubicBezTo>
                </a:path>
              </a:pathLst>
            </a:custGeom>
            <a:ln w="38100"/>
          </p:spPr>
          <p:style>
            <a:lnRef idx="2">
              <a:schemeClr val="accent3"/>
            </a:lnRef>
            <a:fillRef idx="0">
              <a:schemeClr val="accent3"/>
            </a:fillRef>
            <a:effectRef idx="1">
              <a:schemeClr val="accent3"/>
            </a:effectRef>
            <a:fontRef idx="minor">
              <a:schemeClr val="tx1"/>
            </a:fontRef>
          </p:style>
          <p:txBody>
            <a:bodyPr anchor="ctr"/>
            <a:lstStyle/>
            <a:p>
              <a:pPr algn="ctr">
                <a:defRPr/>
              </a:pPr>
              <a:endParaRPr lang="nl-NL"/>
            </a:p>
          </p:txBody>
        </p:sp>
        <p:sp>
          <p:nvSpPr>
            <p:cNvPr id="21" name="Freeform 29"/>
            <p:cNvSpPr/>
            <p:nvPr/>
          </p:nvSpPr>
          <p:spPr>
            <a:xfrm>
              <a:off x="3700463" y="4470400"/>
              <a:ext cx="1046162" cy="696913"/>
            </a:xfrm>
            <a:custGeom>
              <a:avLst/>
              <a:gdLst>
                <a:gd name="connsiteX0" fmla="*/ 0 w 1045028"/>
                <a:gd name="connsiteY0" fmla="*/ 0 h 696686"/>
                <a:gd name="connsiteX1" fmla="*/ 609600 w 1045028"/>
                <a:gd name="connsiteY1" fmla="*/ 203200 h 696686"/>
                <a:gd name="connsiteX2" fmla="*/ 1045028 w 1045028"/>
                <a:gd name="connsiteY2" fmla="*/ 696686 h 696686"/>
                <a:gd name="connsiteX3" fmla="*/ 449943 w 1045028"/>
                <a:gd name="connsiteY3" fmla="*/ 522514 h 696686"/>
                <a:gd name="connsiteX4" fmla="*/ 0 w 1045028"/>
                <a:gd name="connsiteY4" fmla="*/ 0 h 69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028" h="696686">
                  <a:moveTo>
                    <a:pt x="0" y="0"/>
                  </a:moveTo>
                  <a:lnTo>
                    <a:pt x="609600" y="203200"/>
                  </a:lnTo>
                  <a:lnTo>
                    <a:pt x="1045028" y="696686"/>
                  </a:lnTo>
                  <a:lnTo>
                    <a:pt x="449943" y="52251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a:p>
          </p:txBody>
        </p:sp>
      </p:grpSp>
    </p:spTree>
    <p:extLst>
      <p:ext uri="{BB962C8B-B14F-4D97-AF65-F5344CB8AC3E}">
        <p14:creationId xmlns:p14="http://schemas.microsoft.com/office/powerpoint/2010/main" val="195410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7364" y="190860"/>
            <a:ext cx="8596668" cy="1320800"/>
          </a:xfrm>
        </p:spPr>
        <p:txBody>
          <a:bodyPr/>
          <a:lstStyle/>
          <a:p>
            <a:r>
              <a:rPr lang="nl-NL" dirty="0"/>
              <a:t>Ethologie</a:t>
            </a:r>
          </a:p>
        </p:txBody>
      </p:sp>
      <p:sp>
        <p:nvSpPr>
          <p:cNvPr id="3" name="Tijdelijke aanduiding voor inhoud 2"/>
          <p:cNvSpPr>
            <a:spLocks noGrp="1"/>
          </p:cNvSpPr>
          <p:nvPr>
            <p:ph idx="1"/>
          </p:nvPr>
        </p:nvSpPr>
        <p:spPr>
          <a:xfrm>
            <a:off x="242200" y="1033955"/>
            <a:ext cx="8596668" cy="2175437"/>
          </a:xfrm>
        </p:spPr>
        <p:txBody>
          <a:bodyPr/>
          <a:lstStyle/>
          <a:p>
            <a:pPr marL="0" indent="0">
              <a:buNone/>
            </a:pPr>
            <a:r>
              <a:rPr lang="nl-NL" dirty="0"/>
              <a:t>Het bestuderen van gedrag</a:t>
            </a:r>
          </a:p>
          <a:p>
            <a:pPr marL="0" indent="0">
              <a:buNone/>
            </a:pPr>
            <a:endParaRPr lang="nl-NL" dirty="0"/>
          </a:p>
          <a:p>
            <a:pPr marL="0" indent="0">
              <a:buNone/>
            </a:pPr>
            <a:r>
              <a:rPr lang="nl-NL" dirty="0"/>
              <a:t>Objectief kijken: Je beschrijft alleen feiten, geen meningen!!</a:t>
            </a:r>
          </a:p>
          <a:p>
            <a:pPr marL="0" indent="0">
              <a:buNone/>
            </a:pPr>
            <a:r>
              <a:rPr lang="nl-NL" dirty="0"/>
              <a:t>Zeggen wat je daadwerkelijk ziet!!! Niet wat je denkt te zien</a:t>
            </a:r>
          </a:p>
        </p:txBody>
      </p:sp>
      <p:sp>
        <p:nvSpPr>
          <p:cNvPr id="4" name="Tijdelijke aanduiding voor inhoud 2"/>
          <p:cNvSpPr txBox="1">
            <a:spLocks/>
          </p:cNvSpPr>
          <p:nvPr/>
        </p:nvSpPr>
        <p:spPr>
          <a:xfrm>
            <a:off x="951884" y="5155894"/>
            <a:ext cx="7919161" cy="14973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nl-NL" dirty="0">
                <a:solidFill>
                  <a:schemeClr val="accent1"/>
                </a:solidFill>
              </a:rPr>
              <a:t>Het bestuderen van het gedrag gebeurd volgens een biologisch onderzoek!</a:t>
            </a:r>
          </a:p>
          <a:p>
            <a:pPr marL="0" indent="0">
              <a:buFont typeface="Wingdings 3" charset="2"/>
              <a:buNone/>
            </a:pPr>
            <a:r>
              <a:rPr lang="nl-NL" b="1" dirty="0"/>
              <a:t>Probleemstelling – onderzoeksvraag – hypothese – verwachting </a:t>
            </a:r>
          </a:p>
          <a:p>
            <a:pPr marL="0" indent="0">
              <a:buFont typeface="Wingdings 3" charset="2"/>
              <a:buNone/>
            </a:pPr>
            <a:r>
              <a:rPr lang="nl-NL" b="1" dirty="0"/>
              <a:t>– werkplan – benodigdheden – resultaten - conclusie</a:t>
            </a:r>
          </a:p>
          <a:p>
            <a:pPr marL="0" indent="0">
              <a:buFont typeface="Wingdings 3" charset="2"/>
              <a:buNone/>
            </a:pPr>
            <a:endParaRPr lang="nl-NL" dirty="0"/>
          </a:p>
        </p:txBody>
      </p:sp>
      <p:pic>
        <p:nvPicPr>
          <p:cNvPr id="1026" name="Picture 2" descr="https://i.ytimg.com/vi/l3sEM2nMuE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893" y="2991933"/>
            <a:ext cx="3525127" cy="198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11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Ethogram</a:t>
            </a:r>
            <a:endParaRPr lang="nl-NL" dirty="0"/>
          </a:p>
        </p:txBody>
      </p:sp>
      <p:sp>
        <p:nvSpPr>
          <p:cNvPr id="3" name="Tijdelijke aanduiding voor inhoud 2"/>
          <p:cNvSpPr>
            <a:spLocks noGrp="1"/>
          </p:cNvSpPr>
          <p:nvPr>
            <p:ph idx="1"/>
          </p:nvPr>
        </p:nvSpPr>
        <p:spPr>
          <a:xfrm>
            <a:off x="581799" y="1491849"/>
            <a:ext cx="10131693" cy="4228488"/>
          </a:xfrm>
        </p:spPr>
        <p:txBody>
          <a:bodyPr>
            <a:noAutofit/>
          </a:bodyPr>
          <a:lstStyle/>
          <a:p>
            <a:pPr marL="0" indent="0">
              <a:buNone/>
            </a:pPr>
            <a:r>
              <a:rPr lang="nl-NL" sz="2000" dirty="0"/>
              <a:t>Een lijst met verwachte handelingen. Hierin worden handelingen duidelijk omschreven en daar wordt een naam aan gegeven.</a:t>
            </a:r>
          </a:p>
          <a:p>
            <a:pPr marL="0" indent="0">
              <a:buNone/>
            </a:pPr>
            <a:endParaRPr lang="nl-NL" sz="2000" dirty="0"/>
          </a:p>
          <a:p>
            <a:pPr marL="0" indent="0">
              <a:buNone/>
            </a:pPr>
            <a:r>
              <a:rPr lang="nl-NL" sz="2000" dirty="0"/>
              <a:t>Een </a:t>
            </a:r>
            <a:r>
              <a:rPr lang="nl-NL" sz="2000" dirty="0" err="1"/>
              <a:t>ethogram</a:t>
            </a:r>
            <a:r>
              <a:rPr lang="nl-NL" sz="2000" dirty="0"/>
              <a:t> kun je maken door een dier langere tijd te observeren</a:t>
            </a:r>
          </a:p>
          <a:p>
            <a:pPr marL="0" indent="0">
              <a:buNone/>
            </a:pPr>
            <a:endParaRPr lang="nl-NL" sz="2000" dirty="0"/>
          </a:p>
          <a:p>
            <a:pPr marL="0" indent="0">
              <a:buNone/>
            </a:pPr>
            <a:endParaRPr lang="nl-NL" sz="2000" dirty="0"/>
          </a:p>
          <a:p>
            <a:pPr marL="0" indent="0">
              <a:buNone/>
            </a:pPr>
            <a:endParaRPr lang="nl-NL" sz="2000" dirty="0"/>
          </a:p>
          <a:p>
            <a:pPr marL="0" indent="0">
              <a:buNone/>
            </a:pPr>
            <a:endParaRPr lang="nl-NL" sz="2000" dirty="0"/>
          </a:p>
          <a:p>
            <a:pPr marL="0" indent="0">
              <a:buNone/>
            </a:pPr>
            <a:endParaRPr lang="nl-NL" sz="2000" dirty="0"/>
          </a:p>
          <a:p>
            <a:pPr marL="0" indent="0">
              <a:buNone/>
            </a:pPr>
            <a:endParaRPr lang="nl-NL" sz="2000" dirty="0"/>
          </a:p>
          <a:p>
            <a:pPr marL="0" indent="0">
              <a:buNone/>
            </a:pPr>
            <a:endParaRPr lang="nl-NL" sz="2000" dirty="0"/>
          </a:p>
          <a:p>
            <a:pPr marL="0" indent="0">
              <a:buNone/>
            </a:pPr>
            <a:r>
              <a:rPr lang="nl-NL" sz="2000" dirty="0"/>
              <a:t>Met behulp van een </a:t>
            </a:r>
            <a:r>
              <a:rPr lang="nl-NL" sz="2000" b="1" dirty="0" err="1"/>
              <a:t>ethogram</a:t>
            </a:r>
            <a:r>
              <a:rPr lang="nl-NL" sz="2000" dirty="0"/>
              <a:t> kun je een </a:t>
            </a:r>
            <a:r>
              <a:rPr lang="nl-NL" sz="2000" b="1" dirty="0"/>
              <a:t>protocol</a:t>
            </a:r>
            <a:r>
              <a:rPr lang="nl-NL" sz="2000" dirty="0"/>
              <a:t> maken. (een lijst van opeenvolgende handelingen)</a:t>
            </a:r>
          </a:p>
        </p:txBody>
      </p:sp>
      <p:sp>
        <p:nvSpPr>
          <p:cNvPr id="4" name="Tekstvak 3"/>
          <p:cNvSpPr txBox="1"/>
          <p:nvPr/>
        </p:nvSpPr>
        <p:spPr>
          <a:xfrm>
            <a:off x="7842752" y="3224065"/>
            <a:ext cx="2473569" cy="369332"/>
          </a:xfrm>
          <a:prstGeom prst="rect">
            <a:avLst/>
          </a:prstGeom>
          <a:noFill/>
        </p:spPr>
        <p:txBody>
          <a:bodyPr wrap="square" rtlCol="0">
            <a:spAutoFit/>
          </a:bodyPr>
          <a:lstStyle/>
          <a:p>
            <a:r>
              <a:rPr lang="nl-NL" dirty="0">
                <a:solidFill>
                  <a:schemeClr val="accent1"/>
                </a:solidFill>
              </a:rPr>
              <a:t>Afb. 5 en 6</a:t>
            </a:r>
          </a:p>
        </p:txBody>
      </p:sp>
      <p:pic>
        <p:nvPicPr>
          <p:cNvPr id="2050" name="Picture 2" descr="http://www.studiobiologie.nl/KB1/V02_01/tabel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706" y="3593397"/>
            <a:ext cx="7735683" cy="172726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535" y="2812649"/>
            <a:ext cx="1384703" cy="1279466"/>
          </a:xfrm>
          <a:prstGeom prst="rect">
            <a:avLst/>
          </a:prstGeom>
        </p:spPr>
      </p:pic>
    </p:spTree>
    <p:extLst>
      <p:ext uri="{BB962C8B-B14F-4D97-AF65-F5344CB8AC3E}">
        <p14:creationId xmlns:p14="http://schemas.microsoft.com/office/powerpoint/2010/main" val="154964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Gedragsketens </a:t>
            </a:r>
          </a:p>
        </p:txBody>
      </p:sp>
      <p:sp>
        <p:nvSpPr>
          <p:cNvPr id="3" name="Tijdelijke aanduiding voor inhoud 2"/>
          <p:cNvSpPr>
            <a:spLocks noGrp="1"/>
          </p:cNvSpPr>
          <p:nvPr>
            <p:ph idx="1"/>
          </p:nvPr>
        </p:nvSpPr>
        <p:spPr>
          <a:xfrm>
            <a:off x="882051" y="1341723"/>
            <a:ext cx="8596668" cy="688119"/>
          </a:xfrm>
        </p:spPr>
        <p:txBody>
          <a:bodyPr/>
          <a:lstStyle/>
          <a:p>
            <a:pPr marL="0" indent="0">
              <a:buNone/>
            </a:pPr>
            <a:r>
              <a:rPr lang="nl-NL" dirty="0"/>
              <a:t>Een aantal handelingen in een vaste volgorde.</a:t>
            </a:r>
          </a:p>
        </p:txBody>
      </p:sp>
      <p:pic>
        <p:nvPicPr>
          <p:cNvPr id="5" name="Afbeelding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331" y="4354032"/>
            <a:ext cx="2351187" cy="2172497"/>
          </a:xfrm>
          <a:prstGeom prst="rect">
            <a:avLst/>
          </a:prstGeom>
        </p:spPr>
      </p:pic>
      <p:pic>
        <p:nvPicPr>
          <p:cNvPr id="6" name="Afbeelding 5">
            <a:hlinkClick r:id="rId4"/>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430" y="4354122"/>
            <a:ext cx="2395469" cy="2213414"/>
          </a:xfrm>
          <a:prstGeom prst="rect">
            <a:avLst/>
          </a:prstGeom>
        </p:spPr>
      </p:pic>
      <p:sp>
        <p:nvSpPr>
          <p:cNvPr id="7" name="Tekstvak 6"/>
          <p:cNvSpPr txBox="1"/>
          <p:nvPr/>
        </p:nvSpPr>
        <p:spPr>
          <a:xfrm>
            <a:off x="6116570" y="3423903"/>
            <a:ext cx="2665980" cy="369332"/>
          </a:xfrm>
          <a:prstGeom prst="rect">
            <a:avLst/>
          </a:prstGeom>
          <a:noFill/>
        </p:spPr>
        <p:txBody>
          <a:bodyPr wrap="square" rtlCol="0">
            <a:spAutoFit/>
          </a:bodyPr>
          <a:lstStyle/>
          <a:p>
            <a:r>
              <a:rPr lang="nl-NL" dirty="0"/>
              <a:t>Paringsgedrag/ balts</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002" y="2093791"/>
            <a:ext cx="3961121" cy="376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86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391" y="363941"/>
            <a:ext cx="8596668" cy="1320800"/>
          </a:xfrm>
        </p:spPr>
        <p:txBody>
          <a:bodyPr/>
          <a:lstStyle/>
          <a:p>
            <a:r>
              <a:rPr lang="nl-NL" dirty="0"/>
              <a:t>Belangrijke begrippen</a:t>
            </a:r>
          </a:p>
        </p:txBody>
      </p:sp>
      <p:sp>
        <p:nvSpPr>
          <p:cNvPr id="3" name="Tijdelijke aanduiding voor inhoud 2"/>
          <p:cNvSpPr>
            <a:spLocks noGrp="1"/>
          </p:cNvSpPr>
          <p:nvPr>
            <p:ph idx="1"/>
          </p:nvPr>
        </p:nvSpPr>
        <p:spPr>
          <a:xfrm>
            <a:off x="718278" y="1337482"/>
            <a:ext cx="4317747" cy="4540108"/>
          </a:xfrm>
        </p:spPr>
        <p:txBody>
          <a:bodyPr>
            <a:noAutofit/>
          </a:bodyPr>
          <a:lstStyle/>
          <a:p>
            <a:r>
              <a:rPr lang="nl-NL" sz="2400" dirty="0"/>
              <a:t>Gedrag</a:t>
            </a:r>
          </a:p>
          <a:p>
            <a:r>
              <a:rPr lang="nl-NL" sz="2400" dirty="0"/>
              <a:t>prikkel</a:t>
            </a:r>
          </a:p>
          <a:p>
            <a:r>
              <a:rPr lang="nl-NL" sz="2400" dirty="0"/>
              <a:t>Respons</a:t>
            </a:r>
          </a:p>
          <a:p>
            <a:r>
              <a:rPr lang="nl-NL" sz="2400" dirty="0"/>
              <a:t>handelingen</a:t>
            </a:r>
          </a:p>
          <a:p>
            <a:r>
              <a:rPr lang="nl-NL" sz="2400" dirty="0"/>
              <a:t>Ethologie</a:t>
            </a:r>
          </a:p>
          <a:p>
            <a:r>
              <a:rPr lang="nl-NL" sz="2400" dirty="0"/>
              <a:t>Objectief</a:t>
            </a:r>
          </a:p>
          <a:p>
            <a:r>
              <a:rPr lang="nl-NL" sz="2400" dirty="0"/>
              <a:t>Feit</a:t>
            </a:r>
          </a:p>
          <a:p>
            <a:r>
              <a:rPr lang="nl-NL" sz="2400" dirty="0" err="1"/>
              <a:t>Ethogram</a:t>
            </a:r>
            <a:endParaRPr lang="nl-NL" sz="2400" dirty="0"/>
          </a:p>
          <a:p>
            <a:r>
              <a:rPr lang="nl-NL" sz="2400" dirty="0"/>
              <a:t>Protocol</a:t>
            </a:r>
          </a:p>
          <a:p>
            <a:r>
              <a:rPr lang="nl-NL" sz="2400"/>
              <a:t>Gedragsketen</a:t>
            </a:r>
            <a:endParaRPr lang="nl-NL" sz="2400" dirty="0"/>
          </a:p>
          <a:p>
            <a:r>
              <a:rPr lang="nl-NL" sz="2400" dirty="0"/>
              <a:t>Paringsgedrag / balts</a:t>
            </a:r>
          </a:p>
          <a:p>
            <a:endParaRPr lang="nl-NL" sz="2400" dirty="0"/>
          </a:p>
        </p:txBody>
      </p:sp>
      <p:sp>
        <p:nvSpPr>
          <p:cNvPr id="4" name="Rechteraccolade 3"/>
          <p:cNvSpPr/>
          <p:nvPr/>
        </p:nvSpPr>
        <p:spPr>
          <a:xfrm>
            <a:off x="2470245" y="1992573"/>
            <a:ext cx="545910" cy="6550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Rechteraccolade 4"/>
          <p:cNvSpPr/>
          <p:nvPr/>
        </p:nvSpPr>
        <p:spPr>
          <a:xfrm>
            <a:off x="2634018" y="4995081"/>
            <a:ext cx="873457" cy="5595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Tekstvak 5"/>
          <p:cNvSpPr txBox="1"/>
          <p:nvPr/>
        </p:nvSpPr>
        <p:spPr>
          <a:xfrm>
            <a:off x="3070746" y="2135453"/>
            <a:ext cx="2524836" cy="369332"/>
          </a:xfrm>
          <a:prstGeom prst="rect">
            <a:avLst/>
          </a:prstGeom>
          <a:noFill/>
        </p:spPr>
        <p:txBody>
          <a:bodyPr wrap="square" rtlCol="0">
            <a:spAutoFit/>
          </a:bodyPr>
          <a:lstStyle/>
          <a:p>
            <a:r>
              <a:rPr lang="nl-NL" dirty="0"/>
              <a:t>Ook het verschil</a:t>
            </a:r>
          </a:p>
        </p:txBody>
      </p:sp>
      <p:sp>
        <p:nvSpPr>
          <p:cNvPr id="8" name="Tekstvak 7"/>
          <p:cNvSpPr txBox="1"/>
          <p:nvPr/>
        </p:nvSpPr>
        <p:spPr>
          <a:xfrm>
            <a:off x="3507475" y="5090194"/>
            <a:ext cx="2524836" cy="369332"/>
          </a:xfrm>
          <a:prstGeom prst="rect">
            <a:avLst/>
          </a:prstGeom>
          <a:noFill/>
        </p:spPr>
        <p:txBody>
          <a:bodyPr wrap="square" rtlCol="0">
            <a:spAutoFit/>
          </a:bodyPr>
          <a:lstStyle/>
          <a:p>
            <a:r>
              <a:rPr lang="nl-NL" dirty="0"/>
              <a:t>Ook het verschil</a:t>
            </a:r>
          </a:p>
        </p:txBody>
      </p:sp>
    </p:spTree>
    <p:extLst>
      <p:ext uri="{BB962C8B-B14F-4D97-AF65-F5344CB8AC3E}">
        <p14:creationId xmlns:p14="http://schemas.microsoft.com/office/powerpoint/2010/main" val="23500786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746</TotalTime>
  <Words>1058</Words>
  <Application>Microsoft Office PowerPoint</Application>
  <PresentationFormat>Breedbeeld</PresentationFormat>
  <Paragraphs>274</Paragraphs>
  <Slides>32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Arial</vt:lpstr>
      <vt:lpstr>Trebuchet MS</vt:lpstr>
      <vt:lpstr>Wingdings</vt:lpstr>
      <vt:lpstr>Wingdings 3</vt:lpstr>
      <vt:lpstr>Facet</vt:lpstr>
      <vt:lpstr>Gedrag</vt:lpstr>
      <vt:lpstr>Inhoud</vt:lpstr>
      <vt:lpstr>Basisstof 1 wat is gedrag</vt:lpstr>
      <vt:lpstr>Doelstelling </vt:lpstr>
      <vt:lpstr>Wat is gedrag?</vt:lpstr>
      <vt:lpstr>Ethologie</vt:lpstr>
      <vt:lpstr>Ethogram</vt:lpstr>
      <vt:lpstr>Gedragsketens </vt:lpstr>
      <vt:lpstr>Belangrijke begrippen</vt:lpstr>
      <vt:lpstr>Herhaling! Wat weten we nog/al?</vt:lpstr>
      <vt:lpstr>Belangrijke begrippen</vt:lpstr>
      <vt:lpstr>examenvragen</vt:lpstr>
      <vt:lpstr>Basisstof 2 Oorzaken van gedrag</vt:lpstr>
      <vt:lpstr>Doelstelling </vt:lpstr>
      <vt:lpstr>Prikkels</vt:lpstr>
      <vt:lpstr>Respons </vt:lpstr>
      <vt:lpstr>Sleutelprikkel</vt:lpstr>
      <vt:lpstr>Belangrijke begrippen</vt:lpstr>
      <vt:lpstr>examenvraag</vt:lpstr>
      <vt:lpstr>Examenvraag</vt:lpstr>
      <vt:lpstr>examenvraag</vt:lpstr>
      <vt:lpstr>Basisstof 3 Aangeboren en aangeleerd gedrag</vt:lpstr>
      <vt:lpstr>Gedrag</vt:lpstr>
      <vt:lpstr>Leerprocessen</vt:lpstr>
      <vt:lpstr>Belangrijke begrippen</vt:lpstr>
      <vt:lpstr>Belangrijke begrippen</vt:lpstr>
      <vt:lpstr>Basisstof 4 Sociaal gedrag</vt:lpstr>
      <vt:lpstr>Sociaal gedrag</vt:lpstr>
      <vt:lpstr>Basisstof 5 Gedrag bij mensen </vt:lpstr>
      <vt:lpstr>Menselijk gedrag</vt:lpstr>
      <vt:lpstr>Rolpatroon</vt:lpstr>
      <vt:lpstr>Belangrijke begrippen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Gedrag</dc:title>
  <dc:creator>Sanne van der Linden</dc:creator>
  <cp:lastModifiedBy>Sanne van der Linden</cp:lastModifiedBy>
  <cp:revision>7</cp:revision>
  <dcterms:created xsi:type="dcterms:W3CDTF">2019-06-05T18:50:57Z</dcterms:created>
  <dcterms:modified xsi:type="dcterms:W3CDTF">2020-03-15T11:24:10Z</dcterms:modified>
</cp:coreProperties>
</file>