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2" r:id="rId7"/>
    <p:sldId id="258" r:id="rId8"/>
    <p:sldId id="273" r:id="rId9"/>
    <p:sldId id="261" r:id="rId10"/>
    <p:sldId id="274" r:id="rId11"/>
    <p:sldId id="275" r:id="rId12"/>
    <p:sldId id="276" r:id="rId13"/>
    <p:sldId id="265" r:id="rId14"/>
    <p:sldId id="266" r:id="rId15"/>
    <p:sldId id="267" r:id="rId16"/>
    <p:sldId id="270" r:id="rId17"/>
    <p:sldId id="271" r:id="rId18"/>
    <p:sldId id="277" r:id="rId19"/>
    <p:sldId id="26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AFEAF-1D6D-4A4F-B1F5-AF3FC79D53E6}" v="198" dt="2019-12-03T09:33:06.483"/>
    <p1510:client id="{6FD30ECD-601F-427E-AF07-96BA3612365B}" v="23" dt="2019-11-28T10:42:36.528"/>
    <p1510:client id="{786DA722-495C-4BA0-976B-6045A40506C5}" v="84" dt="2019-11-28T10:21:47.729"/>
    <p1510:client id="{C3AC06FB-A77D-48F5-BBD5-22F50DAA4D7D}" v="27" dt="2019-11-24T11:55:21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902"/>
  </p:normalViewPr>
  <p:slideViewPr>
    <p:cSldViewPr snapToGrid="0">
      <p:cViewPr>
        <p:scale>
          <a:sx n="100" d="100"/>
          <a:sy n="100" d="100"/>
        </p:scale>
        <p:origin x="146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6/11/relationships/changesInfo" Target="changesInfos/changesInfo1.xml"/><Relationship Id="rId27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van Tolij (student)" userId="S::s1115680@student.windesheim.nl::845cc2a3-02c0-4dbb-88bb-f35e17b42485" providerId="AD" clId="Web-{786DA722-495C-4BA0-976B-6045A40506C5}"/>
    <pc:docChg chg="addSld modSld">
      <pc:chgData name="Sophie van Tolij (student)" userId="S::s1115680@student.windesheim.nl::845cc2a3-02c0-4dbb-88bb-f35e17b42485" providerId="AD" clId="Web-{786DA722-495C-4BA0-976B-6045A40506C5}" dt="2019-11-28T10:21:47.729" v="83"/>
      <pc:docMkLst>
        <pc:docMk/>
      </pc:docMkLst>
      <pc:sldChg chg="addSp delSp modSp new mod setBg">
        <pc:chgData name="Sophie van Tolij (student)" userId="S::s1115680@student.windesheim.nl::845cc2a3-02c0-4dbb-88bb-f35e17b42485" providerId="AD" clId="Web-{786DA722-495C-4BA0-976B-6045A40506C5}" dt="2019-11-28T10:21:47.729" v="83"/>
        <pc:sldMkLst>
          <pc:docMk/>
          <pc:sldMk cId="563926201" sldId="270"/>
        </pc:sldMkLst>
        <pc:spChg chg="mod">
          <ac:chgData name="Sophie van Tolij (student)" userId="S::s1115680@student.windesheim.nl::845cc2a3-02c0-4dbb-88bb-f35e17b42485" providerId="AD" clId="Web-{786DA722-495C-4BA0-976B-6045A40506C5}" dt="2019-11-28T10:21:47.729" v="83"/>
          <ac:spMkLst>
            <pc:docMk/>
            <pc:sldMk cId="563926201" sldId="270"/>
            <ac:spMk id="2" creationId="{C9B24437-205B-4DC0-B0A2-9B6F379626BF}"/>
          </ac:spMkLst>
        </pc:spChg>
        <pc:spChg chg="mod ord">
          <ac:chgData name="Sophie van Tolij (student)" userId="S::s1115680@student.windesheim.nl::845cc2a3-02c0-4dbb-88bb-f35e17b42485" providerId="AD" clId="Web-{786DA722-495C-4BA0-976B-6045A40506C5}" dt="2019-11-28T10:21:47.729" v="83"/>
          <ac:spMkLst>
            <pc:docMk/>
            <pc:sldMk cId="563926201" sldId="270"/>
            <ac:spMk id="3" creationId="{C7BF7A4A-A9DF-428E-9C20-FF90F6B8A5E9}"/>
          </ac:spMkLst>
        </pc:spChg>
        <pc:spChg chg="add del">
          <ac:chgData name="Sophie van Tolij (student)" userId="S::s1115680@student.windesheim.nl::845cc2a3-02c0-4dbb-88bb-f35e17b42485" providerId="AD" clId="Web-{786DA722-495C-4BA0-976B-6045A40506C5}" dt="2019-11-28T10:21:47.729" v="82"/>
          <ac:spMkLst>
            <pc:docMk/>
            <pc:sldMk cId="563926201" sldId="270"/>
            <ac:spMk id="6" creationId="{1D868099-6145-4BC0-A5EA-74BEF1776BA9}"/>
          </ac:spMkLst>
        </pc:spChg>
        <pc:spChg chg="add">
          <ac:chgData name="Sophie van Tolij (student)" userId="S::s1115680@student.windesheim.nl::845cc2a3-02c0-4dbb-88bb-f35e17b42485" providerId="AD" clId="Web-{786DA722-495C-4BA0-976B-6045A40506C5}" dt="2019-11-28T10:21:47.729" v="83"/>
          <ac:spMkLst>
            <pc:docMk/>
            <pc:sldMk cId="563926201" sldId="270"/>
            <ac:spMk id="7" creationId="{BEC9E7FA-3295-45ED-8253-D23F9E44E1DA}"/>
          </ac:spMkLst>
        </pc:spChg>
        <pc:spChg chg="add del">
          <ac:chgData name="Sophie van Tolij (student)" userId="S::s1115680@student.windesheim.nl::845cc2a3-02c0-4dbb-88bb-f35e17b42485" providerId="AD" clId="Web-{786DA722-495C-4BA0-976B-6045A40506C5}" dt="2019-11-28T10:21:44.369" v="80"/>
          <ac:spMkLst>
            <pc:docMk/>
            <pc:sldMk cId="563926201" sldId="270"/>
            <ac:spMk id="9" creationId="{BEC9E7FA-3295-45ED-8253-D23F9E44E1DA}"/>
          </ac:spMkLst>
        </pc:spChg>
        <pc:spChg chg="add del">
          <ac:chgData name="Sophie van Tolij (student)" userId="S::s1115680@student.windesheim.nl::845cc2a3-02c0-4dbb-88bb-f35e17b42485" providerId="AD" clId="Web-{786DA722-495C-4BA0-976B-6045A40506C5}" dt="2019-11-28T10:21:47.729" v="82"/>
          <ac:spMkLst>
            <pc:docMk/>
            <pc:sldMk cId="563926201" sldId="270"/>
            <ac:spMk id="11" creationId="{CC1026F7-DECB-49B4-A565-518BBA445471}"/>
          </ac:spMkLst>
        </pc:spChg>
        <pc:picChg chg="add mod">
          <ac:chgData name="Sophie van Tolij (student)" userId="S::s1115680@student.windesheim.nl::845cc2a3-02c0-4dbb-88bb-f35e17b42485" providerId="AD" clId="Web-{786DA722-495C-4BA0-976B-6045A40506C5}" dt="2019-11-28T10:21:47.729" v="83"/>
          <ac:picMkLst>
            <pc:docMk/>
            <pc:sldMk cId="563926201" sldId="270"/>
            <ac:picMk id="4" creationId="{8AEFEDA3-9E4F-48C9-B4FF-A4234204BAEE}"/>
          </ac:picMkLst>
        </pc:picChg>
      </pc:sldChg>
    </pc:docChg>
  </pc:docChgLst>
  <pc:docChgLst>
    <pc:chgData name="Sophie van Tolij" userId="a1e3cebeb21b5df8" providerId="LiveId" clId="{C3AC06FB-A77D-48F5-BBD5-22F50DAA4D7D}"/>
    <pc:docChg chg="custSel mod addSld modSld sldOrd">
      <pc:chgData name="Sophie van Tolij" userId="a1e3cebeb21b5df8" providerId="LiveId" clId="{C3AC06FB-A77D-48F5-BBD5-22F50DAA4D7D}" dt="2019-11-24T11:55:24.088" v="1165" actId="27614"/>
      <pc:docMkLst>
        <pc:docMk/>
      </pc:docMkLst>
      <pc:sldChg chg="modSp">
        <pc:chgData name="Sophie van Tolij" userId="a1e3cebeb21b5df8" providerId="LiveId" clId="{C3AC06FB-A77D-48F5-BBD5-22F50DAA4D7D}" dt="2019-11-24T10:48:41.728" v="381" actId="20577"/>
        <pc:sldMkLst>
          <pc:docMk/>
          <pc:sldMk cId="130517271" sldId="257"/>
        </pc:sldMkLst>
        <pc:spChg chg="mod">
          <ac:chgData name="Sophie van Tolij" userId="a1e3cebeb21b5df8" providerId="LiveId" clId="{C3AC06FB-A77D-48F5-BBD5-22F50DAA4D7D}" dt="2019-11-24T10:48:41.728" v="381" actId="20577"/>
          <ac:spMkLst>
            <pc:docMk/>
            <pc:sldMk cId="130517271" sldId="257"/>
            <ac:spMk id="3" creationId="{906081DA-DC73-485B-8E23-099F9B0C2BF7}"/>
          </ac:spMkLst>
        </pc:spChg>
      </pc:sldChg>
      <pc:sldChg chg="modSp add ord">
        <pc:chgData name="Sophie van Tolij" userId="a1e3cebeb21b5df8" providerId="LiveId" clId="{C3AC06FB-A77D-48F5-BBD5-22F50DAA4D7D}" dt="2019-11-24T11:39:59.134" v="844" actId="5793"/>
        <pc:sldMkLst>
          <pc:docMk/>
          <pc:sldMk cId="262753544" sldId="263"/>
        </pc:sldMkLst>
        <pc:spChg chg="mod">
          <ac:chgData name="Sophie van Tolij" userId="a1e3cebeb21b5df8" providerId="LiveId" clId="{C3AC06FB-A77D-48F5-BBD5-22F50DAA4D7D}" dt="2019-11-24T10:49:34.321" v="399" actId="20577"/>
          <ac:spMkLst>
            <pc:docMk/>
            <pc:sldMk cId="262753544" sldId="263"/>
            <ac:spMk id="2" creationId="{29257F72-D668-43A7-A0D4-5DE745E1E2B7}"/>
          </ac:spMkLst>
        </pc:spChg>
        <pc:spChg chg="mod">
          <ac:chgData name="Sophie van Tolij" userId="a1e3cebeb21b5df8" providerId="LiveId" clId="{C3AC06FB-A77D-48F5-BBD5-22F50DAA4D7D}" dt="2019-11-24T11:39:59.134" v="844" actId="5793"/>
          <ac:spMkLst>
            <pc:docMk/>
            <pc:sldMk cId="262753544" sldId="263"/>
            <ac:spMk id="3" creationId="{41E4765F-377C-40DE-AED4-D6EE133663B9}"/>
          </ac:spMkLst>
        </pc:spChg>
      </pc:sldChg>
      <pc:sldChg chg="modSp add ord">
        <pc:chgData name="Sophie van Tolij" userId="a1e3cebeb21b5df8" providerId="LiveId" clId="{C3AC06FB-A77D-48F5-BBD5-22F50DAA4D7D}" dt="2019-11-24T11:34:54.619" v="836" actId="20577"/>
        <pc:sldMkLst>
          <pc:docMk/>
          <pc:sldMk cId="2530136755" sldId="264"/>
        </pc:sldMkLst>
        <pc:spChg chg="mod">
          <ac:chgData name="Sophie van Tolij" userId="a1e3cebeb21b5df8" providerId="LiveId" clId="{C3AC06FB-A77D-48F5-BBD5-22F50DAA4D7D}" dt="2019-11-24T10:50:38.308" v="595" actId="20577"/>
          <ac:spMkLst>
            <pc:docMk/>
            <pc:sldMk cId="2530136755" sldId="264"/>
            <ac:spMk id="2" creationId="{8A484801-4B67-43DB-832B-BBF5C5E800AC}"/>
          </ac:spMkLst>
        </pc:spChg>
        <pc:spChg chg="mod">
          <ac:chgData name="Sophie van Tolij" userId="a1e3cebeb21b5df8" providerId="LiveId" clId="{C3AC06FB-A77D-48F5-BBD5-22F50DAA4D7D}" dt="2019-11-24T11:34:54.619" v="836" actId="20577"/>
          <ac:spMkLst>
            <pc:docMk/>
            <pc:sldMk cId="2530136755" sldId="264"/>
            <ac:spMk id="3" creationId="{C6ABFDFB-9397-4633-BE98-96D18AAB5E42}"/>
          </ac:spMkLst>
        </pc:spChg>
      </pc:sldChg>
      <pc:sldChg chg="addSp modSp add">
        <pc:chgData name="Sophie van Tolij" userId="a1e3cebeb21b5df8" providerId="LiveId" clId="{C3AC06FB-A77D-48F5-BBD5-22F50DAA4D7D}" dt="2019-11-24T11:47:03.279" v="1006" actId="1076"/>
        <pc:sldMkLst>
          <pc:docMk/>
          <pc:sldMk cId="603647310" sldId="265"/>
        </pc:sldMkLst>
        <pc:spChg chg="mod">
          <ac:chgData name="Sophie van Tolij" userId="a1e3cebeb21b5df8" providerId="LiveId" clId="{C3AC06FB-A77D-48F5-BBD5-22F50DAA4D7D}" dt="2019-11-24T11:40:07.724" v="853" actId="20577"/>
          <ac:spMkLst>
            <pc:docMk/>
            <pc:sldMk cId="603647310" sldId="265"/>
            <ac:spMk id="2" creationId="{D51535EF-BEA3-4FA5-90D5-360F5ACF1D10}"/>
          </ac:spMkLst>
        </pc:spChg>
        <pc:spChg chg="mod">
          <ac:chgData name="Sophie van Tolij" userId="a1e3cebeb21b5df8" providerId="LiveId" clId="{C3AC06FB-A77D-48F5-BBD5-22F50DAA4D7D}" dt="2019-11-24T11:46:09.689" v="925" actId="1076"/>
          <ac:spMkLst>
            <pc:docMk/>
            <pc:sldMk cId="603647310" sldId="265"/>
            <ac:spMk id="3" creationId="{F4497BA0-CA6B-4BB9-9BFA-C3EE6BAA8294}"/>
          </ac:spMkLst>
        </pc:spChg>
        <pc:graphicFrameChg chg="add mod modGraphic">
          <ac:chgData name="Sophie van Tolij" userId="a1e3cebeb21b5df8" providerId="LiveId" clId="{C3AC06FB-A77D-48F5-BBD5-22F50DAA4D7D}" dt="2019-11-24T11:47:03.279" v="1006" actId="1076"/>
          <ac:graphicFrameMkLst>
            <pc:docMk/>
            <pc:sldMk cId="603647310" sldId="265"/>
            <ac:graphicFrameMk id="4" creationId="{6D172E1D-5C8C-4DC3-BE24-164A72063318}"/>
          </ac:graphicFrameMkLst>
        </pc:graphicFrameChg>
      </pc:sldChg>
      <pc:sldChg chg="addSp delSp modSp add">
        <pc:chgData name="Sophie van Tolij" userId="a1e3cebeb21b5df8" providerId="LiveId" clId="{C3AC06FB-A77D-48F5-BBD5-22F50DAA4D7D}" dt="2019-11-24T11:49:48.339" v="1049" actId="1076"/>
        <pc:sldMkLst>
          <pc:docMk/>
          <pc:sldMk cId="1203106446" sldId="266"/>
        </pc:sldMkLst>
        <pc:spChg chg="del mod">
          <ac:chgData name="Sophie van Tolij" userId="a1e3cebeb21b5df8" providerId="LiveId" clId="{C3AC06FB-A77D-48F5-BBD5-22F50DAA4D7D}" dt="2019-11-24T11:48:25.639" v="1018" actId="478"/>
          <ac:spMkLst>
            <pc:docMk/>
            <pc:sldMk cId="1203106446" sldId="266"/>
            <ac:spMk id="2" creationId="{1B770F21-2CD2-4C29-BD19-184B2124A6FE}"/>
          </ac:spMkLst>
        </pc:spChg>
        <pc:spChg chg="del">
          <ac:chgData name="Sophie van Tolij" userId="a1e3cebeb21b5df8" providerId="LiveId" clId="{C3AC06FB-A77D-48F5-BBD5-22F50DAA4D7D}" dt="2019-11-24T11:48:27.249" v="1019" actId="478"/>
          <ac:spMkLst>
            <pc:docMk/>
            <pc:sldMk cId="1203106446" sldId="266"/>
            <ac:spMk id="3" creationId="{00461E1B-59BF-4009-A774-F800A2A77EED}"/>
          </ac:spMkLst>
        </pc:spChg>
        <pc:spChg chg="add mod">
          <ac:chgData name="Sophie van Tolij" userId="a1e3cebeb21b5df8" providerId="LiveId" clId="{C3AC06FB-A77D-48F5-BBD5-22F50DAA4D7D}" dt="2019-11-24T11:49:48.339" v="1049" actId="1076"/>
          <ac:spMkLst>
            <pc:docMk/>
            <pc:sldMk cId="1203106446" sldId="266"/>
            <ac:spMk id="8" creationId="{48B55930-470B-445B-A722-46DE2A90053D}"/>
          </ac:spMkLst>
        </pc:spChg>
        <pc:picChg chg="add mod">
          <ac:chgData name="Sophie van Tolij" userId="a1e3cebeb21b5df8" providerId="LiveId" clId="{C3AC06FB-A77D-48F5-BBD5-22F50DAA4D7D}" dt="2019-11-24T11:48:50.679" v="1023" actId="14100"/>
          <ac:picMkLst>
            <pc:docMk/>
            <pc:sldMk cId="1203106446" sldId="266"/>
            <ac:picMk id="7" creationId="{D9FA41F6-1E02-4E7F-8F43-010D9E8F2BE7}"/>
          </ac:picMkLst>
        </pc:picChg>
      </pc:sldChg>
      <pc:sldChg chg="addSp delSp modSp add mod setBg">
        <pc:chgData name="Sophie van Tolij" userId="a1e3cebeb21b5df8" providerId="LiveId" clId="{C3AC06FB-A77D-48F5-BBD5-22F50DAA4D7D}" dt="2019-11-24T11:53:59.518" v="1149" actId="1076"/>
        <pc:sldMkLst>
          <pc:docMk/>
          <pc:sldMk cId="4053809968" sldId="267"/>
        </pc:sldMkLst>
        <pc:spChg chg="mod">
          <ac:chgData name="Sophie van Tolij" userId="a1e3cebeb21b5df8" providerId="LiveId" clId="{C3AC06FB-A77D-48F5-BBD5-22F50DAA4D7D}" dt="2019-11-24T11:53:17.694" v="1139" actId="26606"/>
          <ac:spMkLst>
            <pc:docMk/>
            <pc:sldMk cId="4053809968" sldId="267"/>
            <ac:spMk id="2" creationId="{DAEA3333-5345-4023-A436-5E520BEF3D6A}"/>
          </ac:spMkLst>
        </pc:spChg>
        <pc:spChg chg="mod">
          <ac:chgData name="Sophie van Tolij" userId="a1e3cebeb21b5df8" providerId="LiveId" clId="{C3AC06FB-A77D-48F5-BBD5-22F50DAA4D7D}" dt="2019-11-24T11:53:17.694" v="1139" actId="26606"/>
          <ac:spMkLst>
            <pc:docMk/>
            <pc:sldMk cId="4053809968" sldId="267"/>
            <ac:spMk id="3" creationId="{94768549-6018-4E22-B2E7-69FA0E6558B3}"/>
          </ac:spMkLst>
        </pc:spChg>
        <pc:spChg chg="add del">
          <ac:chgData name="Sophie van Tolij" userId="a1e3cebeb21b5df8" providerId="LiveId" clId="{C3AC06FB-A77D-48F5-BBD5-22F50DAA4D7D}" dt="2019-11-24T11:53:32.734" v="1142" actId="26606"/>
          <ac:spMkLst>
            <pc:docMk/>
            <pc:sldMk cId="4053809968" sldId="267"/>
            <ac:spMk id="71" creationId="{8E2B8A2D-F46F-4DA5-8AFF-BC57461C281A}"/>
          </ac:spMkLst>
        </pc:spChg>
        <pc:spChg chg="add del">
          <ac:chgData name="Sophie van Tolij" userId="a1e3cebeb21b5df8" providerId="LiveId" clId="{C3AC06FB-A77D-48F5-BBD5-22F50DAA4D7D}" dt="2019-11-24T11:53:32.734" v="1142" actId="26606"/>
          <ac:spMkLst>
            <pc:docMk/>
            <pc:sldMk cId="4053809968" sldId="267"/>
            <ac:spMk id="73" creationId="{292BAD85-00E4-4D0A-993C-8372E78E1ADD}"/>
          </ac:spMkLst>
        </pc:spChg>
        <pc:spChg chg="add">
          <ac:chgData name="Sophie van Tolij" userId="a1e3cebeb21b5df8" providerId="LiveId" clId="{C3AC06FB-A77D-48F5-BBD5-22F50DAA4D7D}" dt="2019-11-24T11:53:32.734" v="1142" actId="26606"/>
          <ac:spMkLst>
            <pc:docMk/>
            <pc:sldMk cId="4053809968" sldId="267"/>
            <ac:spMk id="135" creationId="{8E2B8A2D-F46F-4DA5-8AFF-BC57461C281A}"/>
          </ac:spMkLst>
        </pc:spChg>
        <pc:spChg chg="add">
          <ac:chgData name="Sophie van Tolij" userId="a1e3cebeb21b5df8" providerId="LiveId" clId="{C3AC06FB-A77D-48F5-BBD5-22F50DAA4D7D}" dt="2019-11-24T11:53:32.734" v="1142" actId="26606"/>
          <ac:spMkLst>
            <pc:docMk/>
            <pc:sldMk cId="4053809968" sldId="267"/>
            <ac:spMk id="137" creationId="{292BAD85-00E4-4D0A-993C-8372E78E1ADD}"/>
          </ac:spMkLst>
        </pc:spChg>
        <pc:picChg chg="add mod">
          <ac:chgData name="Sophie van Tolij" userId="a1e3cebeb21b5df8" providerId="LiveId" clId="{C3AC06FB-A77D-48F5-BBD5-22F50DAA4D7D}" dt="2019-11-24T11:53:43.781" v="1145" actId="14100"/>
          <ac:picMkLst>
            <pc:docMk/>
            <pc:sldMk cId="4053809968" sldId="267"/>
            <ac:picMk id="5" creationId="{E18C574E-B914-40E0-8C17-5BBABF04EC37}"/>
          </ac:picMkLst>
        </pc:picChg>
        <pc:picChg chg="add mod ord">
          <ac:chgData name="Sophie van Tolij" userId="a1e3cebeb21b5df8" providerId="LiveId" clId="{C3AC06FB-A77D-48F5-BBD5-22F50DAA4D7D}" dt="2019-11-24T11:53:59.518" v="1149" actId="1076"/>
          <ac:picMkLst>
            <pc:docMk/>
            <pc:sldMk cId="4053809968" sldId="267"/>
            <ac:picMk id="1026" creationId="{9007B206-8607-4719-9505-92EE375D9ED8}"/>
          </ac:picMkLst>
        </pc:picChg>
      </pc:sldChg>
      <pc:sldChg chg="addSp delSp modSp add">
        <pc:chgData name="Sophie van Tolij" userId="a1e3cebeb21b5df8" providerId="LiveId" clId="{C3AC06FB-A77D-48F5-BBD5-22F50DAA4D7D}" dt="2019-11-24T11:55:24.088" v="1165" actId="27614"/>
        <pc:sldMkLst>
          <pc:docMk/>
          <pc:sldMk cId="2769912979" sldId="268"/>
        </pc:sldMkLst>
        <pc:spChg chg="del">
          <ac:chgData name="Sophie van Tolij" userId="a1e3cebeb21b5df8" providerId="LiveId" clId="{C3AC06FB-A77D-48F5-BBD5-22F50DAA4D7D}" dt="2019-11-24T11:54:35.644" v="1162" actId="478"/>
          <ac:spMkLst>
            <pc:docMk/>
            <pc:sldMk cId="2769912979" sldId="268"/>
            <ac:spMk id="2" creationId="{26CB38C3-76A5-4107-BBBC-F96518C45A7A}"/>
          </ac:spMkLst>
        </pc:spChg>
        <pc:spChg chg="del">
          <ac:chgData name="Sophie van Tolij" userId="a1e3cebeb21b5df8" providerId="LiveId" clId="{C3AC06FB-A77D-48F5-BBD5-22F50DAA4D7D}" dt="2019-11-24T11:54:37.989" v="1163" actId="478"/>
          <ac:spMkLst>
            <pc:docMk/>
            <pc:sldMk cId="2769912979" sldId="268"/>
            <ac:spMk id="3" creationId="{03C29F86-1F28-4F84-9D81-875965D41BFC}"/>
          </ac:spMkLst>
        </pc:spChg>
        <pc:picChg chg="add mod">
          <ac:chgData name="Sophie van Tolij" userId="a1e3cebeb21b5df8" providerId="LiveId" clId="{C3AC06FB-A77D-48F5-BBD5-22F50DAA4D7D}" dt="2019-11-24T11:55:24.088" v="1165" actId="27614"/>
          <ac:picMkLst>
            <pc:docMk/>
            <pc:sldMk cId="2769912979" sldId="268"/>
            <ac:picMk id="5" creationId="{30BF3415-6131-4497-8B45-B50971A645D1}"/>
          </ac:picMkLst>
        </pc:picChg>
      </pc:sldChg>
      <pc:sldChg chg="modSp add ord">
        <pc:chgData name="Sophie van Tolij" userId="a1e3cebeb21b5df8" providerId="LiveId" clId="{C3AC06FB-A77D-48F5-BBD5-22F50DAA4D7D}" dt="2019-11-24T11:54:30.987" v="1161" actId="20577"/>
        <pc:sldMkLst>
          <pc:docMk/>
          <pc:sldMk cId="2252471718" sldId="269"/>
        </pc:sldMkLst>
        <pc:spChg chg="mod">
          <ac:chgData name="Sophie van Tolij" userId="a1e3cebeb21b5df8" providerId="LiveId" clId="{C3AC06FB-A77D-48F5-BBD5-22F50DAA4D7D}" dt="2019-11-24T11:54:30.987" v="1161" actId="20577"/>
          <ac:spMkLst>
            <pc:docMk/>
            <pc:sldMk cId="2252471718" sldId="269"/>
            <ac:spMk id="2" creationId="{194E8231-F264-45FD-855E-B954AB214E6E}"/>
          </ac:spMkLst>
        </pc:spChg>
      </pc:sldChg>
    </pc:docChg>
  </pc:docChgLst>
  <pc:docChgLst>
    <pc:chgData name="Sophie van Tolij (student)" userId="S::s1115680@student.windesheim.nl::845cc2a3-02c0-4dbb-88bb-f35e17b42485" providerId="AD" clId="Web-{0E6AFEAF-1D6D-4A4F-B1F5-AF3FC79D53E6}"/>
    <pc:docChg chg="addSld modSld">
      <pc:chgData name="Sophie van Tolij (student)" userId="S::s1115680@student.windesheim.nl::845cc2a3-02c0-4dbb-88bb-f35e17b42485" providerId="AD" clId="Web-{0E6AFEAF-1D6D-4A4F-B1F5-AF3FC79D53E6}" dt="2019-12-03T09:33:06.483" v="195"/>
      <pc:docMkLst>
        <pc:docMk/>
      </pc:docMkLst>
      <pc:sldChg chg="modSp">
        <pc:chgData name="Sophie van Tolij (student)" userId="S::s1115680@student.windesheim.nl::845cc2a3-02c0-4dbb-88bb-f35e17b42485" providerId="AD" clId="Web-{0E6AFEAF-1D6D-4A4F-B1F5-AF3FC79D53E6}" dt="2019-12-03T09:20:07.022" v="25" actId="20577"/>
        <pc:sldMkLst>
          <pc:docMk/>
          <pc:sldMk cId="563926201" sldId="270"/>
        </pc:sldMkLst>
        <pc:spChg chg="mod">
          <ac:chgData name="Sophie van Tolij (student)" userId="S::s1115680@student.windesheim.nl::845cc2a3-02c0-4dbb-88bb-f35e17b42485" providerId="AD" clId="Web-{0E6AFEAF-1D6D-4A4F-B1F5-AF3FC79D53E6}" dt="2019-12-03T09:20:07.022" v="25" actId="20577"/>
          <ac:spMkLst>
            <pc:docMk/>
            <pc:sldMk cId="563926201" sldId="270"/>
            <ac:spMk id="3" creationId="{C7BF7A4A-A9DF-428E-9C20-FF90F6B8A5E9}"/>
          </ac:spMkLst>
        </pc:spChg>
      </pc:sldChg>
      <pc:sldChg chg="addSp modSp new mod setBg">
        <pc:chgData name="Sophie van Tolij (student)" userId="S::s1115680@student.windesheim.nl::845cc2a3-02c0-4dbb-88bb-f35e17b42485" providerId="AD" clId="Web-{0E6AFEAF-1D6D-4A4F-B1F5-AF3FC79D53E6}" dt="2019-12-03T09:33:06.483" v="195"/>
        <pc:sldMkLst>
          <pc:docMk/>
          <pc:sldMk cId="2439730819" sldId="271"/>
        </pc:sldMkLst>
        <pc:spChg chg="mod">
          <ac:chgData name="Sophie van Tolij (student)" userId="S::s1115680@student.windesheim.nl::845cc2a3-02c0-4dbb-88bb-f35e17b42485" providerId="AD" clId="Web-{0E6AFEAF-1D6D-4A4F-B1F5-AF3FC79D53E6}" dt="2019-12-03T09:33:06.483" v="195"/>
          <ac:spMkLst>
            <pc:docMk/>
            <pc:sldMk cId="2439730819" sldId="271"/>
            <ac:spMk id="2" creationId="{846B5FAD-1B2E-4E58-BD9A-788582D5BCF1}"/>
          </ac:spMkLst>
        </pc:spChg>
        <pc:spChg chg="mod ord">
          <ac:chgData name="Sophie van Tolij (student)" userId="S::s1115680@student.windesheim.nl::845cc2a3-02c0-4dbb-88bb-f35e17b42485" providerId="AD" clId="Web-{0E6AFEAF-1D6D-4A4F-B1F5-AF3FC79D53E6}" dt="2019-12-03T09:33:06.483" v="195"/>
          <ac:spMkLst>
            <pc:docMk/>
            <pc:sldMk cId="2439730819" sldId="271"/>
            <ac:spMk id="3" creationId="{AC0C4319-C394-4FF5-9CF7-CD3121CAFD53}"/>
          </ac:spMkLst>
        </pc:spChg>
        <pc:spChg chg="add">
          <ac:chgData name="Sophie van Tolij (student)" userId="S::s1115680@student.windesheim.nl::845cc2a3-02c0-4dbb-88bb-f35e17b42485" providerId="AD" clId="Web-{0E6AFEAF-1D6D-4A4F-B1F5-AF3FC79D53E6}" dt="2019-12-03T09:33:06.483" v="195"/>
          <ac:spMkLst>
            <pc:docMk/>
            <pc:sldMk cId="2439730819" sldId="271"/>
            <ac:spMk id="10" creationId="{BEC9E7FA-3295-45ED-8253-D23F9E44E1DA}"/>
          </ac:spMkLst>
        </pc:spChg>
        <pc:picChg chg="add">
          <ac:chgData name="Sophie van Tolij (student)" userId="S::s1115680@student.windesheim.nl::845cc2a3-02c0-4dbb-88bb-f35e17b42485" providerId="AD" clId="Web-{0E6AFEAF-1D6D-4A4F-B1F5-AF3FC79D53E6}" dt="2019-12-03T09:33:03.514" v="194"/>
          <ac:picMkLst>
            <pc:docMk/>
            <pc:sldMk cId="2439730819" sldId="271"/>
            <ac:picMk id="5" creationId="{5FDD506C-914E-4884-9E56-DAD186179283}"/>
          </ac:picMkLst>
        </pc:picChg>
      </pc:sldChg>
    </pc:docChg>
  </pc:docChgLst>
  <pc:docChgLst>
    <pc:chgData name="Sophie van Tolij (student)" userId="S::s1115680@student.windesheim.nl::845cc2a3-02c0-4dbb-88bb-f35e17b42485" providerId="AD" clId="Web-{6FD30ECD-601F-427E-AF07-96BA3612365B}"/>
    <pc:docChg chg="modSld">
      <pc:chgData name="Sophie van Tolij (student)" userId="S::s1115680@student.windesheim.nl::845cc2a3-02c0-4dbb-88bb-f35e17b42485" providerId="AD" clId="Web-{6FD30ECD-601F-427E-AF07-96BA3612365B}" dt="2019-11-28T10:42:36.528" v="22" actId="20577"/>
      <pc:docMkLst>
        <pc:docMk/>
      </pc:docMkLst>
      <pc:sldChg chg="modSp">
        <pc:chgData name="Sophie van Tolij (student)" userId="S::s1115680@student.windesheim.nl::845cc2a3-02c0-4dbb-88bb-f35e17b42485" providerId="AD" clId="Web-{6FD30ECD-601F-427E-AF07-96BA3612365B}" dt="2019-11-28T10:42:36.528" v="21" actId="20577"/>
        <pc:sldMkLst>
          <pc:docMk/>
          <pc:sldMk cId="563926201" sldId="270"/>
        </pc:sldMkLst>
        <pc:spChg chg="mod">
          <ac:chgData name="Sophie van Tolij (student)" userId="S::s1115680@student.windesheim.nl::845cc2a3-02c0-4dbb-88bb-f35e17b42485" providerId="AD" clId="Web-{6FD30ECD-601F-427E-AF07-96BA3612365B}" dt="2019-11-28T10:42:36.528" v="21" actId="20577"/>
          <ac:spMkLst>
            <pc:docMk/>
            <pc:sldMk cId="563926201" sldId="270"/>
            <ac:spMk id="3" creationId="{C7BF7A4A-A9DF-428E-9C20-FF90F6B8A5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oedingscentrum.nl/nl/afvallen/bmi-meter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7C2AF3C-9081-4BAB-9B97-8088FDAF7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Introductie les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3956279"/>
            <a:ext cx="354471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51535EF-BEA3-4FA5-90D5-360F5ACF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Logboek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4497BA0-CA6B-4BB9-9BFA-C3EE6BAA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661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Wat zet je in het logboek?</a:t>
            </a:r>
          </a:p>
          <a:p>
            <a:r>
              <a:rPr lang="nl-NL"/>
              <a:t>Datum</a:t>
            </a:r>
          </a:p>
          <a:p>
            <a:r>
              <a:rPr lang="nl-NL"/>
              <a:t>Wat</a:t>
            </a:r>
          </a:p>
          <a:p>
            <a:r>
              <a:rPr lang="nl-NL"/>
              <a:t>Wie </a:t>
            </a:r>
          </a:p>
          <a:p>
            <a:r>
              <a:rPr lang="nl-NL"/>
              <a:t>Hoe lang?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="" xmlns:a16="http://schemas.microsoft.com/office/drawing/2014/main" id="{6D172E1D-5C8C-4DC3-BE24-164A72063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12879"/>
              </p:ext>
            </p:extLst>
          </p:nvPr>
        </p:nvGraphicFramePr>
        <p:xfrm>
          <a:off x="3514289" y="3732374"/>
          <a:ext cx="8128000" cy="2360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143174718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75764059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20025151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177116085"/>
                    </a:ext>
                  </a:extLst>
                </a:gridCol>
              </a:tblGrid>
              <a:tr h="590105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Wie?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Hoe lang?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1689295"/>
                  </a:ext>
                </a:extLst>
              </a:tr>
              <a:tr h="590105">
                <a:tc>
                  <a:txBody>
                    <a:bodyPr/>
                    <a:lstStyle/>
                    <a:p>
                      <a:r>
                        <a:rPr lang="nl-NL"/>
                        <a:t>1-1-2019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Logboek opgezet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15 minuten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1894691"/>
                  </a:ext>
                </a:extLst>
              </a:tr>
              <a:tr h="59010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4957048"/>
                  </a:ext>
                </a:extLst>
              </a:tr>
              <a:tr h="59010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73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64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D9FA41F6-1E02-4E7F-8F43-010D9E8F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84056"/>
            <a:ext cx="4813300" cy="287087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48B55930-470B-445B-A722-46DE2A90053D}"/>
              </a:ext>
            </a:extLst>
          </p:cNvPr>
          <p:cNvSpPr txBox="1"/>
          <p:nvPr/>
        </p:nvSpPr>
        <p:spPr>
          <a:xfrm>
            <a:off x="5043504" y="766106"/>
            <a:ext cx="350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Pauze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20310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="" xmlns:a16="http://schemas.microsoft.com/office/drawing/2014/main" id="{8E2B8A2D-F46F-4DA5-8AFF-BC57461C2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AEA3333-5345-4023-A436-5E520BE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NL"/>
              <a:t>Sportmetingen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4768549-6018-4E22-B2E7-69FA0E655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nl-NL"/>
              <a:t>BMI berekenen: www. </a:t>
            </a:r>
            <a:r>
              <a:rPr lang="nl-NL">
                <a:hlinkClick r:id="rId2"/>
              </a:rPr>
              <a:t>https://www.voedingscentrum.nl/nl/afvallen/bmi-meter.aspx</a:t>
            </a:r>
            <a:endParaRPr lang="nl-NL"/>
          </a:p>
          <a:p>
            <a:endParaRPr lang="nl-NL"/>
          </a:p>
          <a:p>
            <a:r>
              <a:rPr lang="nl-NL"/>
              <a:t>Kracht meten </a:t>
            </a:r>
          </a:p>
          <a:p>
            <a:endParaRPr lang="nl-NL"/>
          </a:p>
          <a:p>
            <a:r>
              <a:rPr lang="nl-NL"/>
              <a:t>Reactievermogen meten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292BAD85-00E4-4D0A-993C-8372E78E1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Afbeelding 4" descr="Afbeelding met gebouw, tafel&#10;&#10;Automatisch gegenereerde beschrijving">
            <a:extLst>
              <a:ext uri="{FF2B5EF4-FFF2-40B4-BE49-F238E27FC236}">
                <a16:creationId xmlns="" xmlns:a16="http://schemas.microsoft.com/office/drawing/2014/main" id="{E18C574E-B914-40E0-8C17-5BBABF04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704" y="3443839"/>
            <a:ext cx="2275963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Klik om de afbeelding te vergroten van Saehan Hydraulische Hand Dynamometer (Analoge handkrachtmeter)">
            <a:extLst>
              <a:ext uri="{FF2B5EF4-FFF2-40B4-BE49-F238E27FC236}">
                <a16:creationId xmlns="" xmlns:a16="http://schemas.microsoft.com/office/drawing/2014/main" id="{9007B206-8607-4719-9505-92EE375D9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r="9104"/>
          <a:stretch/>
        </p:blipFill>
        <p:spPr bwMode="auto">
          <a:xfrm>
            <a:off x="8417703" y="487101"/>
            <a:ext cx="2275963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0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9B24437-205B-4DC0-B0A2-9B6F3796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nl-NL"/>
              <a:t>GME en COM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BEC9E7FA-3295-45ED-8253-D23F9E44E1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8AEFEDA3-9E4F-48C9-B4FF-A4234204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297567"/>
            <a:ext cx="6517065" cy="394282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7BF7A4A-A9DF-428E-9C20-FF90F6B8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/>
              <a:t>Waar letten we op bij het uitvoeren van de testen?</a:t>
            </a:r>
          </a:p>
          <a:p>
            <a:pPr marL="383540" indent="-383540"/>
            <a:r>
              <a:rPr lang="nl-NL"/>
              <a:t>Coördinatie -&gt; hier gaan we mee bezig </a:t>
            </a:r>
          </a:p>
          <a:p>
            <a:pPr marL="383540" indent="-383540"/>
            <a:r>
              <a:rPr lang="nl-NL"/>
              <a:t>Snelheid -&gt; hier gaan we mee bezig</a:t>
            </a:r>
          </a:p>
          <a:p>
            <a:pPr marL="383540" indent="-383540"/>
            <a:r>
              <a:rPr lang="nl-NL"/>
              <a:t>Kracht -&gt; hier gaan we mee bezig </a:t>
            </a:r>
          </a:p>
          <a:p>
            <a:pPr marL="383540" indent="-383540"/>
            <a:r>
              <a:rPr lang="nl-NL"/>
              <a:t>Uithoudingsvermogen </a:t>
            </a:r>
          </a:p>
          <a:p>
            <a:pPr marL="383540" indent="-383540"/>
            <a:r>
              <a:rPr lang="nl-NL"/>
              <a:t>Lenigheid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2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6B5FAD-1B2E-4E58-BD9A-788582D5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nl-NL"/>
              <a:t>GME en 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9E7FA-3295-45ED-8253-D23F9E44E1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Afbeelding 4" descr="Afbeelding met tekening&#10;&#10;Beschrijving is gegenereerd met zeer hoge betrouwbaarheid">
            <a:extLst>
              <a:ext uri="{FF2B5EF4-FFF2-40B4-BE49-F238E27FC236}">
                <a16:creationId xmlns="" xmlns:a16="http://schemas.microsoft.com/office/drawing/2014/main" id="{5FDD506C-914E-4884-9E56-DAD18617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297566"/>
            <a:ext cx="6517065" cy="394282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C0C4319-C394-4FF5-9CF7-CD3121CA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l-NL" sz="1700" err="1"/>
              <a:t>Conditions</a:t>
            </a:r>
            <a:r>
              <a:rPr lang="nl-NL" sz="1700"/>
              <a:t> of </a:t>
            </a:r>
            <a:r>
              <a:rPr lang="nl-NL" sz="1700" err="1"/>
              <a:t>movement</a:t>
            </a:r>
            <a:r>
              <a:rPr lang="nl-NL" sz="1700"/>
              <a:t> (elke '</a:t>
            </a:r>
            <a:r>
              <a:rPr lang="nl-NL" sz="1700" err="1"/>
              <a:t>condition</a:t>
            </a:r>
            <a:r>
              <a:rPr lang="nl-NL" sz="1700"/>
              <a:t>/punt' bevat meerdere GME aspecten)</a:t>
            </a:r>
          </a:p>
          <a:p>
            <a:pPr marL="342900" indent="-342900"/>
            <a:r>
              <a:rPr lang="nl-NL" sz="1700" err="1"/>
              <a:t>Agility</a:t>
            </a:r>
            <a:r>
              <a:rPr lang="nl-NL" sz="1700"/>
              <a:t> -&gt; deze gaan we in de les doen</a:t>
            </a:r>
          </a:p>
          <a:p>
            <a:pPr marL="342900" indent="-342900"/>
            <a:r>
              <a:rPr lang="nl-NL" sz="1700"/>
              <a:t>Flexibility </a:t>
            </a:r>
          </a:p>
          <a:p>
            <a:pPr marL="342900" indent="-342900"/>
            <a:r>
              <a:rPr lang="nl-NL" sz="1700" err="1"/>
              <a:t>Stability</a:t>
            </a:r>
            <a:r>
              <a:rPr lang="nl-NL" sz="1700"/>
              <a:t> </a:t>
            </a:r>
          </a:p>
          <a:p>
            <a:pPr marL="342900" indent="-342900"/>
            <a:r>
              <a:rPr lang="nl-NL" sz="1700"/>
              <a:t>Power -&gt; deze gaan we in de les doen</a:t>
            </a:r>
          </a:p>
          <a:p>
            <a:pPr marL="342900" indent="-342900"/>
            <a:r>
              <a:rPr lang="nl-NL" sz="1700" err="1"/>
              <a:t>Endurance</a:t>
            </a:r>
            <a:r>
              <a:rPr lang="nl-NL" sz="1700"/>
              <a:t> </a:t>
            </a:r>
          </a:p>
          <a:p>
            <a:pPr marL="383540" indent="-383540"/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243973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Opdracht; logboek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samen met je groepje zitten</a:t>
            </a:r>
          </a:p>
          <a:p>
            <a:r>
              <a:rPr lang="nl-NL" dirty="0" smtClean="0"/>
              <a:t>Tijd: 10 minuten</a:t>
            </a:r>
          </a:p>
          <a:p>
            <a:endParaRPr lang="nl-NL" dirty="0"/>
          </a:p>
          <a:p>
            <a:r>
              <a:rPr lang="nl-NL" dirty="0" smtClean="0"/>
              <a:t>Opdracht: maak samen met je groepje een begin aan het logboek. Wat hebben jullie vandaag gedaan?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177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4E8231-F264-45FD-855E-B954AB21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de lesdoelen behaald?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06081DA-DC73-485B-8E23-099F9B0C2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les kan/heb ik:</a:t>
            </a:r>
          </a:p>
          <a:p>
            <a:pPr>
              <a:buFontTx/>
              <a:buChar char="-"/>
            </a:pPr>
            <a:r>
              <a:rPr lang="nl-NL" dirty="0"/>
              <a:t>Benoemen wat deze periode inhoudt</a:t>
            </a:r>
          </a:p>
          <a:p>
            <a:pPr>
              <a:buFontTx/>
              <a:buChar char="-"/>
            </a:pPr>
            <a:r>
              <a:rPr lang="nl-NL" dirty="0"/>
              <a:t>Benoemen wat er deze periode van mij en mijn groepje verwacht wordt</a:t>
            </a:r>
          </a:p>
          <a:p>
            <a:pPr>
              <a:buFontTx/>
              <a:buChar char="-"/>
            </a:pPr>
            <a:r>
              <a:rPr lang="nl-NL" dirty="0"/>
              <a:t>Eenvoudige sportmetingen uitvoeren </a:t>
            </a:r>
          </a:p>
          <a:p>
            <a:pPr>
              <a:buFontTx/>
              <a:buChar char="-"/>
            </a:pPr>
            <a:r>
              <a:rPr lang="nl-NL" dirty="0"/>
              <a:t>Kan ik samen met mijn groepje een logboek bij houden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47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Nogmaals doorlezen; eindopdracht, werkwijze en vergaderingen met de </a:t>
            </a:r>
            <a:r>
              <a:rPr lang="nl-NL" smtClean="0"/>
              <a:t>agendapunten.</a:t>
            </a:r>
          </a:p>
          <a:p>
            <a:r>
              <a:rPr lang="nl-NL" smtClean="0"/>
              <a:t>Speculeer met je groepje over een mogelijke bewegingsactiviteit voor ouderen.</a:t>
            </a:r>
          </a:p>
          <a:p>
            <a:r>
              <a:rPr lang="nl-NL" dirty="0" smtClean="0"/>
              <a:t>Lees </a:t>
            </a:r>
            <a:r>
              <a:rPr lang="nl-NL" dirty="0" smtClean="0"/>
              <a:t>je in op les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03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4E8231-F264-45FD-855E-B954AB21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06081DA-DC73-485B-8E23-099F9B0C2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</a:t>
            </a:r>
            <a:r>
              <a:rPr lang="nl-NL" dirty="0" smtClean="0"/>
              <a:t>les kan/heb ik: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Benoemen wat deze periode inhoudt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Benoemen wat er deze periode van mij en mijn groepje verwacht wordt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Eenvoudige sportmetingen uitvoeren </a:t>
            </a:r>
          </a:p>
          <a:p>
            <a:pPr>
              <a:buFontTx/>
              <a:buChar char="-"/>
            </a:pPr>
            <a:r>
              <a:rPr lang="nl-NL" dirty="0" smtClean="0"/>
              <a:t>Kan ik samen met mijn groepje een logboek bij houden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Woordweb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311400"/>
            <a:ext cx="9601200" cy="3581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 smtClean="0"/>
              <a:t>Maak tweetallen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 smtClean="0"/>
              <a:t>Tijd: 2 minuten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nl-NL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 smtClean="0"/>
              <a:t>Waar denken jullie aan als we het hebben over het organiseren van een sportevenement? Benoem er 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3470275"/>
            <a:ext cx="5753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051C46-7E06-461B-A8B9-10DB1F00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nl-NL" dirty="0"/>
              <a:t>Wat houdt </a:t>
            </a:r>
            <a:r>
              <a:rPr lang="nl-NL" dirty="0" smtClean="0"/>
              <a:t>het organiseren van een sportevenement in?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43335A-8AF9-4F8D-9A78-DEF1EAD2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hetzelfde tweetal</a:t>
            </a:r>
          </a:p>
          <a:p>
            <a:r>
              <a:rPr lang="nl-NL" dirty="0" smtClean="0"/>
              <a:t>Tijd: 10 minuten</a:t>
            </a:r>
          </a:p>
          <a:p>
            <a:endParaRPr lang="nl-NL" dirty="0"/>
          </a:p>
          <a:p>
            <a:r>
              <a:rPr lang="nl-NL" dirty="0" smtClean="0"/>
              <a:t>Ga samen naar wikiwijs </a:t>
            </a:r>
            <a:r>
              <a:rPr lang="nl-NL" dirty="0" smtClean="0">
                <a:sym typeface="Wingdings"/>
              </a:rPr>
              <a:t> het organiseren van een sportevenement en lees samen de eindopdracht, werkwijze en vergaderingen door in stilte</a:t>
            </a:r>
          </a:p>
          <a:p>
            <a:endParaRPr lang="nl-NL" dirty="0">
              <a:sym typeface="Wingdings"/>
            </a:endParaRPr>
          </a:p>
          <a:p>
            <a:r>
              <a:rPr lang="nl-NL" dirty="0" smtClean="0">
                <a:sym typeface="Wingdings"/>
              </a:rPr>
              <a:t>Wat wordt er van jullie verwacht?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7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sportevenement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Sportevenement voor ouderen</a:t>
            </a:r>
          </a:p>
          <a:p>
            <a:r>
              <a:rPr lang="nl-NL" dirty="0" smtClean="0"/>
              <a:t>6 groepen van 4 personen </a:t>
            </a:r>
            <a:r>
              <a:rPr lang="nl-NL" dirty="0" smtClean="0">
                <a:sym typeface="Wingdings"/>
              </a:rPr>
              <a:t> elk groepje maakt een bewegingsactiviteit (met elk een leider)</a:t>
            </a:r>
          </a:p>
          <a:p>
            <a:r>
              <a:rPr lang="nl-NL" dirty="0" smtClean="0">
                <a:sym typeface="Wingdings"/>
              </a:rPr>
              <a:t>Voorzitter en notulist (sluiten ook aan bij een groepje en hebben een dubbele rol)</a:t>
            </a:r>
          </a:p>
          <a:p>
            <a:r>
              <a:rPr lang="nl-NL" dirty="0" smtClean="0">
                <a:sym typeface="Wingdings"/>
              </a:rPr>
              <a:t>Theorie/praktijklessen</a:t>
            </a:r>
          </a:p>
          <a:p>
            <a:r>
              <a:rPr lang="nl-NL" dirty="0" smtClean="0">
                <a:sym typeface="Wingdings"/>
              </a:rPr>
              <a:t>Vergaderingen</a:t>
            </a:r>
          </a:p>
          <a:p>
            <a:r>
              <a:rPr lang="nl-NL" dirty="0" smtClean="0">
                <a:sym typeface="Wingdings"/>
              </a:rPr>
              <a:t>Eindopdracht</a:t>
            </a:r>
          </a:p>
          <a:p>
            <a:endParaRPr lang="nl-NL" dirty="0">
              <a:sym typeface="Wingdings"/>
            </a:endParaRPr>
          </a:p>
          <a:p>
            <a:r>
              <a:rPr lang="nl-NL" dirty="0" smtClean="0">
                <a:sym typeface="Wingdings"/>
              </a:rPr>
              <a:t>CENTRAAL: SAMENWERKING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72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E17517-D422-4B24-BA48-C770B3DB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</a:t>
            </a:r>
            <a:r>
              <a:rPr lang="nl-NL" dirty="0" smtClean="0"/>
              <a:t>gaan we dit doen?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857C854-65A6-42CD-821A-C0CA00F5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Straks: </a:t>
            </a:r>
            <a:r>
              <a:rPr lang="nl-NL" dirty="0" smtClean="0"/>
              <a:t>kiezen van een voorzitter en notulist, verdelen van de groepen en het kiezen van een leider bij elke groep.</a:t>
            </a:r>
          </a:p>
          <a:p>
            <a:r>
              <a:rPr lang="nl-NL" b="1" dirty="0" smtClean="0"/>
              <a:t>Theorie/praktijklessen: </a:t>
            </a:r>
            <a:r>
              <a:rPr lang="nl-NL" dirty="0" smtClean="0"/>
              <a:t>informatie die je nodig hebt om het sportevenement te organiseren. Tijdens de praktijklessen gaan we oefenen met de gekozen beweegactiviteiten.</a:t>
            </a:r>
          </a:p>
          <a:p>
            <a:r>
              <a:rPr lang="nl-NL" b="1" dirty="0" smtClean="0"/>
              <a:t>Vergaderingen: </a:t>
            </a:r>
            <a:r>
              <a:rPr lang="nl-NL" dirty="0" smtClean="0"/>
              <a:t>agendapunten worden besproken en er wordt verder gewerkt aan de punten die nog niet zijn uitgewerkt/geregeld (rol voorzitter en notulist).</a:t>
            </a:r>
          </a:p>
          <a:p>
            <a:endParaRPr lang="nl-NL" b="1" dirty="0" smtClean="0"/>
          </a:p>
          <a:p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6970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Kiezen voorzitter en notulist (wat houden deze rollen in?) </a:t>
            </a:r>
          </a:p>
          <a:p>
            <a:r>
              <a:rPr lang="nl-NL" dirty="0" smtClean="0"/>
              <a:t>Verdelen van de groep in 6 groepen van 4</a:t>
            </a:r>
          </a:p>
          <a:p>
            <a:r>
              <a:rPr lang="nl-NL" dirty="0" smtClean="0"/>
              <a:t>Om de tafel met elke groep + bespreken; wie wordt de leider? (tijd: 5 min.)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-------------------------------------------------------------------------------------------------------------------------------</a:t>
            </a:r>
          </a:p>
          <a:p>
            <a:r>
              <a:rPr lang="nl-NL" dirty="0" smtClean="0"/>
              <a:t>Voorzitter:					Groep          1    2    3    4</a:t>
            </a:r>
          </a:p>
          <a:p>
            <a:r>
              <a:rPr lang="nl-NL" dirty="0" smtClean="0"/>
              <a:t>Notulist: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34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werkt als klas </a:t>
            </a:r>
            <a:r>
              <a:rPr lang="nl-NL" b="1" dirty="0" smtClean="0"/>
              <a:t>samen</a:t>
            </a:r>
            <a:r>
              <a:rPr lang="nl-NL" dirty="0" smtClean="0"/>
              <a:t> aan het sportevenement, waarbij ieder groepje een bewegingsactiviteit organiseert.</a:t>
            </a:r>
          </a:p>
          <a:p>
            <a:r>
              <a:rPr lang="nl-NL" dirty="0" smtClean="0"/>
              <a:t>Tijdens de vergaderingen kijken jullie </a:t>
            </a:r>
            <a:r>
              <a:rPr lang="nl-NL" b="1" dirty="0" smtClean="0"/>
              <a:t>samen</a:t>
            </a:r>
            <a:r>
              <a:rPr lang="nl-NL" dirty="0" smtClean="0"/>
              <a:t> naar wat er georganiseerd/geregeld moet worden en zorgen jullie voor een goede communicatie met elkaar.</a:t>
            </a:r>
          </a:p>
          <a:p>
            <a:r>
              <a:rPr lang="nl-NL" dirty="0" smtClean="0"/>
              <a:t>Je zorgt </a:t>
            </a:r>
            <a:r>
              <a:rPr lang="nl-NL" b="1" dirty="0" smtClean="0"/>
              <a:t>samen</a:t>
            </a:r>
            <a:r>
              <a:rPr lang="nl-NL" dirty="0" smtClean="0"/>
              <a:t> voor een uitgewerkt en verzorgd sportevenement en draagt hierin de verantwoordelijkheid.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2661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Gezamenlijk portfolio van alle groepen met daarin:</a:t>
            </a:r>
          </a:p>
          <a:p>
            <a:r>
              <a:rPr lang="nl-NL" dirty="0" smtClean="0"/>
              <a:t>- De kennismakingspresentatie met beoordeling van de opdrachtgever</a:t>
            </a:r>
          </a:p>
          <a:p>
            <a:r>
              <a:rPr lang="nl-NL" dirty="0" smtClean="0"/>
              <a:t>- Uitgewerkte plan van aanpak, specificatie en doelgroepenformulier</a:t>
            </a:r>
          </a:p>
          <a:p>
            <a:r>
              <a:rPr lang="nl-NL" dirty="0" smtClean="0"/>
              <a:t>- Flyer voor het sportevenement</a:t>
            </a:r>
          </a:p>
          <a:p>
            <a:r>
              <a:rPr lang="nl-NL" dirty="0" smtClean="0"/>
              <a:t>- Eindpresentatie proces/product (op school) + beoordeling docent</a:t>
            </a:r>
          </a:p>
          <a:p>
            <a:r>
              <a:rPr lang="nl-NL" dirty="0" smtClean="0"/>
              <a:t>- Individuele reflectie van min. 1 a4.</a:t>
            </a:r>
          </a:p>
          <a:p>
            <a:r>
              <a:rPr lang="nl-NL" dirty="0" smtClean="0"/>
              <a:t>- Logboek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941981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3903C94B8434D86ED237B2655332A" ma:contentTypeVersion="2" ma:contentTypeDescription="Een nieuw document maken." ma:contentTypeScope="" ma:versionID="95b3fdef3c91ee3a2a735cc66253de53">
  <xsd:schema xmlns:xsd="http://www.w3.org/2001/XMLSchema" xmlns:xs="http://www.w3.org/2001/XMLSchema" xmlns:p="http://schemas.microsoft.com/office/2006/metadata/properties" xmlns:ns2="fd950b2c-4e1b-4dd4-89f9-87c50b5440a2" targetNamespace="http://schemas.microsoft.com/office/2006/metadata/properties" ma:root="true" ma:fieldsID="87c1936721950e8db9b908d829331d08" ns2:_="">
    <xsd:import namespace="fd950b2c-4e1b-4dd4-89f9-87c50b544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50b2c-4e1b-4dd4-89f9-87c50b544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1A4595-E59F-401A-A18D-99C73B789F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01CC7C-AF8B-433A-A807-8AB5CB5AD4FC}">
  <ds:schemaRefs>
    <ds:schemaRef ds:uri="fd950b2c-4e1b-4dd4-89f9-87c50b5440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870569-5084-4C9C-9D87-01296F0C71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558</Words>
  <Application>Microsoft Macintosh PowerPoint</Application>
  <PresentationFormat>Breedbeeld</PresentationFormat>
  <Paragraphs>100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Franklin Gothic Book</vt:lpstr>
      <vt:lpstr>Wingdings</vt:lpstr>
      <vt:lpstr>Bijgesneden</vt:lpstr>
      <vt:lpstr>Introductie les</vt:lpstr>
      <vt:lpstr>Lesdoelen</vt:lpstr>
      <vt:lpstr>Woordweb </vt:lpstr>
      <vt:lpstr>Wat houdt het organiseren van een sportevenement in?</vt:lpstr>
      <vt:lpstr>Het sportevenement</vt:lpstr>
      <vt:lpstr>Hoe gaan we dit doen?</vt:lpstr>
      <vt:lpstr>Verdelen </vt:lpstr>
      <vt:lpstr>Samenwerking</vt:lpstr>
      <vt:lpstr>Eindopdracht</vt:lpstr>
      <vt:lpstr>Logboek </vt:lpstr>
      <vt:lpstr>PowerPoint-presentatie</vt:lpstr>
      <vt:lpstr>Sportmetingen</vt:lpstr>
      <vt:lpstr>GME en COM</vt:lpstr>
      <vt:lpstr>GME en COM</vt:lpstr>
      <vt:lpstr>Opdracht; logboek maken</vt:lpstr>
      <vt:lpstr>Zijn de lesdoelen behaald?</vt:lpstr>
      <vt:lpstr>Huiswerk volgende week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Introductieles</dc:title>
  <dc:creator>Sophie van Tolij</dc:creator>
  <cp:lastModifiedBy>Denice Sellis</cp:lastModifiedBy>
  <cp:revision>10</cp:revision>
  <dcterms:created xsi:type="dcterms:W3CDTF">2019-11-24T11:53:32Z</dcterms:created>
  <dcterms:modified xsi:type="dcterms:W3CDTF">2020-03-12T13:32:32Z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0x0101009883903C94B8434D86ED237B2655332A</vt:lpwstr>
  </property>
</Properties>
</file>