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8"/>
  </p:notesMasterIdLst>
  <p:handoutMasterIdLst>
    <p:handoutMasterId r:id="rId19"/>
  </p:handoutMasterIdLst>
  <p:sldIdLst>
    <p:sldId id="256" r:id="rId5"/>
    <p:sldId id="393" r:id="rId6"/>
    <p:sldId id="366" r:id="rId7"/>
    <p:sldId id="400" r:id="rId8"/>
    <p:sldId id="402" r:id="rId9"/>
    <p:sldId id="401" r:id="rId10"/>
    <p:sldId id="406" r:id="rId11"/>
    <p:sldId id="403" r:id="rId12"/>
    <p:sldId id="404" r:id="rId13"/>
    <p:sldId id="405" r:id="rId14"/>
    <p:sldId id="399" r:id="rId15"/>
    <p:sldId id="320" r:id="rId16"/>
    <p:sldId id="386" r:id="rId1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7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7B0DF3-67D1-4614-8D54-2CD07473A537}" v="36" dt="2020-03-08T10:25:10.6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58" autoAdjust="0"/>
    <p:restoredTop sz="92932" autoAdjust="0"/>
  </p:normalViewPr>
  <p:slideViewPr>
    <p:cSldViewPr snapToGrid="0">
      <p:cViewPr varScale="1">
        <p:scale>
          <a:sx n="62" d="100"/>
          <a:sy n="62" d="100"/>
        </p:scale>
        <p:origin x="1320" y="4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269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ne van den Hombergh" userId="95ee8773-52c9-4813-acb4-efef65c1f968" providerId="ADAL" clId="{397B0DF3-67D1-4614-8D54-2CD07473A537}"/>
    <pc:docChg chg="custSel modSld sldOrd">
      <pc:chgData name="Eline van den Hombergh" userId="95ee8773-52c9-4813-acb4-efef65c1f968" providerId="ADAL" clId="{397B0DF3-67D1-4614-8D54-2CD07473A537}" dt="2020-03-08T10:25:11.634" v="149" actId="5793"/>
      <pc:docMkLst>
        <pc:docMk/>
      </pc:docMkLst>
      <pc:sldChg chg="modSp mod">
        <pc:chgData name="Eline van den Hombergh" userId="95ee8773-52c9-4813-acb4-efef65c1f968" providerId="ADAL" clId="{397B0DF3-67D1-4614-8D54-2CD07473A537}" dt="2020-03-08T10:22:51.669" v="7" actId="20577"/>
        <pc:sldMkLst>
          <pc:docMk/>
          <pc:sldMk cId="3510239810" sldId="366"/>
        </pc:sldMkLst>
        <pc:spChg chg="mod">
          <ac:chgData name="Eline van den Hombergh" userId="95ee8773-52c9-4813-acb4-efef65c1f968" providerId="ADAL" clId="{397B0DF3-67D1-4614-8D54-2CD07473A537}" dt="2020-03-08T10:22:51.669" v="7" actId="20577"/>
          <ac:spMkLst>
            <pc:docMk/>
            <pc:sldMk cId="3510239810" sldId="366"/>
            <ac:spMk id="3" creationId="{00000000-0000-0000-0000-000000000000}"/>
          </ac:spMkLst>
        </pc:spChg>
      </pc:sldChg>
      <pc:sldChg chg="modSp mod">
        <pc:chgData name="Eline van den Hombergh" userId="95ee8773-52c9-4813-acb4-efef65c1f968" providerId="ADAL" clId="{397B0DF3-67D1-4614-8D54-2CD07473A537}" dt="2020-03-08T10:25:11.634" v="149" actId="5793"/>
        <pc:sldMkLst>
          <pc:docMk/>
          <pc:sldMk cId="4217231567" sldId="399"/>
        </pc:sldMkLst>
        <pc:spChg chg="mod">
          <ac:chgData name="Eline van den Hombergh" userId="95ee8773-52c9-4813-acb4-efef65c1f968" providerId="ADAL" clId="{397B0DF3-67D1-4614-8D54-2CD07473A537}" dt="2020-03-08T10:25:11.634" v="149" actId="5793"/>
          <ac:spMkLst>
            <pc:docMk/>
            <pc:sldMk cId="4217231567" sldId="399"/>
            <ac:spMk id="3" creationId="{84DE0CF9-D611-4C80-B93F-73B4E1AE82F0}"/>
          </ac:spMkLst>
        </pc:spChg>
      </pc:sldChg>
      <pc:sldChg chg="modSp mod">
        <pc:chgData name="Eline van den Hombergh" userId="95ee8773-52c9-4813-acb4-efef65c1f968" providerId="ADAL" clId="{397B0DF3-67D1-4614-8D54-2CD07473A537}" dt="2020-03-08T10:15:04.044" v="3" actId="14100"/>
        <pc:sldMkLst>
          <pc:docMk/>
          <pc:sldMk cId="3903903213" sldId="401"/>
        </pc:sldMkLst>
        <pc:picChg chg="mod">
          <ac:chgData name="Eline van den Hombergh" userId="95ee8773-52c9-4813-acb4-efef65c1f968" providerId="ADAL" clId="{397B0DF3-67D1-4614-8D54-2CD07473A537}" dt="2020-03-08T10:15:04.044" v="3" actId="14100"/>
          <ac:picMkLst>
            <pc:docMk/>
            <pc:sldMk cId="3903903213" sldId="401"/>
            <ac:picMk id="5" creationId="{5E86FF67-ED5C-4184-B8F3-B5A73A2ED5A9}"/>
          </ac:picMkLst>
        </pc:picChg>
      </pc:sldChg>
      <pc:sldChg chg="ord">
        <pc:chgData name="Eline van den Hombergh" userId="95ee8773-52c9-4813-acb4-efef65c1f968" providerId="ADAL" clId="{397B0DF3-67D1-4614-8D54-2CD07473A537}" dt="2020-03-08T10:20:48.457" v="5"/>
        <pc:sldMkLst>
          <pc:docMk/>
          <pc:sldMk cId="3525722922" sldId="402"/>
        </pc:sldMkLst>
      </pc:sldChg>
      <pc:sldChg chg="modSp mod">
        <pc:chgData name="Eline van den Hombergh" userId="95ee8773-52c9-4813-acb4-efef65c1f968" providerId="ADAL" clId="{397B0DF3-67D1-4614-8D54-2CD07473A537}" dt="2020-03-08T10:13:45.602" v="0" actId="6549"/>
        <pc:sldMkLst>
          <pc:docMk/>
          <pc:sldMk cId="2217613506" sldId="405"/>
        </pc:sldMkLst>
        <pc:spChg chg="mod">
          <ac:chgData name="Eline van den Hombergh" userId="95ee8773-52c9-4813-acb4-efef65c1f968" providerId="ADAL" clId="{397B0DF3-67D1-4614-8D54-2CD07473A537}" dt="2020-03-08T10:13:45.602" v="0" actId="6549"/>
          <ac:spMkLst>
            <pc:docMk/>
            <pc:sldMk cId="2217613506" sldId="405"/>
            <ac:spMk id="4" creationId="{6FAA48B0-F62D-4513-B10F-6EBA9B0B4531}"/>
          </ac:spMkLst>
        </pc:spChg>
      </pc:sldChg>
    </pc:docChg>
  </pc:docChgLst>
  <pc:docChgLst>
    <pc:chgData name="Eline van den Hombergh" userId="95ee8773-52c9-4813-acb4-efef65c1f968" providerId="ADAL" clId="{671FA458-7C59-4434-B88A-958809907603}"/>
    <pc:docChg chg="custSel addSld delSld modSld sldOrd">
      <pc:chgData name="Eline van den Hombergh" userId="95ee8773-52c9-4813-acb4-efef65c1f968" providerId="ADAL" clId="{671FA458-7C59-4434-B88A-958809907603}" dt="2020-03-06T15:08:55.665" v="663" actId="5793"/>
      <pc:docMkLst>
        <pc:docMk/>
      </pc:docMkLst>
      <pc:sldChg chg="modSp mod">
        <pc:chgData name="Eline van den Hombergh" userId="95ee8773-52c9-4813-acb4-efef65c1f968" providerId="ADAL" clId="{671FA458-7C59-4434-B88A-958809907603}" dt="2020-03-06T14:27:27.353" v="9" actId="20577"/>
        <pc:sldMkLst>
          <pc:docMk/>
          <pc:sldMk cId="3167165637" sldId="256"/>
        </pc:sldMkLst>
        <pc:spChg chg="mod">
          <ac:chgData name="Eline van den Hombergh" userId="95ee8773-52c9-4813-acb4-efef65c1f968" providerId="ADAL" clId="{671FA458-7C59-4434-B88A-958809907603}" dt="2020-03-06T14:27:27.353" v="9" actId="20577"/>
          <ac:spMkLst>
            <pc:docMk/>
            <pc:sldMk cId="3167165637" sldId="256"/>
            <ac:spMk id="3" creationId="{8EC5378F-97E8-49E0-862A-787CC30E1738}"/>
          </ac:spMkLst>
        </pc:spChg>
      </pc:sldChg>
      <pc:sldChg chg="modSp del mod">
        <pc:chgData name="Eline van den Hombergh" userId="95ee8773-52c9-4813-acb4-efef65c1f968" providerId="ADAL" clId="{671FA458-7C59-4434-B88A-958809907603}" dt="2020-03-06T14:36:03.239" v="77" actId="47"/>
        <pc:sldMkLst>
          <pc:docMk/>
          <pc:sldMk cId="1488975130" sldId="260"/>
        </pc:sldMkLst>
        <pc:spChg chg="mod">
          <ac:chgData name="Eline van den Hombergh" userId="95ee8773-52c9-4813-acb4-efef65c1f968" providerId="ADAL" clId="{671FA458-7C59-4434-B88A-958809907603}" dt="2020-03-06T14:36:01.808" v="76" actId="6549"/>
          <ac:spMkLst>
            <pc:docMk/>
            <pc:sldMk cId="1488975130" sldId="260"/>
            <ac:spMk id="3" creationId="{00000000-0000-0000-0000-000000000000}"/>
          </ac:spMkLst>
        </pc:spChg>
      </pc:sldChg>
      <pc:sldChg chg="modSp add del mod">
        <pc:chgData name="Eline van den Hombergh" userId="95ee8773-52c9-4813-acb4-efef65c1f968" providerId="ADAL" clId="{671FA458-7C59-4434-B88A-958809907603}" dt="2020-03-06T15:01:09.250" v="449" actId="47"/>
        <pc:sldMkLst>
          <pc:docMk/>
          <pc:sldMk cId="3310040695" sldId="318"/>
        </pc:sldMkLst>
        <pc:spChg chg="mod">
          <ac:chgData name="Eline van den Hombergh" userId="95ee8773-52c9-4813-acb4-efef65c1f968" providerId="ADAL" clId="{671FA458-7C59-4434-B88A-958809907603}" dt="2020-03-06T15:00:54.065" v="448" actId="6549"/>
          <ac:spMkLst>
            <pc:docMk/>
            <pc:sldMk cId="3310040695" sldId="318"/>
            <ac:spMk id="8" creationId="{707A7C62-7F6D-43D4-BFF6-58A853C4A86C}"/>
          </ac:spMkLst>
        </pc:spChg>
      </pc:sldChg>
      <pc:sldChg chg="modSp mod">
        <pc:chgData name="Eline van den Hombergh" userId="95ee8773-52c9-4813-acb4-efef65c1f968" providerId="ADAL" clId="{671FA458-7C59-4434-B88A-958809907603}" dt="2020-03-06T14:37:20.441" v="272" actId="20577"/>
        <pc:sldMkLst>
          <pc:docMk/>
          <pc:sldMk cId="3510239810" sldId="366"/>
        </pc:sldMkLst>
        <pc:spChg chg="mod">
          <ac:chgData name="Eline van den Hombergh" userId="95ee8773-52c9-4813-acb4-efef65c1f968" providerId="ADAL" clId="{671FA458-7C59-4434-B88A-958809907603}" dt="2020-03-06T14:37:20.441" v="272" actId="20577"/>
          <ac:spMkLst>
            <pc:docMk/>
            <pc:sldMk cId="3510239810" sldId="366"/>
            <ac:spMk id="3" creationId="{00000000-0000-0000-0000-000000000000}"/>
          </ac:spMkLst>
        </pc:spChg>
      </pc:sldChg>
      <pc:sldChg chg="modSp mod">
        <pc:chgData name="Eline van den Hombergh" userId="95ee8773-52c9-4813-acb4-efef65c1f968" providerId="ADAL" clId="{671FA458-7C59-4434-B88A-958809907603}" dt="2020-03-06T14:28:01.650" v="75" actId="5793"/>
        <pc:sldMkLst>
          <pc:docMk/>
          <pc:sldMk cId="1954158881" sldId="393"/>
        </pc:sldMkLst>
        <pc:spChg chg="mod">
          <ac:chgData name="Eline van den Hombergh" userId="95ee8773-52c9-4813-acb4-efef65c1f968" providerId="ADAL" clId="{671FA458-7C59-4434-B88A-958809907603}" dt="2020-03-06T14:28:01.650" v="75" actId="5793"/>
          <ac:spMkLst>
            <pc:docMk/>
            <pc:sldMk cId="1954158881" sldId="393"/>
            <ac:spMk id="3" creationId="{75462F06-AAC0-4743-84B0-72874311B645}"/>
          </ac:spMkLst>
        </pc:spChg>
      </pc:sldChg>
      <pc:sldChg chg="del">
        <pc:chgData name="Eline van den Hombergh" userId="95ee8773-52c9-4813-acb4-efef65c1f968" providerId="ADAL" clId="{671FA458-7C59-4434-B88A-958809907603}" dt="2020-03-06T14:58:12.174" v="435" actId="47"/>
        <pc:sldMkLst>
          <pc:docMk/>
          <pc:sldMk cId="1447824294" sldId="394"/>
        </pc:sldMkLst>
      </pc:sldChg>
      <pc:sldChg chg="del">
        <pc:chgData name="Eline van den Hombergh" userId="95ee8773-52c9-4813-acb4-efef65c1f968" providerId="ADAL" clId="{671FA458-7C59-4434-B88A-958809907603}" dt="2020-03-06T14:58:13.196" v="436" actId="47"/>
        <pc:sldMkLst>
          <pc:docMk/>
          <pc:sldMk cId="3963610595" sldId="395"/>
        </pc:sldMkLst>
      </pc:sldChg>
      <pc:sldChg chg="del">
        <pc:chgData name="Eline van den Hombergh" userId="95ee8773-52c9-4813-acb4-efef65c1f968" providerId="ADAL" clId="{671FA458-7C59-4434-B88A-958809907603}" dt="2020-03-06T14:58:14.247" v="437" actId="47"/>
        <pc:sldMkLst>
          <pc:docMk/>
          <pc:sldMk cId="3189544362" sldId="396"/>
        </pc:sldMkLst>
      </pc:sldChg>
      <pc:sldChg chg="del">
        <pc:chgData name="Eline van den Hombergh" userId="95ee8773-52c9-4813-acb4-efef65c1f968" providerId="ADAL" clId="{671FA458-7C59-4434-B88A-958809907603}" dt="2020-03-06T14:58:15.370" v="438" actId="47"/>
        <pc:sldMkLst>
          <pc:docMk/>
          <pc:sldMk cId="2176059022" sldId="397"/>
        </pc:sldMkLst>
      </pc:sldChg>
      <pc:sldChg chg="del">
        <pc:chgData name="Eline van den Hombergh" userId="95ee8773-52c9-4813-acb4-efef65c1f968" providerId="ADAL" clId="{671FA458-7C59-4434-B88A-958809907603}" dt="2020-03-06T14:58:16.367" v="439" actId="47"/>
        <pc:sldMkLst>
          <pc:docMk/>
          <pc:sldMk cId="617517578" sldId="398"/>
        </pc:sldMkLst>
      </pc:sldChg>
      <pc:sldChg chg="delSp modSp mod">
        <pc:chgData name="Eline van den Hombergh" userId="95ee8773-52c9-4813-acb4-efef65c1f968" providerId="ADAL" clId="{671FA458-7C59-4434-B88A-958809907603}" dt="2020-03-06T15:08:55.665" v="663" actId="5793"/>
        <pc:sldMkLst>
          <pc:docMk/>
          <pc:sldMk cId="4217231567" sldId="399"/>
        </pc:sldMkLst>
        <pc:spChg chg="mod">
          <ac:chgData name="Eline van den Hombergh" userId="95ee8773-52c9-4813-acb4-efef65c1f968" providerId="ADAL" clId="{671FA458-7C59-4434-B88A-958809907603}" dt="2020-03-06T15:08:55.665" v="663" actId="5793"/>
          <ac:spMkLst>
            <pc:docMk/>
            <pc:sldMk cId="4217231567" sldId="399"/>
            <ac:spMk id="3" creationId="{84DE0CF9-D611-4C80-B93F-73B4E1AE82F0}"/>
          </ac:spMkLst>
        </pc:spChg>
        <pc:picChg chg="del">
          <ac:chgData name="Eline van den Hombergh" userId="95ee8773-52c9-4813-acb4-efef65c1f968" providerId="ADAL" clId="{671FA458-7C59-4434-B88A-958809907603}" dt="2020-03-06T14:58:43.354" v="441" actId="478"/>
          <ac:picMkLst>
            <pc:docMk/>
            <pc:sldMk cId="4217231567" sldId="399"/>
            <ac:picMk id="7" creationId="{05FD5A6A-975A-4091-B96B-2C460F4BD16D}"/>
          </ac:picMkLst>
        </pc:picChg>
      </pc:sldChg>
      <pc:sldChg chg="modSp add mod">
        <pc:chgData name="Eline van den Hombergh" userId="95ee8773-52c9-4813-acb4-efef65c1f968" providerId="ADAL" clId="{671FA458-7C59-4434-B88A-958809907603}" dt="2020-03-06T14:38:04.409" v="377" actId="20577"/>
        <pc:sldMkLst>
          <pc:docMk/>
          <pc:sldMk cId="4223331595" sldId="400"/>
        </pc:sldMkLst>
        <pc:spChg chg="mod">
          <ac:chgData name="Eline van den Hombergh" userId="95ee8773-52c9-4813-acb4-efef65c1f968" providerId="ADAL" clId="{671FA458-7C59-4434-B88A-958809907603}" dt="2020-03-06T14:37:46.593" v="308" actId="20577"/>
          <ac:spMkLst>
            <pc:docMk/>
            <pc:sldMk cId="4223331595" sldId="400"/>
            <ac:spMk id="2" creationId="{423564E5-1E71-4F64-9876-51FEC80C3AF9}"/>
          </ac:spMkLst>
        </pc:spChg>
        <pc:spChg chg="mod">
          <ac:chgData name="Eline van den Hombergh" userId="95ee8773-52c9-4813-acb4-efef65c1f968" providerId="ADAL" clId="{671FA458-7C59-4434-B88A-958809907603}" dt="2020-03-06T14:38:04.409" v="377" actId="20577"/>
          <ac:spMkLst>
            <pc:docMk/>
            <pc:sldMk cId="4223331595" sldId="400"/>
            <ac:spMk id="3" creationId="{5EFC7C52-2907-424F-9E6F-16BEFD4F330B}"/>
          </ac:spMkLst>
        </pc:spChg>
      </pc:sldChg>
      <pc:sldChg chg="addSp delSp modSp add mod ord">
        <pc:chgData name="Eline van den Hombergh" userId="95ee8773-52c9-4813-acb4-efef65c1f968" providerId="ADAL" clId="{671FA458-7C59-4434-B88A-958809907603}" dt="2020-03-06T15:03:39.348" v="482"/>
        <pc:sldMkLst>
          <pc:docMk/>
          <pc:sldMk cId="3903903213" sldId="401"/>
        </pc:sldMkLst>
        <pc:spChg chg="mod">
          <ac:chgData name="Eline van den Hombergh" userId="95ee8773-52c9-4813-acb4-efef65c1f968" providerId="ADAL" clId="{671FA458-7C59-4434-B88A-958809907603}" dt="2020-03-06T14:57:58.131" v="434" actId="20577"/>
          <ac:spMkLst>
            <pc:docMk/>
            <pc:sldMk cId="3903903213" sldId="401"/>
            <ac:spMk id="2" creationId="{A0BC5632-E5E1-41AA-AB31-C6416755B645}"/>
          </ac:spMkLst>
        </pc:spChg>
        <pc:spChg chg="del">
          <ac:chgData name="Eline van den Hombergh" userId="95ee8773-52c9-4813-acb4-efef65c1f968" providerId="ADAL" clId="{671FA458-7C59-4434-B88A-958809907603}" dt="2020-03-06T14:38:56.501" v="379" actId="931"/>
          <ac:spMkLst>
            <pc:docMk/>
            <pc:sldMk cId="3903903213" sldId="401"/>
            <ac:spMk id="3" creationId="{90E04CA6-45C1-452B-82D6-F0F44D644BE6}"/>
          </ac:spMkLst>
        </pc:spChg>
        <pc:picChg chg="add mod">
          <ac:chgData name="Eline van den Hombergh" userId="95ee8773-52c9-4813-acb4-efef65c1f968" providerId="ADAL" clId="{671FA458-7C59-4434-B88A-958809907603}" dt="2020-03-06T14:38:57.814" v="381" actId="962"/>
          <ac:picMkLst>
            <pc:docMk/>
            <pc:sldMk cId="3903903213" sldId="401"/>
            <ac:picMk id="5" creationId="{5E86FF67-ED5C-4184-B8F3-B5A73A2ED5A9}"/>
          </ac:picMkLst>
        </pc:picChg>
      </pc:sldChg>
      <pc:sldChg chg="addSp delSp modSp add mod ord modAnim">
        <pc:chgData name="Eline van den Hombergh" userId="95ee8773-52c9-4813-acb4-efef65c1f968" providerId="ADAL" clId="{671FA458-7C59-4434-B88A-958809907603}" dt="2020-03-06T15:08:43.233" v="636"/>
        <pc:sldMkLst>
          <pc:docMk/>
          <pc:sldMk cId="3525722922" sldId="402"/>
        </pc:sldMkLst>
        <pc:spChg chg="mod">
          <ac:chgData name="Eline van den Hombergh" userId="95ee8773-52c9-4813-acb4-efef65c1f968" providerId="ADAL" clId="{671FA458-7C59-4434-B88A-958809907603}" dt="2020-03-06T14:43:04.105" v="399" actId="20577"/>
          <ac:spMkLst>
            <pc:docMk/>
            <pc:sldMk cId="3525722922" sldId="402"/>
            <ac:spMk id="2" creationId="{CA45B981-FE2B-4A4C-91A3-E374C3BAF9A0}"/>
          </ac:spMkLst>
        </pc:spChg>
        <pc:spChg chg="add del">
          <ac:chgData name="Eline van den Hombergh" userId="95ee8773-52c9-4813-acb4-efef65c1f968" providerId="ADAL" clId="{671FA458-7C59-4434-B88A-958809907603}" dt="2020-03-06T14:42:08.965" v="384"/>
          <ac:spMkLst>
            <pc:docMk/>
            <pc:sldMk cId="3525722922" sldId="402"/>
            <ac:spMk id="21" creationId="{75332920-4844-4AB8-8550-6F64366A0E9F}"/>
          </ac:spMkLst>
        </pc:spChg>
        <pc:spChg chg="del mod">
          <ac:chgData name="Eline van den Hombergh" userId="95ee8773-52c9-4813-acb4-efef65c1f968" providerId="ADAL" clId="{671FA458-7C59-4434-B88A-958809907603}" dt="2020-03-06T14:42:39.196" v="390" actId="478"/>
          <ac:spMkLst>
            <pc:docMk/>
            <pc:sldMk cId="3525722922" sldId="402"/>
            <ac:spMk id="49" creationId="{0D66E884-FAA1-4EAB-8228-FD6A8C4A3360}"/>
          </ac:spMkLst>
        </pc:spChg>
        <pc:spChg chg="add del mod topLvl">
          <ac:chgData name="Eline van den Hombergh" userId="95ee8773-52c9-4813-acb4-efef65c1f968" providerId="ADAL" clId="{671FA458-7C59-4434-B88A-958809907603}" dt="2020-03-06T14:50:58.160" v="415" actId="478"/>
          <ac:spMkLst>
            <pc:docMk/>
            <pc:sldMk cId="3525722922" sldId="402"/>
            <ac:spMk id="50" creationId="{A32BCD3A-2029-4980-B2B6-6B60602DADD7}"/>
          </ac:spMkLst>
        </pc:spChg>
        <pc:spChg chg="add mod">
          <ac:chgData name="Eline van den Hombergh" userId="95ee8773-52c9-4813-acb4-efef65c1f968" providerId="ADAL" clId="{671FA458-7C59-4434-B88A-958809907603}" dt="2020-03-06T14:45:55.988" v="401" actId="1076"/>
          <ac:spMkLst>
            <pc:docMk/>
            <pc:sldMk cId="3525722922" sldId="402"/>
            <ac:spMk id="61" creationId="{AE7881CE-202A-4DC7-90FD-69145F24CFEE}"/>
          </ac:spMkLst>
        </pc:spChg>
        <pc:spChg chg="add mod">
          <ac:chgData name="Eline van den Hombergh" userId="95ee8773-52c9-4813-acb4-efef65c1f968" providerId="ADAL" clId="{671FA458-7C59-4434-B88A-958809907603}" dt="2020-03-06T14:45:55.988" v="401" actId="1076"/>
          <ac:spMkLst>
            <pc:docMk/>
            <pc:sldMk cId="3525722922" sldId="402"/>
            <ac:spMk id="63" creationId="{5D77A740-7829-46C9-A902-B54DDCB1B20F}"/>
          </ac:spMkLst>
        </pc:spChg>
        <pc:grpChg chg="add del">
          <ac:chgData name="Eline van den Hombergh" userId="95ee8773-52c9-4813-acb4-efef65c1f968" providerId="ADAL" clId="{671FA458-7C59-4434-B88A-958809907603}" dt="2020-03-06T14:42:08.965" v="384"/>
          <ac:grpSpMkLst>
            <pc:docMk/>
            <pc:sldMk cId="3525722922" sldId="402"/>
            <ac:grpSpMk id="4" creationId="{4A3E27D0-182E-4FC2-9342-05E1D49CDA6D}"/>
          </ac:grpSpMkLst>
        </pc:grpChg>
        <pc:grpChg chg="add del">
          <ac:chgData name="Eline van den Hombergh" userId="95ee8773-52c9-4813-acb4-efef65c1f968" providerId="ADAL" clId="{671FA458-7C59-4434-B88A-958809907603}" dt="2020-03-06T14:42:08.965" v="384"/>
          <ac:grpSpMkLst>
            <pc:docMk/>
            <pc:sldMk cId="3525722922" sldId="402"/>
            <ac:grpSpMk id="9" creationId="{3C6BED1B-43A8-4FAC-B094-45A5C05E6246}"/>
          </ac:grpSpMkLst>
        </pc:grpChg>
        <pc:grpChg chg="add del">
          <ac:chgData name="Eline van den Hombergh" userId="95ee8773-52c9-4813-acb4-efef65c1f968" providerId="ADAL" clId="{671FA458-7C59-4434-B88A-958809907603}" dt="2020-03-06T14:42:08.965" v="384"/>
          <ac:grpSpMkLst>
            <pc:docMk/>
            <pc:sldMk cId="3525722922" sldId="402"/>
            <ac:grpSpMk id="13" creationId="{82EFFF6B-CDD2-4F7E-95A8-B12C118BBB16}"/>
          </ac:grpSpMkLst>
        </pc:grpChg>
        <pc:grpChg chg="add del">
          <ac:chgData name="Eline van den Hombergh" userId="95ee8773-52c9-4813-acb4-efef65c1f968" providerId="ADAL" clId="{671FA458-7C59-4434-B88A-958809907603}" dt="2020-03-06T14:42:08.965" v="384"/>
          <ac:grpSpMkLst>
            <pc:docMk/>
            <pc:sldMk cId="3525722922" sldId="402"/>
            <ac:grpSpMk id="17" creationId="{7E2FF47F-6E8E-48A8-8734-247087D06867}"/>
          </ac:grpSpMkLst>
        </pc:grpChg>
        <pc:grpChg chg="add del">
          <ac:chgData name="Eline van den Hombergh" userId="95ee8773-52c9-4813-acb4-efef65c1f968" providerId="ADAL" clId="{671FA458-7C59-4434-B88A-958809907603}" dt="2020-03-06T14:42:08.965" v="384"/>
          <ac:grpSpMkLst>
            <pc:docMk/>
            <pc:sldMk cId="3525722922" sldId="402"/>
            <ac:grpSpMk id="22" creationId="{7DA44A08-D906-48A8-B4EB-6119579C8BFD}"/>
          </ac:grpSpMkLst>
        </pc:grpChg>
        <pc:grpChg chg="add del">
          <ac:chgData name="Eline van den Hombergh" userId="95ee8773-52c9-4813-acb4-efef65c1f968" providerId="ADAL" clId="{671FA458-7C59-4434-B88A-958809907603}" dt="2020-03-06T14:42:08.965" v="384"/>
          <ac:grpSpMkLst>
            <pc:docMk/>
            <pc:sldMk cId="3525722922" sldId="402"/>
            <ac:grpSpMk id="26" creationId="{A6D2C46B-18DF-4356-8903-92E7EFFA8C19}"/>
          </ac:grpSpMkLst>
        </pc:grpChg>
        <pc:grpChg chg="add mod topLvl">
          <ac:chgData name="Eline van den Hombergh" userId="95ee8773-52c9-4813-acb4-efef65c1f968" providerId="ADAL" clId="{671FA458-7C59-4434-B88A-958809907603}" dt="2020-03-06T14:42:31.087" v="388" actId="165"/>
          <ac:grpSpMkLst>
            <pc:docMk/>
            <pc:sldMk cId="3525722922" sldId="402"/>
            <ac:grpSpMk id="30" creationId="{4FCA02DE-40D2-4158-AA29-199559DFB15C}"/>
          </ac:grpSpMkLst>
        </pc:grpChg>
        <pc:grpChg chg="add mod topLvl">
          <ac:chgData name="Eline van den Hombergh" userId="95ee8773-52c9-4813-acb4-efef65c1f968" providerId="ADAL" clId="{671FA458-7C59-4434-B88A-958809907603}" dt="2020-03-06T14:42:31.087" v="388" actId="165"/>
          <ac:grpSpMkLst>
            <pc:docMk/>
            <pc:sldMk cId="3525722922" sldId="402"/>
            <ac:grpSpMk id="33" creationId="{46B1E52C-DCC6-4458-8D7E-A2C1D4A6EAFA}"/>
          </ac:grpSpMkLst>
        </pc:grpChg>
        <pc:grpChg chg="add mod topLvl">
          <ac:chgData name="Eline van den Hombergh" userId="95ee8773-52c9-4813-acb4-efef65c1f968" providerId="ADAL" clId="{671FA458-7C59-4434-B88A-958809907603}" dt="2020-03-06T14:42:31.087" v="388" actId="165"/>
          <ac:grpSpMkLst>
            <pc:docMk/>
            <pc:sldMk cId="3525722922" sldId="402"/>
            <ac:grpSpMk id="38" creationId="{A1960DEB-F303-4F15-B3AE-3AD49C5EDFDF}"/>
          </ac:grpSpMkLst>
        </pc:grpChg>
        <pc:grpChg chg="add mod topLvl">
          <ac:chgData name="Eline van den Hombergh" userId="95ee8773-52c9-4813-acb4-efef65c1f968" providerId="ADAL" clId="{671FA458-7C59-4434-B88A-958809907603}" dt="2020-03-06T14:42:31.087" v="388" actId="165"/>
          <ac:grpSpMkLst>
            <pc:docMk/>
            <pc:sldMk cId="3525722922" sldId="402"/>
            <ac:grpSpMk id="42" creationId="{7F4B425C-372F-4C77-80A9-6117B6CD42A3}"/>
          </ac:grpSpMkLst>
        </pc:grpChg>
        <pc:grpChg chg="add del mod topLvl">
          <ac:chgData name="Eline van den Hombergh" userId="95ee8773-52c9-4813-acb4-efef65c1f968" providerId="ADAL" clId="{671FA458-7C59-4434-B88A-958809907603}" dt="2020-03-06T14:42:41.361" v="391" actId="478"/>
          <ac:grpSpMkLst>
            <pc:docMk/>
            <pc:sldMk cId="3525722922" sldId="402"/>
            <ac:grpSpMk id="46" creationId="{B35966CE-000B-4788-8CA0-AED9721D8A3D}"/>
          </ac:grpSpMkLst>
        </pc:grpChg>
        <pc:grpChg chg="add mod topLvl">
          <ac:chgData name="Eline van den Hombergh" userId="95ee8773-52c9-4813-acb4-efef65c1f968" providerId="ADAL" clId="{671FA458-7C59-4434-B88A-958809907603}" dt="2020-03-06T14:42:31.087" v="388" actId="165"/>
          <ac:grpSpMkLst>
            <pc:docMk/>
            <pc:sldMk cId="3525722922" sldId="402"/>
            <ac:grpSpMk id="51" creationId="{448222FA-78D5-4663-ACCC-8E152355E449}"/>
          </ac:grpSpMkLst>
        </pc:grpChg>
        <pc:grpChg chg="add del mod topLvl">
          <ac:chgData name="Eline van den Hombergh" userId="95ee8773-52c9-4813-acb4-efef65c1f968" providerId="ADAL" clId="{671FA458-7C59-4434-B88A-958809907603}" dt="2020-03-06T14:42:44.080" v="392" actId="478"/>
          <ac:grpSpMkLst>
            <pc:docMk/>
            <pc:sldMk cId="3525722922" sldId="402"/>
            <ac:grpSpMk id="55" creationId="{ECAB690C-EF74-41C4-A53C-CD85E836D427}"/>
          </ac:grpSpMkLst>
        </pc:grpChg>
        <pc:grpChg chg="add del mod">
          <ac:chgData name="Eline van den Hombergh" userId="95ee8773-52c9-4813-acb4-efef65c1f968" providerId="ADAL" clId="{671FA458-7C59-4434-B88A-958809907603}" dt="2020-03-06T14:42:31.087" v="388" actId="165"/>
          <ac:grpSpMkLst>
            <pc:docMk/>
            <pc:sldMk cId="3525722922" sldId="402"/>
            <ac:grpSpMk id="59" creationId="{A420635F-DDE8-4198-AA4C-EFE1ECD91599}"/>
          </ac:grpSpMkLst>
        </pc:grpChg>
        <pc:cxnChg chg="add mod">
          <ac:chgData name="Eline van den Hombergh" userId="95ee8773-52c9-4813-acb4-efef65c1f968" providerId="ADAL" clId="{671FA458-7C59-4434-B88A-958809907603}" dt="2020-03-06T14:45:55.988" v="401" actId="1076"/>
          <ac:cxnSpMkLst>
            <pc:docMk/>
            <pc:sldMk cId="3525722922" sldId="402"/>
            <ac:cxnSpMk id="60" creationId="{5DCA8EF9-C3EB-4132-AB0C-3018F88060F6}"/>
          </ac:cxnSpMkLst>
        </pc:cxnChg>
        <pc:cxnChg chg="add mod">
          <ac:chgData name="Eline van den Hombergh" userId="95ee8773-52c9-4813-acb4-efef65c1f968" providerId="ADAL" clId="{671FA458-7C59-4434-B88A-958809907603}" dt="2020-03-06T14:45:55.988" v="401" actId="1076"/>
          <ac:cxnSpMkLst>
            <pc:docMk/>
            <pc:sldMk cId="3525722922" sldId="402"/>
            <ac:cxnSpMk id="62" creationId="{F22E21AF-B835-433C-9BFC-55EB25267F3E}"/>
          </ac:cxnSpMkLst>
        </pc:cxnChg>
      </pc:sldChg>
      <pc:sldChg chg="add del">
        <pc:chgData name="Eline van den Hombergh" userId="95ee8773-52c9-4813-acb4-efef65c1f968" providerId="ADAL" clId="{671FA458-7C59-4434-B88A-958809907603}" dt="2020-03-06T15:00:29.569" v="446" actId="47"/>
        <pc:sldMkLst>
          <pc:docMk/>
          <pc:sldMk cId="99986257" sldId="403"/>
        </pc:sldMkLst>
      </pc:sldChg>
      <pc:sldChg chg="addSp delSp modSp add mod delAnim modAnim">
        <pc:chgData name="Eline van den Hombergh" userId="95ee8773-52c9-4813-acb4-efef65c1f968" providerId="ADAL" clId="{671FA458-7C59-4434-B88A-958809907603}" dt="2020-03-06T15:02:54.281" v="480" actId="1076"/>
        <pc:sldMkLst>
          <pc:docMk/>
          <pc:sldMk cId="1025728491" sldId="403"/>
        </pc:sldMkLst>
        <pc:spChg chg="mod">
          <ac:chgData name="Eline van den Hombergh" userId="95ee8773-52c9-4813-acb4-efef65c1f968" providerId="ADAL" clId="{671FA458-7C59-4434-B88A-958809907603}" dt="2020-03-06T15:01:55.523" v="466" actId="20577"/>
          <ac:spMkLst>
            <pc:docMk/>
            <pc:sldMk cId="1025728491" sldId="403"/>
            <ac:spMk id="2" creationId="{479DF9B0-6BA9-490C-8891-92A1785F10A1}"/>
          </ac:spMkLst>
        </pc:spChg>
        <pc:spChg chg="add mod">
          <ac:chgData name="Eline van den Hombergh" userId="95ee8773-52c9-4813-acb4-efef65c1f968" providerId="ADAL" clId="{671FA458-7C59-4434-B88A-958809907603}" dt="2020-03-06T15:02:34.993" v="477" actId="14100"/>
          <ac:spMkLst>
            <pc:docMk/>
            <pc:sldMk cId="1025728491" sldId="403"/>
            <ac:spMk id="4" creationId="{B4FBE03E-9C7D-4170-9E35-AB068E88DBF9}"/>
          </ac:spMkLst>
        </pc:spChg>
        <pc:spChg chg="add del">
          <ac:chgData name="Eline van den Hombergh" userId="95ee8773-52c9-4813-acb4-efef65c1f968" providerId="ADAL" clId="{671FA458-7C59-4434-B88A-958809907603}" dt="2020-03-06T15:02:36.720" v="478" actId="478"/>
          <ac:spMkLst>
            <pc:docMk/>
            <pc:sldMk cId="1025728491" sldId="403"/>
            <ac:spMk id="5" creationId="{D2313F87-F2FF-41FD-9B4A-FB30A955E660}"/>
          </ac:spMkLst>
        </pc:spChg>
        <pc:spChg chg="add mod">
          <ac:chgData name="Eline van den Hombergh" userId="95ee8773-52c9-4813-acb4-efef65c1f968" providerId="ADAL" clId="{671FA458-7C59-4434-B88A-958809907603}" dt="2020-03-06T15:02:54.281" v="480" actId="1076"/>
          <ac:spMkLst>
            <pc:docMk/>
            <pc:sldMk cId="1025728491" sldId="403"/>
            <ac:spMk id="6" creationId="{3743B6CF-038E-4E2E-9CFC-9CE8AE7631B6}"/>
          </ac:spMkLst>
        </pc:spChg>
        <pc:spChg chg="add mod">
          <ac:chgData name="Eline van den Hombergh" userId="95ee8773-52c9-4813-acb4-efef65c1f968" providerId="ADAL" clId="{671FA458-7C59-4434-B88A-958809907603}" dt="2020-03-06T15:02:54.281" v="480" actId="1076"/>
          <ac:spMkLst>
            <pc:docMk/>
            <pc:sldMk cId="1025728491" sldId="403"/>
            <ac:spMk id="7" creationId="{14ABF947-9ED4-4DA7-88B7-E9D43FC29D57}"/>
          </ac:spMkLst>
        </pc:spChg>
        <pc:spChg chg="add mod">
          <ac:chgData name="Eline van den Hombergh" userId="95ee8773-52c9-4813-acb4-efef65c1f968" providerId="ADAL" clId="{671FA458-7C59-4434-B88A-958809907603}" dt="2020-03-06T15:02:54.281" v="480" actId="1076"/>
          <ac:spMkLst>
            <pc:docMk/>
            <pc:sldMk cId="1025728491" sldId="403"/>
            <ac:spMk id="13" creationId="{8716D714-2373-4E86-BBD6-CE4606E1F395}"/>
          </ac:spMkLst>
        </pc:spChg>
        <pc:spChg chg="add mod">
          <ac:chgData name="Eline van den Hombergh" userId="95ee8773-52c9-4813-acb4-efef65c1f968" providerId="ADAL" clId="{671FA458-7C59-4434-B88A-958809907603}" dt="2020-03-06T15:02:54.281" v="480" actId="1076"/>
          <ac:spMkLst>
            <pc:docMk/>
            <pc:sldMk cId="1025728491" sldId="403"/>
            <ac:spMk id="14" creationId="{D02DA713-DA01-4F38-A851-FD5E23AD29FC}"/>
          </ac:spMkLst>
        </pc:spChg>
        <pc:spChg chg="add mod">
          <ac:chgData name="Eline van den Hombergh" userId="95ee8773-52c9-4813-acb4-efef65c1f968" providerId="ADAL" clId="{671FA458-7C59-4434-B88A-958809907603}" dt="2020-03-06T15:02:54.281" v="480" actId="1076"/>
          <ac:spMkLst>
            <pc:docMk/>
            <pc:sldMk cId="1025728491" sldId="403"/>
            <ac:spMk id="15" creationId="{2A5D1A4D-00BC-4691-A3ED-E765885BD29F}"/>
          </ac:spMkLst>
        </pc:spChg>
        <pc:spChg chg="add mod">
          <ac:chgData name="Eline van den Hombergh" userId="95ee8773-52c9-4813-acb4-efef65c1f968" providerId="ADAL" clId="{671FA458-7C59-4434-B88A-958809907603}" dt="2020-03-06T15:02:54.281" v="480" actId="1076"/>
          <ac:spMkLst>
            <pc:docMk/>
            <pc:sldMk cId="1025728491" sldId="403"/>
            <ac:spMk id="16" creationId="{C454C850-0B56-4AEC-97F6-29DC5E196E7F}"/>
          </ac:spMkLst>
        </pc:spChg>
        <pc:grpChg chg="add mod">
          <ac:chgData name="Eline van den Hombergh" userId="95ee8773-52c9-4813-acb4-efef65c1f968" providerId="ADAL" clId="{671FA458-7C59-4434-B88A-958809907603}" dt="2020-03-06T15:02:54.281" v="480" actId="1076"/>
          <ac:grpSpMkLst>
            <pc:docMk/>
            <pc:sldMk cId="1025728491" sldId="403"/>
            <ac:grpSpMk id="8" creationId="{5165DACE-B22F-49B9-A4EA-A03F87FA5CBE}"/>
          </ac:grpSpMkLst>
        </pc:grpChg>
        <pc:grpChg chg="add mod">
          <ac:chgData name="Eline van den Hombergh" userId="95ee8773-52c9-4813-acb4-efef65c1f968" providerId="ADAL" clId="{671FA458-7C59-4434-B88A-958809907603}" dt="2020-03-06T15:02:54.281" v="480" actId="1076"/>
          <ac:grpSpMkLst>
            <pc:docMk/>
            <pc:sldMk cId="1025728491" sldId="403"/>
            <ac:grpSpMk id="17" creationId="{E3521016-CD51-4AAF-B8D3-C10C56EFE08E}"/>
          </ac:grpSpMkLst>
        </pc:grpChg>
        <pc:grpChg chg="add mod">
          <ac:chgData name="Eline van den Hombergh" userId="95ee8773-52c9-4813-acb4-efef65c1f968" providerId="ADAL" clId="{671FA458-7C59-4434-B88A-958809907603}" dt="2020-03-06T15:02:54.281" v="480" actId="1076"/>
          <ac:grpSpMkLst>
            <pc:docMk/>
            <pc:sldMk cId="1025728491" sldId="403"/>
            <ac:grpSpMk id="21" creationId="{1412CB3F-2281-4AFD-AA59-000E06E404A1}"/>
          </ac:grpSpMkLst>
        </pc:grpChg>
      </pc:sldChg>
      <pc:sldChg chg="addSp modSp add mod">
        <pc:chgData name="Eline van den Hombergh" userId="95ee8773-52c9-4813-acb4-efef65c1f968" providerId="ADAL" clId="{671FA458-7C59-4434-B88A-958809907603}" dt="2020-03-06T15:04:26.732" v="554" actId="20577"/>
        <pc:sldMkLst>
          <pc:docMk/>
          <pc:sldMk cId="985031559" sldId="404"/>
        </pc:sldMkLst>
        <pc:spChg chg="mod">
          <ac:chgData name="Eline van den Hombergh" userId="95ee8773-52c9-4813-acb4-efef65c1f968" providerId="ADAL" clId="{671FA458-7C59-4434-B88A-958809907603}" dt="2020-03-06T15:04:26.732" v="554" actId="20577"/>
          <ac:spMkLst>
            <pc:docMk/>
            <pc:sldMk cId="985031559" sldId="404"/>
            <ac:spMk id="2" creationId="{E4576584-D9E2-4085-9389-C832C4448DE9}"/>
          </ac:spMkLst>
        </pc:spChg>
        <pc:picChg chg="add mod">
          <ac:chgData name="Eline van den Hombergh" userId="95ee8773-52c9-4813-acb4-efef65c1f968" providerId="ADAL" clId="{671FA458-7C59-4434-B88A-958809907603}" dt="2020-03-06T15:04:07.888" v="491" actId="1076"/>
          <ac:picMkLst>
            <pc:docMk/>
            <pc:sldMk cId="985031559" sldId="404"/>
            <ac:picMk id="4" creationId="{8D0DDF67-5054-417A-90FE-6124846423DF}"/>
          </ac:picMkLst>
        </pc:picChg>
      </pc:sldChg>
      <pc:sldChg chg="modSp add del mod">
        <pc:chgData name="Eline van den Hombergh" userId="95ee8773-52c9-4813-acb4-efef65c1f968" providerId="ADAL" clId="{671FA458-7C59-4434-B88A-958809907603}" dt="2020-03-06T15:01:15.931" v="450" actId="47"/>
        <pc:sldMkLst>
          <pc:docMk/>
          <pc:sldMk cId="1080626652" sldId="404"/>
        </pc:sldMkLst>
        <pc:spChg chg="mod">
          <ac:chgData name="Eline van den Hombergh" userId="95ee8773-52c9-4813-acb4-efef65c1f968" providerId="ADAL" clId="{671FA458-7C59-4434-B88A-958809907603}" dt="2020-03-06T15:00:26.111" v="445" actId="27636"/>
          <ac:spMkLst>
            <pc:docMk/>
            <pc:sldMk cId="1080626652" sldId="404"/>
            <ac:spMk id="2" creationId="{00000000-0000-0000-0000-000000000000}"/>
          </ac:spMkLst>
        </pc:spChg>
      </pc:sldChg>
      <pc:sldChg chg="add del">
        <pc:chgData name="Eline van den Hombergh" userId="95ee8773-52c9-4813-acb4-efef65c1f968" providerId="ADAL" clId="{671FA458-7C59-4434-B88A-958809907603}" dt="2020-03-06T15:03:56.889" v="486"/>
        <pc:sldMkLst>
          <pc:docMk/>
          <pc:sldMk cId="1758213490" sldId="404"/>
        </pc:sldMkLst>
      </pc:sldChg>
      <pc:sldChg chg="addSp modSp add mod modAnim">
        <pc:chgData name="Eline van den Hombergh" userId="95ee8773-52c9-4813-acb4-efef65c1f968" providerId="ADAL" clId="{671FA458-7C59-4434-B88A-958809907603}" dt="2020-03-06T15:05:17.979" v="614" actId="20577"/>
        <pc:sldMkLst>
          <pc:docMk/>
          <pc:sldMk cId="2217613506" sldId="405"/>
        </pc:sldMkLst>
        <pc:spChg chg="mod">
          <ac:chgData name="Eline van den Hombergh" userId="95ee8773-52c9-4813-acb4-efef65c1f968" providerId="ADAL" clId="{671FA458-7C59-4434-B88A-958809907603}" dt="2020-03-06T15:05:17.979" v="614" actId="20577"/>
          <ac:spMkLst>
            <pc:docMk/>
            <pc:sldMk cId="2217613506" sldId="405"/>
            <ac:spMk id="2" creationId="{86791A8B-F89B-46A9-918C-6E9C6DFCF33E}"/>
          </ac:spMkLst>
        </pc:spChg>
        <pc:spChg chg="add mod">
          <ac:chgData name="Eline van den Hombergh" userId="95ee8773-52c9-4813-acb4-efef65c1f968" providerId="ADAL" clId="{671FA458-7C59-4434-B88A-958809907603}" dt="2020-03-06T15:05:11.910" v="590" actId="1038"/>
          <ac:spMkLst>
            <pc:docMk/>
            <pc:sldMk cId="2217613506" sldId="405"/>
            <ac:spMk id="4" creationId="{6FAA48B0-F62D-4513-B10F-6EBA9B0B4531}"/>
          </ac:spMkLst>
        </pc:spChg>
        <pc:spChg chg="add mod">
          <ac:chgData name="Eline van den Hombergh" userId="95ee8773-52c9-4813-acb4-efef65c1f968" providerId="ADAL" clId="{671FA458-7C59-4434-B88A-958809907603}" dt="2020-03-06T15:05:11.910" v="590" actId="1038"/>
          <ac:spMkLst>
            <pc:docMk/>
            <pc:sldMk cId="2217613506" sldId="405"/>
            <ac:spMk id="5" creationId="{799753EB-D1CE-4A5D-B48D-CDEAA7D047E8}"/>
          </ac:spMkLst>
        </pc:spChg>
        <pc:spChg chg="add mod">
          <ac:chgData name="Eline van den Hombergh" userId="95ee8773-52c9-4813-acb4-efef65c1f968" providerId="ADAL" clId="{671FA458-7C59-4434-B88A-958809907603}" dt="2020-03-06T15:05:11.910" v="590" actId="1038"/>
          <ac:spMkLst>
            <pc:docMk/>
            <pc:sldMk cId="2217613506" sldId="405"/>
            <ac:spMk id="6" creationId="{5EC03865-54F2-4144-ADE1-4FC2942A833D}"/>
          </ac:spMkLst>
        </pc:spChg>
        <pc:spChg chg="add mod">
          <ac:chgData name="Eline van den Hombergh" userId="95ee8773-52c9-4813-acb4-efef65c1f968" providerId="ADAL" clId="{671FA458-7C59-4434-B88A-958809907603}" dt="2020-03-06T15:05:11.910" v="590" actId="1038"/>
          <ac:spMkLst>
            <pc:docMk/>
            <pc:sldMk cId="2217613506" sldId="405"/>
            <ac:spMk id="7" creationId="{70BDC8DB-35D7-40BD-BD81-D514FC786F38}"/>
          </ac:spMkLst>
        </pc:spChg>
        <pc:spChg chg="add mod">
          <ac:chgData name="Eline van den Hombergh" userId="95ee8773-52c9-4813-acb4-efef65c1f968" providerId="ADAL" clId="{671FA458-7C59-4434-B88A-958809907603}" dt="2020-03-06T15:05:11.910" v="590" actId="1038"/>
          <ac:spMkLst>
            <pc:docMk/>
            <pc:sldMk cId="2217613506" sldId="405"/>
            <ac:spMk id="10" creationId="{76480F11-3506-48C5-A79C-29841A6985D2}"/>
          </ac:spMkLst>
        </pc:spChg>
        <pc:spChg chg="add mod">
          <ac:chgData name="Eline van den Hombergh" userId="95ee8773-52c9-4813-acb4-efef65c1f968" providerId="ADAL" clId="{671FA458-7C59-4434-B88A-958809907603}" dt="2020-03-06T15:05:11.910" v="590" actId="1038"/>
          <ac:spMkLst>
            <pc:docMk/>
            <pc:sldMk cId="2217613506" sldId="405"/>
            <ac:spMk id="11" creationId="{74297A4D-35D3-47F0-B9DE-47710439EA6D}"/>
          </ac:spMkLst>
        </pc:spChg>
        <pc:spChg chg="add mod">
          <ac:chgData name="Eline van den Hombergh" userId="95ee8773-52c9-4813-acb4-efef65c1f968" providerId="ADAL" clId="{671FA458-7C59-4434-B88A-958809907603}" dt="2020-03-06T15:05:11.910" v="590" actId="1038"/>
          <ac:spMkLst>
            <pc:docMk/>
            <pc:sldMk cId="2217613506" sldId="405"/>
            <ac:spMk id="13" creationId="{13492E08-5BCD-41FB-BDD3-2DC794E3F713}"/>
          </ac:spMkLst>
        </pc:spChg>
        <pc:spChg chg="add mod">
          <ac:chgData name="Eline van den Hombergh" userId="95ee8773-52c9-4813-acb4-efef65c1f968" providerId="ADAL" clId="{671FA458-7C59-4434-B88A-958809907603}" dt="2020-03-06T15:05:11.910" v="590" actId="1038"/>
          <ac:spMkLst>
            <pc:docMk/>
            <pc:sldMk cId="2217613506" sldId="405"/>
            <ac:spMk id="15" creationId="{067392C3-57AE-4154-BB9B-44CF116798CF}"/>
          </ac:spMkLst>
        </pc:spChg>
        <pc:spChg chg="add mod">
          <ac:chgData name="Eline van den Hombergh" userId="95ee8773-52c9-4813-acb4-efef65c1f968" providerId="ADAL" clId="{671FA458-7C59-4434-B88A-958809907603}" dt="2020-03-06T15:05:11.910" v="590" actId="1038"/>
          <ac:spMkLst>
            <pc:docMk/>
            <pc:sldMk cId="2217613506" sldId="405"/>
            <ac:spMk id="16" creationId="{00090C95-F139-4B61-B2BC-2D533227F146}"/>
          </ac:spMkLst>
        </pc:spChg>
        <pc:spChg chg="add mod">
          <ac:chgData name="Eline van den Hombergh" userId="95ee8773-52c9-4813-acb4-efef65c1f968" providerId="ADAL" clId="{671FA458-7C59-4434-B88A-958809907603}" dt="2020-03-06T15:05:11.910" v="590" actId="1038"/>
          <ac:spMkLst>
            <pc:docMk/>
            <pc:sldMk cId="2217613506" sldId="405"/>
            <ac:spMk id="17" creationId="{B7EEA0F3-0D16-42BB-BBCD-EAB2F0DF7D96}"/>
          </ac:spMkLst>
        </pc:spChg>
        <pc:spChg chg="add mod">
          <ac:chgData name="Eline van den Hombergh" userId="95ee8773-52c9-4813-acb4-efef65c1f968" providerId="ADAL" clId="{671FA458-7C59-4434-B88A-958809907603}" dt="2020-03-06T15:05:11.910" v="590" actId="1038"/>
          <ac:spMkLst>
            <pc:docMk/>
            <pc:sldMk cId="2217613506" sldId="405"/>
            <ac:spMk id="18" creationId="{4B1CD6BE-127E-413F-9053-363BE6193FD7}"/>
          </ac:spMkLst>
        </pc:spChg>
        <pc:spChg chg="add mod">
          <ac:chgData name="Eline van den Hombergh" userId="95ee8773-52c9-4813-acb4-efef65c1f968" providerId="ADAL" clId="{671FA458-7C59-4434-B88A-958809907603}" dt="2020-03-06T15:05:11.910" v="590" actId="1038"/>
          <ac:spMkLst>
            <pc:docMk/>
            <pc:sldMk cId="2217613506" sldId="405"/>
            <ac:spMk id="20" creationId="{55928220-3AD5-4D7A-AC03-0C14B17950E8}"/>
          </ac:spMkLst>
        </pc:spChg>
        <pc:spChg chg="add mod">
          <ac:chgData name="Eline van den Hombergh" userId="95ee8773-52c9-4813-acb4-efef65c1f968" providerId="ADAL" clId="{671FA458-7C59-4434-B88A-958809907603}" dt="2020-03-06T15:05:11.910" v="590" actId="1038"/>
          <ac:spMkLst>
            <pc:docMk/>
            <pc:sldMk cId="2217613506" sldId="405"/>
            <ac:spMk id="22" creationId="{C83C2CB4-19A3-4AA2-B836-1E48F25547E2}"/>
          </ac:spMkLst>
        </pc:spChg>
        <pc:cxnChg chg="add mod">
          <ac:chgData name="Eline van den Hombergh" userId="95ee8773-52c9-4813-acb4-efef65c1f968" providerId="ADAL" clId="{671FA458-7C59-4434-B88A-958809907603}" dt="2020-03-06T15:05:11.910" v="590" actId="1038"/>
          <ac:cxnSpMkLst>
            <pc:docMk/>
            <pc:sldMk cId="2217613506" sldId="405"/>
            <ac:cxnSpMk id="8" creationId="{9832B2EE-9C94-42CD-B8DC-763A6D53E4FF}"/>
          </ac:cxnSpMkLst>
        </pc:cxnChg>
        <pc:cxnChg chg="add mod">
          <ac:chgData name="Eline van den Hombergh" userId="95ee8773-52c9-4813-acb4-efef65c1f968" providerId="ADAL" clId="{671FA458-7C59-4434-B88A-958809907603}" dt="2020-03-06T15:05:11.910" v="590" actId="1038"/>
          <ac:cxnSpMkLst>
            <pc:docMk/>
            <pc:sldMk cId="2217613506" sldId="405"/>
            <ac:cxnSpMk id="9" creationId="{9B51CFE0-E686-49B8-A2D2-F0D5402C9A55}"/>
          </ac:cxnSpMkLst>
        </pc:cxnChg>
        <pc:cxnChg chg="add mod">
          <ac:chgData name="Eline van den Hombergh" userId="95ee8773-52c9-4813-acb4-efef65c1f968" providerId="ADAL" clId="{671FA458-7C59-4434-B88A-958809907603}" dt="2020-03-06T15:05:11.910" v="590" actId="1038"/>
          <ac:cxnSpMkLst>
            <pc:docMk/>
            <pc:sldMk cId="2217613506" sldId="405"/>
            <ac:cxnSpMk id="12" creationId="{715DF530-F1B7-4E9F-96ED-25D909D5D617}"/>
          </ac:cxnSpMkLst>
        </pc:cxnChg>
        <pc:cxnChg chg="add mod">
          <ac:chgData name="Eline van den Hombergh" userId="95ee8773-52c9-4813-acb4-efef65c1f968" providerId="ADAL" clId="{671FA458-7C59-4434-B88A-958809907603}" dt="2020-03-06T15:05:11.910" v="590" actId="1038"/>
          <ac:cxnSpMkLst>
            <pc:docMk/>
            <pc:sldMk cId="2217613506" sldId="405"/>
            <ac:cxnSpMk id="14" creationId="{E28EEF96-AAB8-4F17-B887-577CBC31C601}"/>
          </ac:cxnSpMkLst>
        </pc:cxnChg>
        <pc:cxnChg chg="add mod">
          <ac:chgData name="Eline van den Hombergh" userId="95ee8773-52c9-4813-acb4-efef65c1f968" providerId="ADAL" clId="{671FA458-7C59-4434-B88A-958809907603}" dt="2020-03-06T15:05:11.910" v="590" actId="1038"/>
          <ac:cxnSpMkLst>
            <pc:docMk/>
            <pc:sldMk cId="2217613506" sldId="405"/>
            <ac:cxnSpMk id="19" creationId="{357514EE-36FC-4B10-B0B4-3A87A09216B6}"/>
          </ac:cxnSpMkLst>
        </pc:cxnChg>
        <pc:cxnChg chg="add mod">
          <ac:chgData name="Eline van den Hombergh" userId="95ee8773-52c9-4813-acb4-efef65c1f968" providerId="ADAL" clId="{671FA458-7C59-4434-B88A-958809907603}" dt="2020-03-06T15:05:11.910" v="590" actId="1038"/>
          <ac:cxnSpMkLst>
            <pc:docMk/>
            <pc:sldMk cId="2217613506" sldId="405"/>
            <ac:cxnSpMk id="21" creationId="{87B818A9-479F-49FE-AA65-7A67970ACFB9}"/>
          </ac:cxnSpMkLst>
        </pc:cxnChg>
      </pc:sldChg>
      <pc:sldChg chg="addSp modSp add mod">
        <pc:chgData name="Eline van den Hombergh" userId="95ee8773-52c9-4813-acb4-efef65c1f968" providerId="ADAL" clId="{671FA458-7C59-4434-B88A-958809907603}" dt="2020-03-06T15:06:57.521" v="634" actId="1037"/>
        <pc:sldMkLst>
          <pc:docMk/>
          <pc:sldMk cId="2321919859" sldId="406"/>
        </pc:sldMkLst>
        <pc:spChg chg="mod">
          <ac:chgData name="Eline van den Hombergh" userId="95ee8773-52c9-4813-acb4-efef65c1f968" providerId="ADAL" clId="{671FA458-7C59-4434-B88A-958809907603}" dt="2020-03-06T15:06:57.521" v="634" actId="1037"/>
          <ac:spMkLst>
            <pc:docMk/>
            <pc:sldMk cId="2321919859" sldId="406"/>
            <ac:spMk id="2" creationId="{D552BE4F-ACC3-428C-A5C9-B1E87CE1590A}"/>
          </ac:spMkLst>
        </pc:spChg>
        <pc:spChg chg="mod">
          <ac:chgData name="Eline van den Hombergh" userId="95ee8773-52c9-4813-acb4-efef65c1f968" providerId="ADAL" clId="{671FA458-7C59-4434-B88A-958809907603}" dt="2020-03-06T15:06:57.521" v="634" actId="1037"/>
          <ac:spMkLst>
            <pc:docMk/>
            <pc:sldMk cId="2321919859" sldId="406"/>
            <ac:spMk id="3" creationId="{9D65E6B6-BF15-4A0E-BB27-7A09328B7061}"/>
          </ac:spMkLst>
        </pc:spChg>
        <pc:spChg chg="add mod">
          <ac:chgData name="Eline van den Hombergh" userId="95ee8773-52c9-4813-acb4-efef65c1f968" providerId="ADAL" clId="{671FA458-7C59-4434-B88A-958809907603}" dt="2020-03-06T15:06:57.521" v="634" actId="1037"/>
          <ac:spMkLst>
            <pc:docMk/>
            <pc:sldMk cId="2321919859" sldId="406"/>
            <ac:spMk id="4" creationId="{6CEB6405-5E60-40A0-9DC5-16A00848A3FD}"/>
          </ac:spMkLst>
        </pc:spChg>
        <pc:spChg chg="add mod">
          <ac:chgData name="Eline van den Hombergh" userId="95ee8773-52c9-4813-acb4-efef65c1f968" providerId="ADAL" clId="{671FA458-7C59-4434-B88A-958809907603}" dt="2020-03-06T15:06:57.521" v="634" actId="1037"/>
          <ac:spMkLst>
            <pc:docMk/>
            <pc:sldMk cId="2321919859" sldId="406"/>
            <ac:spMk id="5" creationId="{E8006874-1362-40FC-9805-B380B06E3A33}"/>
          </ac:spMkLst>
        </pc:spChg>
        <pc:spChg chg="add mod">
          <ac:chgData name="Eline van den Hombergh" userId="95ee8773-52c9-4813-acb4-efef65c1f968" providerId="ADAL" clId="{671FA458-7C59-4434-B88A-958809907603}" dt="2020-03-06T15:06:57.521" v="634" actId="1037"/>
          <ac:spMkLst>
            <pc:docMk/>
            <pc:sldMk cId="2321919859" sldId="406"/>
            <ac:spMk id="6" creationId="{79C6963D-5145-4495-845A-3D538762DD6D}"/>
          </ac:spMkLst>
        </pc:spChg>
        <pc:spChg chg="add mod">
          <ac:chgData name="Eline van den Hombergh" userId="95ee8773-52c9-4813-acb4-efef65c1f968" providerId="ADAL" clId="{671FA458-7C59-4434-B88A-958809907603}" dt="2020-03-06T15:06:57.521" v="634" actId="1037"/>
          <ac:spMkLst>
            <pc:docMk/>
            <pc:sldMk cId="2321919859" sldId="406"/>
            <ac:spMk id="7" creationId="{635C2323-2DA8-4ECB-A76A-A7B32B32078B}"/>
          </ac:spMkLst>
        </pc:spChg>
        <pc:spChg chg="add mod">
          <ac:chgData name="Eline van den Hombergh" userId="95ee8773-52c9-4813-acb4-efef65c1f968" providerId="ADAL" clId="{671FA458-7C59-4434-B88A-958809907603}" dt="2020-03-06T15:06:57.521" v="634" actId="1037"/>
          <ac:spMkLst>
            <pc:docMk/>
            <pc:sldMk cId="2321919859" sldId="406"/>
            <ac:spMk id="8" creationId="{B7C862AC-AA47-4912-B349-F9289E246F0C}"/>
          </ac:spMkLst>
        </pc:spChg>
        <pc:spChg chg="add mod">
          <ac:chgData name="Eline van den Hombergh" userId="95ee8773-52c9-4813-acb4-efef65c1f968" providerId="ADAL" clId="{671FA458-7C59-4434-B88A-958809907603}" dt="2020-03-06T15:06:57.521" v="634" actId="1037"/>
          <ac:spMkLst>
            <pc:docMk/>
            <pc:sldMk cId="2321919859" sldId="406"/>
            <ac:spMk id="9" creationId="{63D425D1-F499-4357-B9B0-1EB4E58CAE55}"/>
          </ac:spMkLst>
        </pc:spChg>
        <pc:spChg chg="add mod">
          <ac:chgData name="Eline van den Hombergh" userId="95ee8773-52c9-4813-acb4-efef65c1f968" providerId="ADAL" clId="{671FA458-7C59-4434-B88A-958809907603}" dt="2020-03-06T15:06:57.521" v="634" actId="1037"/>
          <ac:spMkLst>
            <pc:docMk/>
            <pc:sldMk cId="2321919859" sldId="406"/>
            <ac:spMk id="10" creationId="{6E2D024C-883C-4B94-92CD-25B1457FE4F1}"/>
          </ac:spMkLst>
        </pc:spChg>
        <pc:spChg chg="add mod">
          <ac:chgData name="Eline van den Hombergh" userId="95ee8773-52c9-4813-acb4-efef65c1f968" providerId="ADAL" clId="{671FA458-7C59-4434-B88A-958809907603}" dt="2020-03-06T15:06:57.521" v="634" actId="1037"/>
          <ac:spMkLst>
            <pc:docMk/>
            <pc:sldMk cId="2321919859" sldId="406"/>
            <ac:spMk id="11" creationId="{BE0C5FFF-C596-4EA2-BF57-149F7986B762}"/>
          </ac:spMkLst>
        </pc:spChg>
        <pc:spChg chg="add mod">
          <ac:chgData name="Eline van den Hombergh" userId="95ee8773-52c9-4813-acb4-efef65c1f968" providerId="ADAL" clId="{671FA458-7C59-4434-B88A-958809907603}" dt="2020-03-06T15:06:57.521" v="634" actId="1037"/>
          <ac:spMkLst>
            <pc:docMk/>
            <pc:sldMk cId="2321919859" sldId="406"/>
            <ac:spMk id="12" creationId="{75856B05-BF59-4550-AB52-79004D6DD4F7}"/>
          </ac:spMkLst>
        </pc:spChg>
        <pc:spChg chg="add mod">
          <ac:chgData name="Eline van den Hombergh" userId="95ee8773-52c9-4813-acb4-efef65c1f968" providerId="ADAL" clId="{671FA458-7C59-4434-B88A-958809907603}" dt="2020-03-06T15:06:57.521" v="634" actId="1037"/>
          <ac:spMkLst>
            <pc:docMk/>
            <pc:sldMk cId="2321919859" sldId="406"/>
            <ac:spMk id="13" creationId="{988B5CC1-70E6-4935-AB05-ACA125C6E7F2}"/>
          </ac:spMkLst>
        </pc:spChg>
        <pc:spChg chg="add mod">
          <ac:chgData name="Eline van den Hombergh" userId="95ee8773-52c9-4813-acb4-efef65c1f968" providerId="ADAL" clId="{671FA458-7C59-4434-B88A-958809907603}" dt="2020-03-06T15:06:57.521" v="634" actId="1037"/>
          <ac:spMkLst>
            <pc:docMk/>
            <pc:sldMk cId="2321919859" sldId="406"/>
            <ac:spMk id="14" creationId="{88BFE6CB-8DAB-408F-9050-E08168FA7DC1}"/>
          </ac:spMkLst>
        </pc:spChg>
        <pc:spChg chg="add mod">
          <ac:chgData name="Eline van den Hombergh" userId="95ee8773-52c9-4813-acb4-efef65c1f968" providerId="ADAL" clId="{671FA458-7C59-4434-B88A-958809907603}" dt="2020-03-06T15:06:57.521" v="634" actId="1037"/>
          <ac:spMkLst>
            <pc:docMk/>
            <pc:sldMk cId="2321919859" sldId="406"/>
            <ac:spMk id="15" creationId="{BD247CAF-A432-4162-9CD1-4D9447F7A2CF}"/>
          </ac:spMkLst>
        </pc:spChg>
        <pc:spChg chg="add mod">
          <ac:chgData name="Eline van den Hombergh" userId="95ee8773-52c9-4813-acb4-efef65c1f968" providerId="ADAL" clId="{671FA458-7C59-4434-B88A-958809907603}" dt="2020-03-06T15:06:57.521" v="634" actId="1037"/>
          <ac:spMkLst>
            <pc:docMk/>
            <pc:sldMk cId="2321919859" sldId="406"/>
            <ac:spMk id="16" creationId="{D73C6544-9C8E-4C95-B8D7-1DD913682DAA}"/>
          </ac:spMkLst>
        </pc:spChg>
        <pc:spChg chg="add mod">
          <ac:chgData name="Eline van den Hombergh" userId="95ee8773-52c9-4813-acb4-efef65c1f968" providerId="ADAL" clId="{671FA458-7C59-4434-B88A-958809907603}" dt="2020-03-06T15:06:57.521" v="634" actId="1037"/>
          <ac:spMkLst>
            <pc:docMk/>
            <pc:sldMk cId="2321919859" sldId="406"/>
            <ac:spMk id="17" creationId="{DA0448A0-87E6-4665-8E90-4E20FB974C76}"/>
          </ac:spMkLst>
        </pc:spChg>
        <pc:spChg chg="add mod">
          <ac:chgData name="Eline van den Hombergh" userId="95ee8773-52c9-4813-acb4-efef65c1f968" providerId="ADAL" clId="{671FA458-7C59-4434-B88A-958809907603}" dt="2020-03-06T15:06:57.521" v="634" actId="1037"/>
          <ac:spMkLst>
            <pc:docMk/>
            <pc:sldMk cId="2321919859" sldId="406"/>
            <ac:spMk id="18" creationId="{E50651CC-FCF6-4230-878D-3CED984D0177}"/>
          </ac:spMkLst>
        </pc:spChg>
        <pc:spChg chg="add mod">
          <ac:chgData name="Eline van den Hombergh" userId="95ee8773-52c9-4813-acb4-efef65c1f968" providerId="ADAL" clId="{671FA458-7C59-4434-B88A-958809907603}" dt="2020-03-06T15:06:57.521" v="634" actId="1037"/>
          <ac:spMkLst>
            <pc:docMk/>
            <pc:sldMk cId="2321919859" sldId="406"/>
            <ac:spMk id="20" creationId="{857F7F97-B6E0-4A06-99D1-F93BD0BAB0A0}"/>
          </ac:spMkLst>
        </pc:spChg>
        <pc:spChg chg="add mod">
          <ac:chgData name="Eline van den Hombergh" userId="95ee8773-52c9-4813-acb4-efef65c1f968" providerId="ADAL" clId="{671FA458-7C59-4434-B88A-958809907603}" dt="2020-03-06T15:06:57.521" v="634" actId="1037"/>
          <ac:spMkLst>
            <pc:docMk/>
            <pc:sldMk cId="2321919859" sldId="406"/>
            <ac:spMk id="21" creationId="{FF3EF6A1-9463-4BEF-9533-8A2388636721}"/>
          </ac:spMkLst>
        </pc:spChg>
        <pc:spChg chg="add mod">
          <ac:chgData name="Eline van den Hombergh" userId="95ee8773-52c9-4813-acb4-efef65c1f968" providerId="ADAL" clId="{671FA458-7C59-4434-B88A-958809907603}" dt="2020-03-06T15:06:57.521" v="634" actId="1037"/>
          <ac:spMkLst>
            <pc:docMk/>
            <pc:sldMk cId="2321919859" sldId="406"/>
            <ac:spMk id="22" creationId="{D899A12D-7588-4068-900F-95B0534D585A}"/>
          </ac:spMkLst>
        </pc:spChg>
        <pc:spChg chg="add mod">
          <ac:chgData name="Eline van den Hombergh" userId="95ee8773-52c9-4813-acb4-efef65c1f968" providerId="ADAL" clId="{671FA458-7C59-4434-B88A-958809907603}" dt="2020-03-06T15:06:57.521" v="634" actId="1037"/>
          <ac:spMkLst>
            <pc:docMk/>
            <pc:sldMk cId="2321919859" sldId="406"/>
            <ac:spMk id="23" creationId="{8F0776D4-90C6-411A-8188-0AD9C2F751EA}"/>
          </ac:spMkLst>
        </pc:spChg>
        <pc:spChg chg="add mod">
          <ac:chgData name="Eline van den Hombergh" userId="95ee8773-52c9-4813-acb4-efef65c1f968" providerId="ADAL" clId="{671FA458-7C59-4434-B88A-958809907603}" dt="2020-03-06T15:06:57.521" v="634" actId="1037"/>
          <ac:spMkLst>
            <pc:docMk/>
            <pc:sldMk cId="2321919859" sldId="406"/>
            <ac:spMk id="24" creationId="{CD2D6965-4069-4959-A458-8C8B0D8B7EC3}"/>
          </ac:spMkLst>
        </pc:spChg>
        <pc:spChg chg="add mod">
          <ac:chgData name="Eline van den Hombergh" userId="95ee8773-52c9-4813-acb4-efef65c1f968" providerId="ADAL" clId="{671FA458-7C59-4434-B88A-958809907603}" dt="2020-03-06T15:06:57.521" v="634" actId="1037"/>
          <ac:spMkLst>
            <pc:docMk/>
            <pc:sldMk cId="2321919859" sldId="406"/>
            <ac:spMk id="25" creationId="{29B14826-DBC4-4828-B333-484CC6F4199F}"/>
          </ac:spMkLst>
        </pc:spChg>
        <pc:spChg chg="add mod">
          <ac:chgData name="Eline van den Hombergh" userId="95ee8773-52c9-4813-acb4-efef65c1f968" providerId="ADAL" clId="{671FA458-7C59-4434-B88A-958809907603}" dt="2020-03-06T15:06:57.521" v="634" actId="1037"/>
          <ac:spMkLst>
            <pc:docMk/>
            <pc:sldMk cId="2321919859" sldId="406"/>
            <ac:spMk id="26" creationId="{9D12704D-7211-4A87-9CC7-804F61D5E8F4}"/>
          </ac:spMkLst>
        </pc:spChg>
        <pc:spChg chg="add mod">
          <ac:chgData name="Eline van den Hombergh" userId="95ee8773-52c9-4813-acb4-efef65c1f968" providerId="ADAL" clId="{671FA458-7C59-4434-B88A-958809907603}" dt="2020-03-06T15:06:57.521" v="634" actId="1037"/>
          <ac:spMkLst>
            <pc:docMk/>
            <pc:sldMk cId="2321919859" sldId="406"/>
            <ac:spMk id="27" creationId="{AD36E615-3FA1-4752-8C66-0AEBDBA56A80}"/>
          </ac:spMkLst>
        </pc:spChg>
        <pc:spChg chg="add mod">
          <ac:chgData name="Eline van den Hombergh" userId="95ee8773-52c9-4813-acb4-efef65c1f968" providerId="ADAL" clId="{671FA458-7C59-4434-B88A-958809907603}" dt="2020-03-06T15:06:57.521" v="634" actId="1037"/>
          <ac:spMkLst>
            <pc:docMk/>
            <pc:sldMk cId="2321919859" sldId="406"/>
            <ac:spMk id="30" creationId="{D9824842-5553-4953-9A1F-DA8109E96156}"/>
          </ac:spMkLst>
        </pc:spChg>
        <pc:spChg chg="add mod">
          <ac:chgData name="Eline van den Hombergh" userId="95ee8773-52c9-4813-acb4-efef65c1f968" providerId="ADAL" clId="{671FA458-7C59-4434-B88A-958809907603}" dt="2020-03-06T15:06:57.521" v="634" actId="1037"/>
          <ac:spMkLst>
            <pc:docMk/>
            <pc:sldMk cId="2321919859" sldId="406"/>
            <ac:spMk id="31" creationId="{6A1CD7EA-B92A-4B22-AE14-9796A5E4DF91}"/>
          </ac:spMkLst>
        </pc:spChg>
        <pc:picChg chg="add mod">
          <ac:chgData name="Eline van den Hombergh" userId="95ee8773-52c9-4813-acb4-efef65c1f968" providerId="ADAL" clId="{671FA458-7C59-4434-B88A-958809907603}" dt="2020-03-06T15:06:57.521" v="634" actId="1037"/>
          <ac:picMkLst>
            <pc:docMk/>
            <pc:sldMk cId="2321919859" sldId="406"/>
            <ac:picMk id="32" creationId="{111C85E8-8082-4685-962E-D42B9A41B664}"/>
          </ac:picMkLst>
        </pc:picChg>
        <pc:cxnChg chg="add mod">
          <ac:chgData name="Eline van den Hombergh" userId="95ee8773-52c9-4813-acb4-efef65c1f968" providerId="ADAL" clId="{671FA458-7C59-4434-B88A-958809907603}" dt="2020-03-06T15:06:57.521" v="634" actId="1037"/>
          <ac:cxnSpMkLst>
            <pc:docMk/>
            <pc:sldMk cId="2321919859" sldId="406"/>
            <ac:cxnSpMk id="19" creationId="{882487FF-B07F-4FF6-A92F-C7AA4B54F884}"/>
          </ac:cxnSpMkLst>
        </pc:cxnChg>
        <pc:cxnChg chg="add mod">
          <ac:chgData name="Eline van den Hombergh" userId="95ee8773-52c9-4813-acb4-efef65c1f968" providerId="ADAL" clId="{671FA458-7C59-4434-B88A-958809907603}" dt="2020-03-06T15:06:57.521" v="634" actId="1037"/>
          <ac:cxnSpMkLst>
            <pc:docMk/>
            <pc:sldMk cId="2321919859" sldId="406"/>
            <ac:cxnSpMk id="28" creationId="{319656EB-3259-46A5-95DE-4E17484D5C8A}"/>
          </ac:cxnSpMkLst>
        </pc:cxnChg>
        <pc:cxnChg chg="add mod">
          <ac:chgData name="Eline van den Hombergh" userId="95ee8773-52c9-4813-acb4-efef65c1f968" providerId="ADAL" clId="{671FA458-7C59-4434-B88A-958809907603}" dt="2020-03-06T15:06:57.521" v="634" actId="1037"/>
          <ac:cxnSpMkLst>
            <pc:docMk/>
            <pc:sldMk cId="2321919859" sldId="406"/>
            <ac:cxnSpMk id="29" creationId="{142B4EE7-1620-477D-9D0A-8AB6BDD8CDDF}"/>
          </ac:cxnSpMkLst>
        </pc:cxnChg>
      </pc:sldChg>
      <pc:sldChg chg="add del">
        <pc:chgData name="Eline van den Hombergh" userId="95ee8773-52c9-4813-acb4-efef65c1f968" providerId="ADAL" clId="{671FA458-7C59-4434-B88A-958809907603}" dt="2020-03-06T15:01:16.744" v="451" actId="47"/>
        <pc:sldMkLst>
          <pc:docMk/>
          <pc:sldMk cId="3095111080" sldId="419"/>
        </pc:sldMkLst>
      </pc:sldChg>
      <pc:sldChg chg="add del">
        <pc:chgData name="Eline van den Hombergh" userId="95ee8773-52c9-4813-acb4-efef65c1f968" providerId="ADAL" clId="{671FA458-7C59-4434-B88A-958809907603}" dt="2020-03-06T15:01:17.849" v="452" actId="47"/>
        <pc:sldMkLst>
          <pc:docMk/>
          <pc:sldMk cId="1535400419" sldId="420"/>
        </pc:sldMkLst>
      </pc:sldChg>
      <pc:sldMasterChg chg="delSldLayout">
        <pc:chgData name="Eline van den Hombergh" userId="95ee8773-52c9-4813-acb4-efef65c1f968" providerId="ADAL" clId="{671FA458-7C59-4434-B88A-958809907603}" dt="2020-03-06T15:01:17.849" v="452" actId="47"/>
        <pc:sldMasterMkLst>
          <pc:docMk/>
          <pc:sldMasterMk cId="840687882" sldId="2147483660"/>
        </pc:sldMasterMkLst>
        <pc:sldLayoutChg chg="del">
          <pc:chgData name="Eline van den Hombergh" userId="95ee8773-52c9-4813-acb4-efef65c1f968" providerId="ADAL" clId="{671FA458-7C59-4434-B88A-958809907603}" dt="2020-03-06T15:01:17.849" v="452" actId="47"/>
          <pc:sldLayoutMkLst>
            <pc:docMk/>
            <pc:sldMasterMk cId="840687882" sldId="2147483660"/>
            <pc:sldLayoutMk cId="679608707" sldId="2147483672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4B2023A2-BE1C-406B-B66E-670C2CE990A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03329727-9F32-4388-9785-822B60975E7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FD1019-3BE6-4D04-B2C4-693CE7CAA200}" type="datetimeFigureOut">
              <a:rPr lang="nl-NL" smtClean="0"/>
              <a:t>8-3-2020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F1AA48C3-C1B1-43CE-B676-06DEDA6827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968145A-3124-400F-9686-14B6D4FBCCC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67EA23-8909-4AF6-B964-CB0B74F4498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35422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768FF-7493-4714-AF41-6D3DBDD2E786}" type="datetimeFigureOut">
              <a:rPr lang="nl-NL" smtClean="0"/>
              <a:t>8-3-2020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A728A0-1126-4A52-AAFF-F91335C59B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3404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728A0-1126-4A52-AAFF-F91335C59B3E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9898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728A0-1126-4A52-AAFF-F91335C59B3E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03497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728A0-1126-4A52-AAFF-F91335C59B3E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1370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C8E36-F41B-4C33-A13E-A0692A1C0804}" type="datetimeFigureOut">
              <a:rPr lang="nl-NL" smtClean="0"/>
              <a:t>8-3-2020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DF605-33F2-45EC-8B3D-F53A0E9DE7B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6977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C8E36-F41B-4C33-A13E-A0692A1C0804}" type="datetimeFigureOut">
              <a:rPr lang="nl-NL" smtClean="0"/>
              <a:t>8-3-2020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DF605-33F2-45EC-8B3D-F53A0E9DE7B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0492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C8E36-F41B-4C33-A13E-A0692A1C0804}" type="datetimeFigureOut">
              <a:rPr lang="nl-NL" smtClean="0"/>
              <a:t>8-3-2020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DF605-33F2-45EC-8B3D-F53A0E9DE7B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4008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C8E36-F41B-4C33-A13E-A0692A1C0804}" type="datetimeFigureOut">
              <a:rPr lang="nl-NL" smtClean="0"/>
              <a:t>8-3-2020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DF605-33F2-45EC-8B3D-F53A0E9DE7B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39203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C8E36-F41B-4C33-A13E-A0692A1C0804}" type="datetimeFigureOut">
              <a:rPr lang="nl-NL" smtClean="0"/>
              <a:t>8-3-2020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DF605-33F2-45EC-8B3D-F53A0E9DE7B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8154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C8E36-F41B-4C33-A13E-A0692A1C0804}" type="datetimeFigureOut">
              <a:rPr lang="nl-NL" smtClean="0"/>
              <a:t>8-3-2020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DF605-33F2-45EC-8B3D-F53A0E9DE7B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193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C8E36-F41B-4C33-A13E-A0692A1C0804}" type="datetimeFigureOut">
              <a:rPr lang="nl-NL" smtClean="0"/>
              <a:t>8-3-2020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DF605-33F2-45EC-8B3D-F53A0E9DE7B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1668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C8E36-F41B-4C33-A13E-A0692A1C0804}" type="datetimeFigureOut">
              <a:rPr lang="nl-NL" smtClean="0"/>
              <a:t>8-3-2020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DF605-33F2-45EC-8B3D-F53A0E9DE7B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8803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C8E36-F41B-4C33-A13E-A0692A1C0804}" type="datetimeFigureOut">
              <a:rPr lang="nl-NL" smtClean="0"/>
              <a:t>8-3-2020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DF605-33F2-45EC-8B3D-F53A0E9DE7B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8767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C8E36-F41B-4C33-A13E-A0692A1C0804}" type="datetimeFigureOut">
              <a:rPr lang="nl-NL" smtClean="0"/>
              <a:t>8-3-2020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DF605-33F2-45EC-8B3D-F53A0E9DE7B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4382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C8E36-F41B-4C33-A13E-A0692A1C0804}" type="datetimeFigureOut">
              <a:rPr lang="nl-NL" smtClean="0"/>
              <a:t>8-3-2020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DF605-33F2-45EC-8B3D-F53A0E9DE7B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3721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C8E36-F41B-4C33-A13E-A0692A1C0804}" type="datetimeFigureOut">
              <a:rPr lang="nl-NL" smtClean="0"/>
              <a:t>8-3-2020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DF605-33F2-45EC-8B3D-F53A0E9DE7B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0687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644792"/>
          </a:xfrm>
        </p:spPr>
        <p:txBody>
          <a:bodyPr>
            <a:normAutofit fontScale="90000"/>
          </a:bodyPr>
          <a:lstStyle/>
          <a:p>
            <a:br>
              <a:rPr lang="nl-NL" altLang="nl-NL" dirty="0">
                <a:solidFill>
                  <a:schemeClr val="bg1"/>
                </a:solidFill>
              </a:rPr>
            </a:br>
            <a:r>
              <a:rPr lang="nl-NL" altLang="nl-NL" sz="3200" dirty="0">
                <a:solidFill>
                  <a:schemeClr val="bg1"/>
                </a:solidFill>
              </a:rPr>
              <a:t>opleiding Middenkaderfunctionaris Infra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8EC5378F-97E8-49E0-862A-787CC30E1738}"/>
              </a:ext>
            </a:extLst>
          </p:cNvPr>
          <p:cNvSpPr txBox="1"/>
          <p:nvPr/>
        </p:nvSpPr>
        <p:spPr>
          <a:xfrm>
            <a:off x="1749613" y="3429000"/>
            <a:ext cx="587034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solidFill>
                  <a:schemeClr val="bg1"/>
                </a:solidFill>
              </a:rPr>
              <a:t>B</a:t>
            </a:r>
            <a:r>
              <a:rPr lang="nl-NL" sz="7200" dirty="0" err="1">
                <a:solidFill>
                  <a:schemeClr val="bg1"/>
                </a:solidFill>
              </a:rPr>
              <a:t>edrijfskunde</a:t>
            </a:r>
            <a:endParaRPr lang="nl-NL" sz="7200" dirty="0">
              <a:solidFill>
                <a:schemeClr val="bg1"/>
              </a:solidFill>
            </a:endParaRPr>
          </a:p>
          <a:p>
            <a:r>
              <a:rPr lang="nl-NL" sz="4000" dirty="0">
                <a:solidFill>
                  <a:schemeClr val="bg1"/>
                </a:solidFill>
              </a:rPr>
              <a:t>2a/2c/3c periode 3</a:t>
            </a:r>
          </a:p>
        </p:txBody>
      </p:sp>
    </p:spTree>
    <p:extLst>
      <p:ext uri="{BB962C8B-B14F-4D97-AF65-F5344CB8AC3E}">
        <p14:creationId xmlns:p14="http://schemas.microsoft.com/office/powerpoint/2010/main" val="31671656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791A8B-F89B-46A9-918C-6E9C6DFCF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Systemcontextdiagram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5B066D7-5372-4C43-B625-6FD15AB257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6FAA48B0-F62D-4513-B10F-6EBA9B0B4531}"/>
              </a:ext>
            </a:extLst>
          </p:cNvPr>
          <p:cNvSpPr/>
          <p:nvPr/>
        </p:nvSpPr>
        <p:spPr>
          <a:xfrm>
            <a:off x="3373261" y="3189452"/>
            <a:ext cx="2016125" cy="1296988"/>
          </a:xfrm>
          <a:prstGeom prst="ellipse">
            <a:avLst/>
          </a:prstGeom>
          <a:solidFill>
            <a:schemeClr val="accent2"/>
          </a:solidFill>
          <a:ln w="28575" cmpd="sng"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nl-NL" sz="2000" dirty="0" err="1">
                <a:solidFill>
                  <a:srgbClr val="BF1F75"/>
                </a:solidFill>
                <a:cs typeface="Century Gothic"/>
              </a:rPr>
              <a:t>Matrixbod</a:t>
            </a:r>
            <a:r>
              <a:rPr lang="nl-NL" sz="2000" dirty="0">
                <a:solidFill>
                  <a:srgbClr val="BF1F75"/>
                </a:solidFill>
                <a:cs typeface="Century Gothic"/>
              </a:rPr>
              <a:t> / signaalgever</a:t>
            </a:r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799753EB-D1CE-4A5D-B48D-CDEAA7D047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8885" y="3560932"/>
            <a:ext cx="1551188" cy="576262"/>
          </a:xfrm>
          <a:prstGeom prst="rect">
            <a:avLst/>
          </a:prstGeom>
          <a:solidFill>
            <a:schemeClr val="accent1"/>
          </a:solidFill>
          <a:ln w="28575" cmpd="sng">
            <a:solidFill>
              <a:schemeClr val="accent4"/>
            </a:solidFill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nl-NL" sz="1600" dirty="0">
                <a:solidFill>
                  <a:schemeClr val="tx1"/>
                </a:solidFill>
                <a:cs typeface="Century Gothic"/>
              </a:rPr>
              <a:t>IJsseldijk</a:t>
            </a:r>
          </a:p>
          <a:p>
            <a:pPr algn="ctr">
              <a:defRPr/>
            </a:pPr>
            <a:r>
              <a:rPr lang="nl-NL" sz="1600" dirty="0">
                <a:solidFill>
                  <a:schemeClr val="tx1"/>
                </a:solidFill>
                <a:cs typeface="Century Gothic"/>
              </a:rPr>
              <a:t>noord-/zuidzijde</a:t>
            </a:r>
            <a:endParaRPr lang="nl-NL" sz="1400" dirty="0">
              <a:solidFill>
                <a:schemeClr val="tx1"/>
              </a:solidFill>
              <a:cs typeface="Century Gothic"/>
            </a:endParaRPr>
          </a:p>
        </p:txBody>
      </p:sp>
      <p:sp>
        <p:nvSpPr>
          <p:cNvPr id="6" name="Rectangle 26">
            <a:extLst>
              <a:ext uri="{FF2B5EF4-FFF2-40B4-BE49-F238E27FC236}">
                <a16:creationId xmlns:a16="http://schemas.microsoft.com/office/drawing/2014/main" id="{5EC03865-54F2-4144-ADE1-4FC2942A83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7919" y="5134140"/>
            <a:ext cx="1783587" cy="576262"/>
          </a:xfrm>
          <a:prstGeom prst="rect">
            <a:avLst/>
          </a:prstGeom>
          <a:solidFill>
            <a:schemeClr val="accent1"/>
          </a:solidFill>
          <a:ln w="28575" cmpd="sng">
            <a:solidFill>
              <a:schemeClr val="accent4"/>
            </a:solidFill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nl-NL" sz="1600" dirty="0">
                <a:solidFill>
                  <a:schemeClr val="tx1"/>
                </a:solidFill>
                <a:cs typeface="Century Gothic"/>
              </a:rPr>
              <a:t>Gebied voor </a:t>
            </a:r>
          </a:p>
          <a:p>
            <a:pPr algn="ctr">
              <a:defRPr/>
            </a:pPr>
            <a:r>
              <a:rPr lang="nl-NL" sz="1600" dirty="0">
                <a:solidFill>
                  <a:schemeClr val="tx1"/>
                </a:solidFill>
                <a:cs typeface="Century Gothic"/>
              </a:rPr>
              <a:t>de inlaat</a:t>
            </a:r>
          </a:p>
        </p:txBody>
      </p:sp>
      <p:sp>
        <p:nvSpPr>
          <p:cNvPr id="7" name="Rectangle 24">
            <a:extLst>
              <a:ext uri="{FF2B5EF4-FFF2-40B4-BE49-F238E27FC236}">
                <a16:creationId xmlns:a16="http://schemas.microsoft.com/office/drawing/2014/main" id="{70BDC8DB-35D7-40BD-BD81-D514FC786F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9477" y="1965490"/>
            <a:ext cx="1772029" cy="576262"/>
          </a:xfrm>
          <a:prstGeom prst="rect">
            <a:avLst/>
          </a:prstGeom>
          <a:solidFill>
            <a:schemeClr val="accent1"/>
          </a:solidFill>
          <a:ln w="28575" cmpd="sng">
            <a:solidFill>
              <a:schemeClr val="accent4"/>
            </a:solidFill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nl-NL" sz="1600" dirty="0">
                <a:solidFill>
                  <a:schemeClr val="tx1"/>
                </a:solidFill>
                <a:cs typeface="Century Gothic"/>
              </a:rPr>
              <a:t>Fietspad IJsseldijk</a:t>
            </a:r>
          </a:p>
        </p:txBody>
      </p:sp>
      <p:cxnSp>
        <p:nvCxnSpPr>
          <p:cNvPr id="8" name="Rechte verbindingslijn 7">
            <a:extLst>
              <a:ext uri="{FF2B5EF4-FFF2-40B4-BE49-F238E27FC236}">
                <a16:creationId xmlns:a16="http://schemas.microsoft.com/office/drawing/2014/main" id="{9832B2EE-9C94-42CD-B8DC-763A6D53E4FF}"/>
              </a:ext>
            </a:extLst>
          </p:cNvPr>
          <p:cNvCxnSpPr/>
          <p:nvPr/>
        </p:nvCxnSpPr>
        <p:spPr>
          <a:xfrm rot="5400000">
            <a:off x="4128910" y="4810290"/>
            <a:ext cx="647700" cy="0"/>
          </a:xfrm>
          <a:prstGeom prst="line">
            <a:avLst/>
          </a:prstGeom>
          <a:ln w="15875" cmpd="sng">
            <a:solidFill>
              <a:srgbClr val="000090"/>
            </a:solidFill>
            <a:headEnd type="triangle" w="lg" len="med"/>
            <a:tailEnd type="none" w="lg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9B51CFE0-E686-49B8-A2D2-F0D5402C9A55}"/>
              </a:ext>
            </a:extLst>
          </p:cNvPr>
          <p:cNvCxnSpPr>
            <a:endCxn id="5" idx="1"/>
          </p:cNvCxnSpPr>
          <p:nvPr/>
        </p:nvCxnSpPr>
        <p:spPr>
          <a:xfrm>
            <a:off x="5389385" y="3835565"/>
            <a:ext cx="1079500" cy="13498"/>
          </a:xfrm>
          <a:prstGeom prst="line">
            <a:avLst/>
          </a:prstGeom>
          <a:ln w="15875" cmpd="sng">
            <a:solidFill>
              <a:srgbClr val="000090"/>
            </a:solidFill>
            <a:headEnd type="triangle" w="lg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sp>
        <p:nvSpPr>
          <p:cNvPr id="10" name="Tekstvak 13">
            <a:extLst>
              <a:ext uri="{FF2B5EF4-FFF2-40B4-BE49-F238E27FC236}">
                <a16:creationId xmlns:a16="http://schemas.microsoft.com/office/drawing/2014/main" id="{76480F11-3506-48C5-A79C-29841A6985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2761" y="4619790"/>
            <a:ext cx="1065815" cy="523220"/>
          </a:xfrm>
          <a:prstGeom prst="rect">
            <a:avLst/>
          </a:prstGeom>
          <a:noFill/>
          <a:ln w="12700" cmpd="sng">
            <a:noFill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dirty="0">
                <a:latin typeface="+mn-lt"/>
              </a:rPr>
              <a:t>Fysiek</a:t>
            </a:r>
            <a:br>
              <a:rPr lang="nl-NL" sz="1400" dirty="0">
                <a:latin typeface="+mn-lt"/>
              </a:rPr>
            </a:br>
            <a:r>
              <a:rPr lang="nl-NL" sz="1400" dirty="0">
                <a:latin typeface="+mn-lt"/>
              </a:rPr>
              <a:t>aansluiten</a:t>
            </a:r>
          </a:p>
        </p:txBody>
      </p:sp>
      <p:sp>
        <p:nvSpPr>
          <p:cNvPr id="11" name="Tekstvak 14">
            <a:extLst>
              <a:ext uri="{FF2B5EF4-FFF2-40B4-BE49-F238E27FC236}">
                <a16:creationId xmlns:a16="http://schemas.microsoft.com/office/drawing/2014/main" id="{74297A4D-35D3-47F0-B9DE-47710439EA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3424" y="4619790"/>
            <a:ext cx="906461" cy="523220"/>
          </a:xfrm>
          <a:prstGeom prst="rect">
            <a:avLst/>
          </a:prstGeom>
          <a:noFill/>
          <a:ln w="12700" cmpd="sng">
            <a:noFill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nl-NL" sz="1400" dirty="0">
                <a:latin typeface="+mn-lt"/>
              </a:rPr>
              <a:t>Keren water</a:t>
            </a:r>
          </a:p>
        </p:txBody>
      </p:sp>
      <p:cxnSp>
        <p:nvCxnSpPr>
          <p:cNvPr id="12" name="Rechte verbindingslijn 11">
            <a:extLst>
              <a:ext uri="{FF2B5EF4-FFF2-40B4-BE49-F238E27FC236}">
                <a16:creationId xmlns:a16="http://schemas.microsoft.com/office/drawing/2014/main" id="{715DF530-F1B7-4E9F-96ED-25D909D5D617}"/>
              </a:ext>
            </a:extLst>
          </p:cNvPr>
          <p:cNvCxnSpPr/>
          <p:nvPr/>
        </p:nvCxnSpPr>
        <p:spPr>
          <a:xfrm rot="5400000">
            <a:off x="3986035" y="4810290"/>
            <a:ext cx="647700" cy="0"/>
          </a:xfrm>
          <a:prstGeom prst="line">
            <a:avLst/>
          </a:prstGeom>
          <a:ln w="15875" cmpd="sng">
            <a:solidFill>
              <a:srgbClr val="000090"/>
            </a:solidFill>
            <a:tailEnd type="triangle" w="lg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sp>
        <p:nvSpPr>
          <p:cNvPr id="13" name="Tekstvak 17">
            <a:extLst>
              <a:ext uri="{FF2B5EF4-FFF2-40B4-BE49-F238E27FC236}">
                <a16:creationId xmlns:a16="http://schemas.microsoft.com/office/drawing/2014/main" id="{13492E08-5BCD-41FB-BDD3-2DC794E3F7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9538" y="2759815"/>
            <a:ext cx="1137252" cy="307777"/>
          </a:xfrm>
          <a:prstGeom prst="rect">
            <a:avLst/>
          </a:prstGeom>
          <a:noFill/>
          <a:ln w="12700" cmpd="sng">
            <a:noFill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dirty="0">
                <a:latin typeface="+mn-lt"/>
              </a:rPr>
              <a:t>Ruimte</a:t>
            </a:r>
          </a:p>
        </p:txBody>
      </p:sp>
      <p:cxnSp>
        <p:nvCxnSpPr>
          <p:cNvPr id="14" name="Rechte verbindingslijn 13">
            <a:extLst>
              <a:ext uri="{FF2B5EF4-FFF2-40B4-BE49-F238E27FC236}">
                <a16:creationId xmlns:a16="http://schemas.microsoft.com/office/drawing/2014/main" id="{E28EEF96-AAB8-4F17-B887-577CBC31C601}"/>
              </a:ext>
            </a:extLst>
          </p:cNvPr>
          <p:cNvCxnSpPr/>
          <p:nvPr/>
        </p:nvCxnSpPr>
        <p:spPr>
          <a:xfrm rot="5400000">
            <a:off x="4117215" y="2865602"/>
            <a:ext cx="647700" cy="0"/>
          </a:xfrm>
          <a:prstGeom prst="line">
            <a:avLst/>
          </a:prstGeom>
          <a:ln w="15875" cmpd="sng">
            <a:solidFill>
              <a:srgbClr val="000090"/>
            </a:solidFill>
            <a:headEnd type="triangle" w="lg" len="med"/>
            <a:tailEnd type="none" w="lg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sp>
        <p:nvSpPr>
          <p:cNvPr id="15" name="Tekstvak 20">
            <a:extLst>
              <a:ext uri="{FF2B5EF4-FFF2-40B4-BE49-F238E27FC236}">
                <a16:creationId xmlns:a16="http://schemas.microsoft.com/office/drawing/2014/main" id="{067392C3-57AE-4154-BB9B-44CF116798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9386" y="3569599"/>
            <a:ext cx="1046657" cy="523220"/>
          </a:xfrm>
          <a:prstGeom prst="rect">
            <a:avLst/>
          </a:prstGeom>
          <a:noFill/>
          <a:ln w="12700" cmpd="sng">
            <a:noFill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nl-NL" sz="1400" dirty="0">
                <a:latin typeface="+mn-lt"/>
              </a:rPr>
              <a:t>Fysiek</a:t>
            </a:r>
            <a:br>
              <a:rPr lang="nl-NL" sz="1400" dirty="0">
                <a:latin typeface="+mn-lt"/>
              </a:rPr>
            </a:br>
            <a:r>
              <a:rPr lang="nl-NL" sz="1400" dirty="0">
                <a:latin typeface="+mn-lt"/>
              </a:rPr>
              <a:t>aansluiten</a:t>
            </a:r>
          </a:p>
        </p:txBody>
      </p:sp>
      <p:sp>
        <p:nvSpPr>
          <p:cNvPr id="16" name="Rechthoek: afgeronde hoeken 15">
            <a:extLst>
              <a:ext uri="{FF2B5EF4-FFF2-40B4-BE49-F238E27FC236}">
                <a16:creationId xmlns:a16="http://schemas.microsoft.com/office/drawing/2014/main" id="{00090C95-F139-4B61-B2BC-2D533227F146}"/>
              </a:ext>
            </a:extLst>
          </p:cNvPr>
          <p:cNvSpPr/>
          <p:nvPr/>
        </p:nvSpPr>
        <p:spPr>
          <a:xfrm>
            <a:off x="3617428" y="3428999"/>
            <a:ext cx="1484621" cy="887647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B7EEA0F3-0D16-42BB-BBCD-EAB2F0DF7D96}"/>
              </a:ext>
            </a:extLst>
          </p:cNvPr>
          <p:cNvSpPr txBox="1"/>
          <p:nvPr/>
        </p:nvSpPr>
        <p:spPr>
          <a:xfrm>
            <a:off x="3626125" y="3432121"/>
            <a:ext cx="14923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Kade voor de inlaat</a:t>
            </a:r>
          </a:p>
        </p:txBody>
      </p:sp>
      <p:sp>
        <p:nvSpPr>
          <p:cNvPr id="18" name="Rectangle 25">
            <a:extLst>
              <a:ext uri="{FF2B5EF4-FFF2-40B4-BE49-F238E27FC236}">
                <a16:creationId xmlns:a16="http://schemas.microsoft.com/office/drawing/2014/main" id="{4B1CD6BE-127E-413F-9053-363BE6193F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857" y="3516821"/>
            <a:ext cx="1555835" cy="575999"/>
          </a:xfrm>
          <a:prstGeom prst="rect">
            <a:avLst/>
          </a:prstGeom>
          <a:solidFill>
            <a:schemeClr val="accent1"/>
          </a:solidFill>
          <a:ln w="28575" cmpd="sng">
            <a:solidFill>
              <a:schemeClr val="accent4"/>
            </a:solidFill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nl-NL" sz="1600" dirty="0">
                <a:solidFill>
                  <a:schemeClr val="tx1"/>
                </a:solidFill>
                <a:cs typeface="Century Gothic"/>
              </a:rPr>
              <a:t>De inlaat</a:t>
            </a:r>
          </a:p>
        </p:txBody>
      </p:sp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357514EE-36FC-4B10-B0B4-3A87A09216B6}"/>
              </a:ext>
            </a:extLst>
          </p:cNvPr>
          <p:cNvCxnSpPr/>
          <p:nvPr/>
        </p:nvCxnSpPr>
        <p:spPr>
          <a:xfrm>
            <a:off x="2293760" y="3831209"/>
            <a:ext cx="1079500" cy="4028"/>
          </a:xfrm>
          <a:prstGeom prst="line">
            <a:avLst/>
          </a:prstGeom>
          <a:ln w="15875" cmpd="sng">
            <a:solidFill>
              <a:srgbClr val="000090"/>
            </a:solidFill>
            <a:headEnd type="none" w="med" len="med"/>
            <a:tailEnd type="triangl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sp>
        <p:nvSpPr>
          <p:cNvPr id="20" name="Tekstvak 17">
            <a:extLst>
              <a:ext uri="{FF2B5EF4-FFF2-40B4-BE49-F238E27FC236}">
                <a16:creationId xmlns:a16="http://schemas.microsoft.com/office/drawing/2014/main" id="{55928220-3AD5-4D7A-AC03-0C14B17950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2225" y="3577983"/>
            <a:ext cx="1137252" cy="738664"/>
          </a:xfrm>
          <a:prstGeom prst="rect">
            <a:avLst/>
          </a:prstGeom>
          <a:noFill/>
          <a:ln w="12700" cmpd="sng">
            <a:noFill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dirty="0">
                <a:latin typeface="+mn-lt"/>
              </a:rPr>
              <a:t>Ruimte / hoogte en</a:t>
            </a:r>
            <a:br>
              <a:rPr lang="nl-NL" sz="1400" dirty="0">
                <a:latin typeface="+mn-lt"/>
              </a:rPr>
            </a:br>
            <a:r>
              <a:rPr lang="nl-NL" sz="1400" dirty="0">
                <a:latin typeface="+mn-lt"/>
              </a:rPr>
              <a:t>draagkracht</a:t>
            </a:r>
          </a:p>
        </p:txBody>
      </p:sp>
      <p:cxnSp>
        <p:nvCxnSpPr>
          <p:cNvPr id="21" name="Rechte verbindingslijn 20">
            <a:extLst>
              <a:ext uri="{FF2B5EF4-FFF2-40B4-BE49-F238E27FC236}">
                <a16:creationId xmlns:a16="http://schemas.microsoft.com/office/drawing/2014/main" id="{87B818A9-479F-49FE-AA65-7A67970ACFB9}"/>
              </a:ext>
            </a:extLst>
          </p:cNvPr>
          <p:cNvCxnSpPr/>
          <p:nvPr/>
        </p:nvCxnSpPr>
        <p:spPr>
          <a:xfrm rot="5400000">
            <a:off x="3986035" y="2876060"/>
            <a:ext cx="647700" cy="0"/>
          </a:xfrm>
          <a:prstGeom prst="line">
            <a:avLst/>
          </a:prstGeom>
          <a:ln w="15875" cmpd="sng">
            <a:solidFill>
              <a:srgbClr val="000090"/>
            </a:solidFill>
            <a:tailEnd type="triangle" w="lg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sp>
        <p:nvSpPr>
          <p:cNvPr id="22" name="Tekstvak 17">
            <a:extLst>
              <a:ext uri="{FF2B5EF4-FFF2-40B4-BE49-F238E27FC236}">
                <a16:creationId xmlns:a16="http://schemas.microsoft.com/office/drawing/2014/main" id="{C83C2CB4-19A3-4AA2-B836-1E48F25547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919" y="2676690"/>
            <a:ext cx="1137252" cy="523220"/>
          </a:xfrm>
          <a:prstGeom prst="rect">
            <a:avLst/>
          </a:prstGeom>
          <a:noFill/>
          <a:ln w="12700" cmpd="sng">
            <a:noFill/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dirty="0">
                <a:latin typeface="+mn-lt"/>
              </a:rPr>
              <a:t>Draag-</a:t>
            </a:r>
            <a:br>
              <a:rPr lang="nl-NL" sz="1400" dirty="0">
                <a:latin typeface="+mn-lt"/>
              </a:rPr>
            </a:br>
            <a:r>
              <a:rPr lang="nl-NL" sz="1400" dirty="0">
                <a:latin typeface="+mn-lt"/>
              </a:rPr>
              <a:t>kracht</a:t>
            </a:r>
          </a:p>
        </p:txBody>
      </p:sp>
    </p:spTree>
    <p:extLst>
      <p:ext uri="{BB962C8B-B14F-4D97-AF65-F5344CB8AC3E}">
        <p14:creationId xmlns:p14="http://schemas.microsoft.com/office/powerpoint/2010/main" val="2217613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0" grpId="0"/>
      <p:bldP spid="11" grpId="0"/>
      <p:bldP spid="13" grpId="0"/>
      <p:bldP spid="15" grpId="0"/>
      <p:bldP spid="18" grpId="0" animBg="1"/>
      <p:bldP spid="20" grpId="0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BB95F4-9EB2-4621-A636-2604797B1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Opdracht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4DE0CF9-D611-4C80-B93F-73B4E1AE82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Maak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je project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uitwerking</a:t>
            </a:r>
            <a:r>
              <a:rPr lang="en-US" dirty="0"/>
              <a:t> van</a:t>
            </a:r>
          </a:p>
          <a:p>
            <a:r>
              <a:rPr lang="en-US" dirty="0"/>
              <a:t>De </a:t>
            </a:r>
            <a:r>
              <a:rPr lang="en-US" dirty="0" err="1"/>
              <a:t>bovenkant</a:t>
            </a:r>
            <a:r>
              <a:rPr lang="en-US" dirty="0"/>
              <a:t> van de </a:t>
            </a:r>
            <a:r>
              <a:rPr lang="en-US" dirty="0" err="1"/>
              <a:t>piramide</a:t>
            </a:r>
            <a:endParaRPr lang="en-US" dirty="0"/>
          </a:p>
          <a:p>
            <a:r>
              <a:rPr lang="en-US" dirty="0" err="1"/>
              <a:t>Systeemboom</a:t>
            </a:r>
            <a:endParaRPr lang="en-US" dirty="0"/>
          </a:p>
          <a:p>
            <a:r>
              <a:rPr lang="en-US" dirty="0" err="1"/>
              <a:t>Functiebeschrijving</a:t>
            </a:r>
            <a:r>
              <a:rPr lang="en-US" dirty="0"/>
              <a:t> van je system</a:t>
            </a:r>
          </a:p>
          <a:p>
            <a:r>
              <a:rPr lang="en-US" dirty="0" err="1"/>
              <a:t>Systeemcontextdiagram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172315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49" y="1"/>
            <a:ext cx="8317923" cy="1330036"/>
          </a:xfrm>
        </p:spPr>
        <p:txBody>
          <a:bodyPr/>
          <a:lstStyle/>
          <a:p>
            <a:endParaRPr lang="nl-NL" sz="4000" dirty="0">
              <a:solidFill>
                <a:srgbClr val="003782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28650" y="1487055"/>
            <a:ext cx="7886700" cy="4689908"/>
          </a:xfrm>
        </p:spPr>
        <p:txBody>
          <a:bodyPr>
            <a:normAutofit/>
          </a:bodyPr>
          <a:lstStyle/>
          <a:p>
            <a:endParaRPr lang="nl-NL" dirty="0">
              <a:solidFill>
                <a:srgbClr val="003782"/>
              </a:solidFill>
            </a:endParaRPr>
          </a:p>
          <a:p>
            <a:endParaRPr lang="nl-NL" dirty="0">
              <a:solidFill>
                <a:srgbClr val="003782"/>
              </a:solidFill>
            </a:endParaRPr>
          </a:p>
          <a:p>
            <a:endParaRPr lang="nl-NL" dirty="0">
              <a:solidFill>
                <a:srgbClr val="003782"/>
              </a:solidFill>
            </a:endParaRPr>
          </a:p>
          <a:p>
            <a:endParaRPr lang="nl-NL" dirty="0">
              <a:solidFill>
                <a:srgbClr val="003782"/>
              </a:solidFill>
            </a:endParaRPr>
          </a:p>
          <a:p>
            <a:pPr lvl="1"/>
            <a:endParaRPr lang="nl-NL" dirty="0">
              <a:solidFill>
                <a:srgbClr val="003782"/>
              </a:solidFill>
            </a:endParaRPr>
          </a:p>
          <a:p>
            <a:pPr marL="457200" lvl="1" indent="0">
              <a:buNone/>
            </a:pPr>
            <a:endParaRPr lang="nl-NL" dirty="0">
              <a:solidFill>
                <a:srgbClr val="003782"/>
              </a:solidFill>
            </a:endParaRPr>
          </a:p>
          <a:p>
            <a:pPr marL="457200" lvl="1" indent="0">
              <a:buNone/>
            </a:pPr>
            <a:endParaRPr lang="nl-NL" dirty="0">
              <a:solidFill>
                <a:srgbClr val="003782"/>
              </a:solidFill>
            </a:endParaRPr>
          </a:p>
        </p:txBody>
      </p:sp>
      <p:pic>
        <p:nvPicPr>
          <p:cNvPr id="5" name="Afbeelding 4" descr="Afbeelding met tekst&#10;&#10;Beschrijving is gegenereerd met zeer hoge betrouwbaarheid">
            <a:extLst>
              <a:ext uri="{FF2B5EF4-FFF2-40B4-BE49-F238E27FC236}">
                <a16:creationId xmlns:a16="http://schemas.microsoft.com/office/drawing/2014/main" id="{70CC26A4-4D60-4C6E-B39A-DC9367E499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193" y="428831"/>
            <a:ext cx="8183959" cy="4942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3877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>
            <a:extLst>
              <a:ext uri="{FF2B5EF4-FFF2-40B4-BE49-F238E27FC236}">
                <a16:creationId xmlns:a16="http://schemas.microsoft.com/office/drawing/2014/main" id="{4B9F09E8-423A-1E49-B447-50EBF0C2485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12389">
            <a:off x="395107" y="819549"/>
            <a:ext cx="4944368" cy="329224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49" y="1"/>
            <a:ext cx="8317923" cy="1330036"/>
          </a:xfrm>
        </p:spPr>
        <p:txBody>
          <a:bodyPr/>
          <a:lstStyle/>
          <a:p>
            <a:r>
              <a:rPr lang="nl-NL" sz="4000" dirty="0">
                <a:solidFill>
                  <a:srgbClr val="003782"/>
                </a:solidFill>
              </a:rPr>
              <a:t>Inpakken en opruimen!!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28650" y="1487055"/>
            <a:ext cx="7886700" cy="4689908"/>
          </a:xfrm>
        </p:spPr>
        <p:txBody>
          <a:bodyPr>
            <a:normAutofit/>
          </a:bodyPr>
          <a:lstStyle/>
          <a:p>
            <a:endParaRPr lang="nl-NL" dirty="0">
              <a:solidFill>
                <a:srgbClr val="003782"/>
              </a:solidFill>
            </a:endParaRPr>
          </a:p>
          <a:p>
            <a:endParaRPr lang="nl-NL" dirty="0">
              <a:solidFill>
                <a:srgbClr val="003782"/>
              </a:solidFill>
            </a:endParaRPr>
          </a:p>
          <a:p>
            <a:endParaRPr lang="nl-NL" dirty="0">
              <a:solidFill>
                <a:srgbClr val="003782"/>
              </a:solidFill>
            </a:endParaRPr>
          </a:p>
          <a:p>
            <a:endParaRPr lang="nl-NL" dirty="0">
              <a:solidFill>
                <a:srgbClr val="003782"/>
              </a:solidFill>
            </a:endParaRPr>
          </a:p>
          <a:p>
            <a:pPr lvl="1"/>
            <a:endParaRPr lang="nl-NL" dirty="0">
              <a:solidFill>
                <a:srgbClr val="003782"/>
              </a:solidFill>
            </a:endParaRPr>
          </a:p>
          <a:p>
            <a:pPr marL="457200" lvl="1" indent="0">
              <a:buNone/>
            </a:pPr>
            <a:endParaRPr lang="nl-NL" dirty="0">
              <a:solidFill>
                <a:srgbClr val="003782"/>
              </a:solidFill>
            </a:endParaRPr>
          </a:p>
          <a:p>
            <a:pPr marL="457200" lvl="1" indent="0">
              <a:buNone/>
            </a:pPr>
            <a:endParaRPr lang="nl-NL" dirty="0">
              <a:solidFill>
                <a:srgbClr val="003782"/>
              </a:solidFill>
            </a:endParaRP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3E3C942B-1C74-694F-BF65-131A901FA81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80173">
            <a:off x="1979926" y="3258208"/>
            <a:ext cx="6216868" cy="3108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178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7D7127-1CE7-4B81-B907-B305BBDDB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Bedrijfskunde</a:t>
            </a:r>
            <a:r>
              <a:rPr lang="en-US" dirty="0"/>
              <a:t> </a:t>
            </a:r>
            <a:r>
              <a:rPr lang="en-US" dirty="0" err="1"/>
              <a:t>blok</a:t>
            </a:r>
            <a:r>
              <a:rPr lang="en-US" dirty="0"/>
              <a:t> 3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5462F06-AAC0-4743-84B0-72874311B6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 </a:t>
            </a:r>
            <a:r>
              <a:rPr lang="en-US" dirty="0" err="1"/>
              <a:t>samenwerking</a:t>
            </a:r>
            <a:r>
              <a:rPr lang="en-US" dirty="0"/>
              <a:t> met het project</a:t>
            </a:r>
          </a:p>
          <a:p>
            <a:r>
              <a:rPr lang="en-US" dirty="0" err="1"/>
              <a:t>Systeemdenken</a:t>
            </a:r>
            <a:endParaRPr lang="en-US" dirty="0"/>
          </a:p>
          <a:p>
            <a:r>
              <a:rPr lang="en-US" dirty="0" err="1"/>
              <a:t>Programma</a:t>
            </a:r>
            <a:r>
              <a:rPr lang="en-US" dirty="0"/>
              <a:t> van Eisen</a:t>
            </a:r>
          </a:p>
          <a:p>
            <a:r>
              <a:rPr lang="en-US" dirty="0" err="1"/>
              <a:t>Bestemmingsplannen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158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49" y="1"/>
            <a:ext cx="8317923" cy="1330036"/>
          </a:xfrm>
        </p:spPr>
        <p:txBody>
          <a:bodyPr/>
          <a:lstStyle/>
          <a:p>
            <a:r>
              <a:rPr lang="nl-NL" altLang="nl-NL" sz="4000" dirty="0"/>
              <a:t>Leerdoelen</a:t>
            </a:r>
            <a:endParaRPr lang="nl-NL" sz="4000" dirty="0">
              <a:solidFill>
                <a:srgbClr val="003782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28650" y="1126836"/>
            <a:ext cx="8007350" cy="520930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l-NL" dirty="0"/>
              <a:t>Aan het einde van deze les kan de student: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/>
              <a:t>Uitleggen wat systeemdenken is</a:t>
            </a:r>
          </a:p>
          <a:p>
            <a:pPr>
              <a:buFontTx/>
              <a:buChar char="-"/>
            </a:pPr>
            <a:r>
              <a:rPr lang="nl-NL" dirty="0"/>
              <a:t>Een (functionele) beschrijving maken van een systeem</a:t>
            </a:r>
          </a:p>
          <a:p>
            <a:pPr>
              <a:buFontTx/>
              <a:buChar char="-"/>
            </a:pPr>
            <a:r>
              <a:rPr lang="nl-NL" dirty="0"/>
              <a:t>Uitleggen wat het verschil is tussen een functioneel programma van eisen en een bestek</a:t>
            </a:r>
          </a:p>
          <a:p>
            <a:pPr>
              <a:buFontTx/>
              <a:buChar char="-"/>
            </a:pPr>
            <a:endParaRPr lang="nl-NL" dirty="0">
              <a:solidFill>
                <a:srgbClr val="003782"/>
              </a:solidFill>
            </a:endParaRPr>
          </a:p>
          <a:p>
            <a:endParaRPr lang="nl-NL" dirty="0">
              <a:solidFill>
                <a:srgbClr val="003782"/>
              </a:solidFill>
            </a:endParaRPr>
          </a:p>
          <a:p>
            <a:pPr lvl="1"/>
            <a:endParaRPr lang="nl-NL" dirty="0">
              <a:solidFill>
                <a:srgbClr val="003782"/>
              </a:solidFill>
            </a:endParaRPr>
          </a:p>
          <a:p>
            <a:pPr marL="457200" lvl="1" indent="0">
              <a:buNone/>
            </a:pPr>
            <a:endParaRPr lang="nl-NL" dirty="0">
              <a:solidFill>
                <a:srgbClr val="003782"/>
              </a:solidFill>
            </a:endParaRPr>
          </a:p>
          <a:p>
            <a:pPr marL="457200" lvl="1" indent="0">
              <a:buNone/>
            </a:pPr>
            <a:endParaRPr lang="nl-NL" dirty="0">
              <a:solidFill>
                <a:srgbClr val="00378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239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3564E5-1E71-4F64-9876-51FEC80C3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Programma</a:t>
            </a:r>
            <a:r>
              <a:rPr lang="en-US" dirty="0"/>
              <a:t> van </a:t>
            </a:r>
            <a:r>
              <a:rPr lang="en-US" dirty="0" err="1"/>
              <a:t>eisen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EFC7C52-2907-424F-9E6F-16BEFD4F33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Wat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gebeuren</a:t>
            </a:r>
            <a:r>
              <a:rPr lang="en-US" dirty="0"/>
              <a:t> </a:t>
            </a:r>
          </a:p>
          <a:p>
            <a:r>
              <a:rPr lang="en-US" dirty="0"/>
              <a:t>Hoe </a:t>
            </a:r>
            <a:r>
              <a:rPr lang="en-US" dirty="0" err="1"/>
              <a:t>moet</a:t>
            </a:r>
            <a:r>
              <a:rPr lang="en-US" dirty="0"/>
              <a:t> het </a:t>
            </a:r>
            <a:r>
              <a:rPr lang="en-US" dirty="0" err="1"/>
              <a:t>gebeuren</a:t>
            </a:r>
            <a:endParaRPr lang="en-US" dirty="0"/>
          </a:p>
          <a:p>
            <a:r>
              <a:rPr lang="en-US" dirty="0" err="1"/>
              <a:t>Welke</a:t>
            </a:r>
            <a:r>
              <a:rPr lang="en-US" dirty="0"/>
              <a:t> </a:t>
            </a:r>
            <a:r>
              <a:rPr lang="en-US" dirty="0" err="1"/>
              <a:t>vrijheden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er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23331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45B981-FE2B-4A4C-91A3-E374C3BAF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V-model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7F42411-8F7B-4281-A931-084A58DCB9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grpSp>
        <p:nvGrpSpPr>
          <p:cNvPr id="30" name="Groep 29">
            <a:extLst>
              <a:ext uri="{FF2B5EF4-FFF2-40B4-BE49-F238E27FC236}">
                <a16:creationId xmlns:a16="http://schemas.microsoft.com/office/drawing/2014/main" id="{4FCA02DE-40D2-4158-AA29-199559DFB15C}"/>
              </a:ext>
            </a:extLst>
          </p:cNvPr>
          <p:cNvGrpSpPr/>
          <p:nvPr/>
        </p:nvGrpSpPr>
        <p:grpSpPr>
          <a:xfrm>
            <a:off x="628650" y="2597675"/>
            <a:ext cx="7546911" cy="3325929"/>
            <a:chOff x="539877" y="2159000"/>
            <a:chExt cx="7966011" cy="3432175"/>
          </a:xfrm>
        </p:grpSpPr>
        <p:pic>
          <p:nvPicPr>
            <p:cNvPr id="31" name="Tijdelijke aanduiding voor inhoud 1">
              <a:extLst>
                <a:ext uri="{FF2B5EF4-FFF2-40B4-BE49-F238E27FC236}">
                  <a16:creationId xmlns:a16="http://schemas.microsoft.com/office/drawing/2014/main" id="{A1333B4E-C523-493A-8540-F7728F67D16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539877" y="2159000"/>
              <a:ext cx="7966011" cy="3432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2" name="Rechthoek 31">
              <a:extLst>
                <a:ext uri="{FF2B5EF4-FFF2-40B4-BE49-F238E27FC236}">
                  <a16:creationId xmlns:a16="http://schemas.microsoft.com/office/drawing/2014/main" id="{1480F783-9C50-4FFA-8A9E-8318F8EE6E22}"/>
                </a:ext>
              </a:extLst>
            </p:cNvPr>
            <p:cNvSpPr/>
            <p:nvPr/>
          </p:nvSpPr>
          <p:spPr>
            <a:xfrm>
              <a:off x="5370257" y="4948315"/>
              <a:ext cx="2901627" cy="4340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3" name="Group 43">
            <a:extLst>
              <a:ext uri="{FF2B5EF4-FFF2-40B4-BE49-F238E27FC236}">
                <a16:creationId xmlns:a16="http://schemas.microsoft.com/office/drawing/2014/main" id="{46B1E52C-DCC6-4458-8D7E-A2C1D4A6EAFA}"/>
              </a:ext>
            </a:extLst>
          </p:cNvPr>
          <p:cNvGrpSpPr>
            <a:grpSpLocks/>
          </p:cNvGrpSpPr>
          <p:nvPr/>
        </p:nvGrpSpPr>
        <p:grpSpPr bwMode="auto">
          <a:xfrm>
            <a:off x="1931634" y="2616728"/>
            <a:ext cx="6183541" cy="1098552"/>
            <a:chOff x="1253" y="1493"/>
            <a:chExt cx="3244" cy="692"/>
          </a:xfrm>
        </p:grpSpPr>
        <p:sp>
          <p:nvSpPr>
            <p:cNvPr id="34" name="Line 17">
              <a:extLst>
                <a:ext uri="{FF2B5EF4-FFF2-40B4-BE49-F238E27FC236}">
                  <a16:creationId xmlns:a16="http://schemas.microsoft.com/office/drawing/2014/main" id="{D84C18D6-C072-41F4-A640-616A7A511A8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333" y="1498"/>
              <a:ext cx="164" cy="229"/>
            </a:xfrm>
            <a:prstGeom prst="line">
              <a:avLst/>
            </a:prstGeom>
            <a:noFill/>
            <a:ln w="25400">
              <a:solidFill>
                <a:schemeClr val="accent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nl-NL">
                <a:latin typeface="Century Gothic"/>
                <a:cs typeface="Century Gothic"/>
              </a:endParaRPr>
            </a:p>
          </p:txBody>
        </p:sp>
        <p:sp>
          <p:nvSpPr>
            <p:cNvPr id="35" name="Text Box 22">
              <a:extLst>
                <a:ext uri="{FF2B5EF4-FFF2-40B4-BE49-F238E27FC236}">
                  <a16:creationId xmlns:a16="http://schemas.microsoft.com/office/drawing/2014/main" id="{14CCF667-FE1A-41B2-A224-AB11930538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62" y="1557"/>
              <a:ext cx="50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nl-NL" sz="1600" b="1" dirty="0">
                  <a:cs typeface="Century Gothic"/>
                </a:rPr>
                <a:t>DB(F)M</a:t>
              </a:r>
            </a:p>
          </p:txBody>
        </p:sp>
        <p:sp>
          <p:nvSpPr>
            <p:cNvPr id="36" name="Line 24">
              <a:extLst>
                <a:ext uri="{FF2B5EF4-FFF2-40B4-BE49-F238E27FC236}">
                  <a16:creationId xmlns:a16="http://schemas.microsoft.com/office/drawing/2014/main" id="{71491DE7-6136-4ECD-A2F2-95DA7538DB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53" y="1502"/>
              <a:ext cx="770" cy="683"/>
            </a:xfrm>
            <a:prstGeom prst="line">
              <a:avLst/>
            </a:prstGeom>
            <a:noFill/>
            <a:ln w="25400">
              <a:solidFill>
                <a:schemeClr val="accent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nl-NL">
                <a:latin typeface="Century Gothic"/>
                <a:cs typeface="Century Gothic"/>
              </a:endParaRPr>
            </a:p>
          </p:txBody>
        </p:sp>
        <p:sp>
          <p:nvSpPr>
            <p:cNvPr id="37" name="Line 26">
              <a:extLst>
                <a:ext uri="{FF2B5EF4-FFF2-40B4-BE49-F238E27FC236}">
                  <a16:creationId xmlns:a16="http://schemas.microsoft.com/office/drawing/2014/main" id="{9AD4F8B7-297B-4E90-82FE-E06107A5AB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33" y="1493"/>
              <a:ext cx="2292" cy="7"/>
            </a:xfrm>
            <a:prstGeom prst="line">
              <a:avLst/>
            </a:prstGeom>
            <a:noFill/>
            <a:ln w="25400">
              <a:solidFill>
                <a:schemeClr val="accent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nl-NL">
                <a:latin typeface="Century Gothic"/>
                <a:cs typeface="Century Gothic"/>
              </a:endParaRPr>
            </a:p>
          </p:txBody>
        </p:sp>
      </p:grpSp>
      <p:grpSp>
        <p:nvGrpSpPr>
          <p:cNvPr id="38" name="Group 44">
            <a:extLst>
              <a:ext uri="{FF2B5EF4-FFF2-40B4-BE49-F238E27FC236}">
                <a16:creationId xmlns:a16="http://schemas.microsoft.com/office/drawing/2014/main" id="{A1960DEB-F303-4F15-B3AE-3AD49C5EDFDF}"/>
              </a:ext>
            </a:extLst>
          </p:cNvPr>
          <p:cNvGrpSpPr>
            <a:grpSpLocks/>
          </p:cNvGrpSpPr>
          <p:nvPr/>
        </p:nvGrpSpPr>
        <p:grpSpPr bwMode="auto">
          <a:xfrm>
            <a:off x="2448061" y="3364538"/>
            <a:ext cx="4257685" cy="1035062"/>
            <a:chOff x="1149" y="3179767"/>
            <a:chExt cx="2682" cy="1035062"/>
          </a:xfrm>
        </p:grpSpPr>
        <p:sp>
          <p:nvSpPr>
            <p:cNvPr id="39" name="Line 23">
              <a:extLst>
                <a:ext uri="{FF2B5EF4-FFF2-40B4-BE49-F238E27FC236}">
                  <a16:creationId xmlns:a16="http://schemas.microsoft.com/office/drawing/2014/main" id="{243F6ACD-B818-4287-A89B-C235EA8F8F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95" y="3179767"/>
              <a:ext cx="1836" cy="0"/>
            </a:xfrm>
            <a:prstGeom prst="line">
              <a:avLst/>
            </a:prstGeom>
            <a:noFill/>
            <a:ln w="25400">
              <a:solidFill>
                <a:schemeClr val="accent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nl-NL">
                <a:latin typeface="Century Gothic"/>
                <a:cs typeface="Century Gothic"/>
              </a:endParaRPr>
            </a:p>
          </p:txBody>
        </p:sp>
        <p:sp>
          <p:nvSpPr>
            <p:cNvPr id="40" name="Line 25">
              <a:extLst>
                <a:ext uri="{FF2B5EF4-FFF2-40B4-BE49-F238E27FC236}">
                  <a16:creationId xmlns:a16="http://schemas.microsoft.com/office/drawing/2014/main" id="{381D9345-B3E6-4425-B590-F8E65C511B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49" y="3203797"/>
              <a:ext cx="846" cy="1011032"/>
            </a:xfrm>
            <a:prstGeom prst="line">
              <a:avLst/>
            </a:prstGeom>
            <a:noFill/>
            <a:ln w="25400">
              <a:solidFill>
                <a:schemeClr val="accent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nl-NL">
                <a:latin typeface="Century Gothic"/>
                <a:cs typeface="Century Gothic"/>
              </a:endParaRPr>
            </a:p>
          </p:txBody>
        </p:sp>
        <p:sp>
          <p:nvSpPr>
            <p:cNvPr id="41" name="Text Box 29">
              <a:extLst>
                <a:ext uri="{FF2B5EF4-FFF2-40B4-BE49-F238E27FC236}">
                  <a16:creationId xmlns:a16="http://schemas.microsoft.com/office/drawing/2014/main" id="{6C59FE4C-5F37-47F7-8942-EE0C5309CB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3" y="3285593"/>
              <a:ext cx="50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nl-NL" sz="1600" b="1" dirty="0">
                  <a:latin typeface="Century Gothic"/>
                  <a:cs typeface="Century Gothic"/>
                </a:rPr>
                <a:t>D&amp;C</a:t>
              </a:r>
            </a:p>
          </p:txBody>
        </p:sp>
      </p:grpSp>
      <p:grpSp>
        <p:nvGrpSpPr>
          <p:cNvPr id="42" name="Group 45">
            <a:extLst>
              <a:ext uri="{FF2B5EF4-FFF2-40B4-BE49-F238E27FC236}">
                <a16:creationId xmlns:a16="http://schemas.microsoft.com/office/drawing/2014/main" id="{7F4B425C-372F-4C77-80A9-6117B6CD42A3}"/>
              </a:ext>
            </a:extLst>
          </p:cNvPr>
          <p:cNvGrpSpPr>
            <a:grpSpLocks/>
          </p:cNvGrpSpPr>
          <p:nvPr/>
        </p:nvGrpSpPr>
        <p:grpSpPr bwMode="auto">
          <a:xfrm>
            <a:off x="3217868" y="4112380"/>
            <a:ext cx="2819405" cy="728663"/>
            <a:chOff x="1718" y="2183"/>
            <a:chExt cx="1776" cy="459"/>
          </a:xfrm>
        </p:grpSpPr>
        <p:sp>
          <p:nvSpPr>
            <p:cNvPr id="43" name="Line 19">
              <a:extLst>
                <a:ext uri="{FF2B5EF4-FFF2-40B4-BE49-F238E27FC236}">
                  <a16:creationId xmlns:a16="http://schemas.microsoft.com/office/drawing/2014/main" id="{3D566AE2-4E7D-4ADF-B9B6-36B92A3C8B7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18" y="2250"/>
              <a:ext cx="550" cy="392"/>
            </a:xfrm>
            <a:prstGeom prst="line">
              <a:avLst/>
            </a:prstGeom>
            <a:noFill/>
            <a:ln w="25400">
              <a:solidFill>
                <a:schemeClr val="accent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nl-NL">
                <a:latin typeface="Century Gothic"/>
                <a:cs typeface="Century Gothic"/>
              </a:endParaRPr>
            </a:p>
          </p:txBody>
        </p:sp>
        <p:sp>
          <p:nvSpPr>
            <p:cNvPr id="44" name="Line 27">
              <a:extLst>
                <a:ext uri="{FF2B5EF4-FFF2-40B4-BE49-F238E27FC236}">
                  <a16:creationId xmlns:a16="http://schemas.microsoft.com/office/drawing/2014/main" id="{641759DF-B7C2-4640-9912-D24EF93DCA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68" y="2240"/>
              <a:ext cx="1226" cy="0"/>
            </a:xfrm>
            <a:prstGeom prst="line">
              <a:avLst/>
            </a:prstGeom>
            <a:noFill/>
            <a:ln w="25400">
              <a:solidFill>
                <a:schemeClr val="accent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nl-NL">
                <a:latin typeface="Century Gothic"/>
                <a:cs typeface="Century Gothic"/>
              </a:endParaRPr>
            </a:p>
          </p:txBody>
        </p:sp>
        <p:sp>
          <p:nvSpPr>
            <p:cNvPr id="45" name="Text Box 30">
              <a:extLst>
                <a:ext uri="{FF2B5EF4-FFF2-40B4-BE49-F238E27FC236}">
                  <a16:creationId xmlns:a16="http://schemas.microsoft.com/office/drawing/2014/main" id="{0DA63203-9819-4839-9651-50C37927D4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80" y="2183"/>
              <a:ext cx="50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nl-NL" sz="1600" b="1" dirty="0">
                  <a:cs typeface="Century Gothic"/>
                </a:rPr>
                <a:t>E&amp;C</a:t>
              </a:r>
            </a:p>
          </p:txBody>
        </p:sp>
      </p:grpSp>
      <p:grpSp>
        <p:nvGrpSpPr>
          <p:cNvPr id="51" name="Group 46">
            <a:extLst>
              <a:ext uri="{FF2B5EF4-FFF2-40B4-BE49-F238E27FC236}">
                <a16:creationId xmlns:a16="http://schemas.microsoft.com/office/drawing/2014/main" id="{448222FA-78D5-4663-ACCC-8E152355E449}"/>
              </a:ext>
            </a:extLst>
          </p:cNvPr>
          <p:cNvGrpSpPr>
            <a:grpSpLocks/>
          </p:cNvGrpSpPr>
          <p:nvPr/>
        </p:nvGrpSpPr>
        <p:grpSpPr bwMode="auto">
          <a:xfrm>
            <a:off x="3553583" y="4529728"/>
            <a:ext cx="1936753" cy="731838"/>
            <a:chOff x="2036" y="2428"/>
            <a:chExt cx="1220" cy="461"/>
          </a:xfrm>
        </p:grpSpPr>
        <p:sp>
          <p:nvSpPr>
            <p:cNvPr id="52" name="Line 20">
              <a:extLst>
                <a:ext uri="{FF2B5EF4-FFF2-40B4-BE49-F238E27FC236}">
                  <a16:creationId xmlns:a16="http://schemas.microsoft.com/office/drawing/2014/main" id="{BA64A8AF-7A95-46BD-AC8F-C8DAE9CF39C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36" y="2633"/>
              <a:ext cx="324" cy="256"/>
            </a:xfrm>
            <a:prstGeom prst="line">
              <a:avLst/>
            </a:prstGeom>
            <a:noFill/>
            <a:ln w="25400">
              <a:solidFill>
                <a:schemeClr val="accent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nl-NL">
                <a:latin typeface="Century Gothic"/>
                <a:cs typeface="Century Gothic"/>
              </a:endParaRPr>
            </a:p>
          </p:txBody>
        </p:sp>
        <p:sp>
          <p:nvSpPr>
            <p:cNvPr id="53" name="Line 28">
              <a:extLst>
                <a:ext uri="{FF2B5EF4-FFF2-40B4-BE49-F238E27FC236}">
                  <a16:creationId xmlns:a16="http://schemas.microsoft.com/office/drawing/2014/main" id="{B4A9B1CA-0566-4820-8153-512938C21E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7" y="2633"/>
              <a:ext cx="869" cy="0"/>
            </a:xfrm>
            <a:prstGeom prst="line">
              <a:avLst/>
            </a:prstGeom>
            <a:noFill/>
            <a:ln w="25400">
              <a:solidFill>
                <a:schemeClr val="accent3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nl-NL">
                <a:latin typeface="Century Gothic"/>
                <a:cs typeface="Century Gothic"/>
              </a:endParaRPr>
            </a:p>
          </p:txBody>
        </p:sp>
        <p:sp>
          <p:nvSpPr>
            <p:cNvPr id="54" name="Text Box 38">
              <a:extLst>
                <a:ext uri="{FF2B5EF4-FFF2-40B4-BE49-F238E27FC236}">
                  <a16:creationId xmlns:a16="http://schemas.microsoft.com/office/drawing/2014/main" id="{5FD56D90-9BE0-466C-BF66-36BE89283E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36" y="2428"/>
              <a:ext cx="55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nl-NL" sz="1600" b="1" dirty="0">
                  <a:cs typeface="Century Gothic"/>
                </a:rPr>
                <a:t>Bestek</a:t>
              </a:r>
            </a:p>
          </p:txBody>
        </p:sp>
      </p:grpSp>
      <p:cxnSp>
        <p:nvCxnSpPr>
          <p:cNvPr id="60" name="Rechte verbindingslijn met pijl 59">
            <a:extLst>
              <a:ext uri="{FF2B5EF4-FFF2-40B4-BE49-F238E27FC236}">
                <a16:creationId xmlns:a16="http://schemas.microsoft.com/office/drawing/2014/main" id="{5DCA8EF9-C3EB-4132-AB0C-3018F88060F6}"/>
              </a:ext>
            </a:extLst>
          </p:cNvPr>
          <p:cNvCxnSpPr/>
          <p:nvPr/>
        </p:nvCxnSpPr>
        <p:spPr>
          <a:xfrm>
            <a:off x="892103" y="2372099"/>
            <a:ext cx="1428440" cy="0"/>
          </a:xfrm>
          <a:prstGeom prst="straightConnector1">
            <a:avLst/>
          </a:prstGeom>
          <a:ln>
            <a:solidFill>
              <a:schemeClr val="tx1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kstvak 60">
            <a:extLst>
              <a:ext uri="{FF2B5EF4-FFF2-40B4-BE49-F238E27FC236}">
                <a16:creationId xmlns:a16="http://schemas.microsoft.com/office/drawing/2014/main" id="{AE7881CE-202A-4DC7-90FD-69145F24CFEE}"/>
              </a:ext>
            </a:extLst>
          </p:cNvPr>
          <p:cNvSpPr txBox="1"/>
          <p:nvPr/>
        </p:nvSpPr>
        <p:spPr>
          <a:xfrm>
            <a:off x="843682" y="2113850"/>
            <a:ext cx="9926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tijd</a:t>
            </a:r>
          </a:p>
        </p:txBody>
      </p:sp>
      <p:cxnSp>
        <p:nvCxnSpPr>
          <p:cNvPr id="62" name="Rechte verbindingslijn met pijl 61">
            <a:extLst>
              <a:ext uri="{FF2B5EF4-FFF2-40B4-BE49-F238E27FC236}">
                <a16:creationId xmlns:a16="http://schemas.microsoft.com/office/drawing/2014/main" id="{F22E21AF-B835-433C-9BFC-55EB25267F3E}"/>
              </a:ext>
            </a:extLst>
          </p:cNvPr>
          <p:cNvCxnSpPr/>
          <p:nvPr/>
        </p:nvCxnSpPr>
        <p:spPr>
          <a:xfrm>
            <a:off x="803330" y="2501224"/>
            <a:ext cx="0" cy="1097559"/>
          </a:xfrm>
          <a:prstGeom prst="straightConnector1">
            <a:avLst/>
          </a:prstGeom>
          <a:ln>
            <a:solidFill>
              <a:schemeClr val="tx1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kstvak 62">
            <a:extLst>
              <a:ext uri="{FF2B5EF4-FFF2-40B4-BE49-F238E27FC236}">
                <a16:creationId xmlns:a16="http://schemas.microsoft.com/office/drawing/2014/main" id="{5D77A740-7829-46C9-A902-B54DDCB1B20F}"/>
              </a:ext>
            </a:extLst>
          </p:cNvPr>
          <p:cNvSpPr txBox="1"/>
          <p:nvPr/>
        </p:nvSpPr>
        <p:spPr>
          <a:xfrm>
            <a:off x="460340" y="3611040"/>
            <a:ext cx="9926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/>
              <a:t>diepgang</a:t>
            </a:r>
          </a:p>
        </p:txBody>
      </p:sp>
    </p:spTree>
    <p:extLst>
      <p:ext uri="{BB962C8B-B14F-4D97-AF65-F5344CB8AC3E}">
        <p14:creationId xmlns:p14="http://schemas.microsoft.com/office/powerpoint/2010/main" val="3525722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6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BC5632-E5E1-41AA-AB31-C6416755B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Top-down </a:t>
            </a:r>
            <a:r>
              <a:rPr lang="en-US" dirty="0" err="1"/>
              <a:t>analyseren</a:t>
            </a:r>
            <a:endParaRPr lang="nl-NL" dirty="0"/>
          </a:p>
        </p:txBody>
      </p:sp>
      <p:pic>
        <p:nvPicPr>
          <p:cNvPr id="5" name="Tijdelijke aanduiding voor inhoud 4" descr="Afbeelding met tekening&#10;&#10;Automatisch gegenereerde beschrijving">
            <a:extLst>
              <a:ext uri="{FF2B5EF4-FFF2-40B4-BE49-F238E27FC236}">
                <a16:creationId xmlns:a16="http://schemas.microsoft.com/office/drawing/2014/main" id="{5E86FF67-ED5C-4184-B8F3-B5A73A2ED5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62873"/>
            <a:ext cx="9144000" cy="3616992"/>
          </a:xfrm>
        </p:spPr>
      </p:pic>
    </p:spTree>
    <p:extLst>
      <p:ext uri="{BB962C8B-B14F-4D97-AF65-F5344CB8AC3E}">
        <p14:creationId xmlns:p14="http://schemas.microsoft.com/office/powerpoint/2010/main" val="3903903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52BE4F-ACC3-428C-A5C9-B1E87CE15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896" y="365126"/>
            <a:ext cx="7886700" cy="1325563"/>
          </a:xfrm>
        </p:spPr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D65E6B6-BF15-4A0E-BB27-7A09328B70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896" y="1825625"/>
            <a:ext cx="7886700" cy="4351338"/>
          </a:xfrm>
        </p:spPr>
        <p:txBody>
          <a:bodyPr/>
          <a:lstStyle/>
          <a:p>
            <a:endParaRPr lang="nl-NL"/>
          </a:p>
        </p:txBody>
      </p:sp>
      <p:sp>
        <p:nvSpPr>
          <p:cNvPr id="4" name="Oval 8">
            <a:extLst>
              <a:ext uri="{FF2B5EF4-FFF2-40B4-BE49-F238E27FC236}">
                <a16:creationId xmlns:a16="http://schemas.microsoft.com/office/drawing/2014/main" id="{6CEB6405-5E60-40A0-9DC5-16A00848A3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6709" y="5408260"/>
            <a:ext cx="721817" cy="721817"/>
          </a:xfrm>
          <a:prstGeom prst="ellipse">
            <a:avLst/>
          </a:prstGeom>
          <a:solidFill>
            <a:schemeClr val="tx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sz="1200" dirty="0">
                <a:solidFill>
                  <a:schemeClr val="tx2"/>
                </a:solidFill>
                <a:cs typeface="Century Gothic"/>
              </a:rPr>
              <a:t>SYSTEMEN</a:t>
            </a:r>
            <a:br>
              <a:rPr lang="nl-NL" sz="1200" dirty="0">
                <a:solidFill>
                  <a:schemeClr val="tx2"/>
                </a:solidFill>
                <a:cs typeface="Century Gothic"/>
              </a:rPr>
            </a:br>
            <a:r>
              <a:rPr lang="nl-NL" sz="1200" dirty="0">
                <a:solidFill>
                  <a:schemeClr val="tx2"/>
                </a:solidFill>
                <a:cs typeface="Century Gothic"/>
              </a:rPr>
              <a:t>ONTWERP</a:t>
            </a:r>
          </a:p>
        </p:txBody>
      </p:sp>
      <p:sp>
        <p:nvSpPr>
          <p:cNvPr id="5" name="Oval 7">
            <a:extLst>
              <a:ext uri="{FF2B5EF4-FFF2-40B4-BE49-F238E27FC236}">
                <a16:creationId xmlns:a16="http://schemas.microsoft.com/office/drawing/2014/main" id="{E8006874-1362-40FC-9805-B380B06E3A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9703" y="5413676"/>
            <a:ext cx="721817" cy="721817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rgbClr val="60606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sz="1200" dirty="0">
                <a:solidFill>
                  <a:schemeClr val="bg1"/>
                </a:solidFill>
                <a:latin typeface="+mn-lt"/>
                <a:cs typeface="Century Gothic"/>
              </a:rPr>
              <a:t>FUNCTIES</a:t>
            </a:r>
            <a:br>
              <a:rPr lang="nl-NL" sz="1200" dirty="0">
                <a:solidFill>
                  <a:schemeClr val="bg1"/>
                </a:solidFill>
                <a:latin typeface="+mn-lt"/>
                <a:cs typeface="Century Gothic"/>
              </a:rPr>
            </a:br>
            <a:r>
              <a:rPr lang="nl-NL" sz="1200" dirty="0">
                <a:solidFill>
                  <a:schemeClr val="bg1"/>
                </a:solidFill>
                <a:latin typeface="+mn-lt"/>
                <a:cs typeface="Century Gothic"/>
              </a:rPr>
              <a:t>EISEN</a:t>
            </a:r>
          </a:p>
        </p:txBody>
      </p:sp>
      <p:sp>
        <p:nvSpPr>
          <p:cNvPr id="6" name="Oval 8">
            <a:extLst>
              <a:ext uri="{FF2B5EF4-FFF2-40B4-BE49-F238E27FC236}">
                <a16:creationId xmlns:a16="http://schemas.microsoft.com/office/drawing/2014/main" id="{79C6963D-5145-4495-845A-3D538762DD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4435" y="4547017"/>
            <a:ext cx="721817" cy="721817"/>
          </a:xfrm>
          <a:prstGeom prst="ellipse">
            <a:avLst/>
          </a:prstGeom>
          <a:solidFill>
            <a:schemeClr val="tx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sz="1200" dirty="0">
                <a:solidFill>
                  <a:schemeClr val="tx2"/>
                </a:solidFill>
                <a:cs typeface="Century Gothic"/>
              </a:rPr>
              <a:t>SYSTEMEN</a:t>
            </a:r>
            <a:br>
              <a:rPr lang="nl-NL" sz="1200" dirty="0">
                <a:solidFill>
                  <a:schemeClr val="tx2"/>
                </a:solidFill>
                <a:cs typeface="Century Gothic"/>
              </a:rPr>
            </a:br>
            <a:r>
              <a:rPr lang="nl-NL" sz="1200" dirty="0">
                <a:solidFill>
                  <a:schemeClr val="tx2"/>
                </a:solidFill>
                <a:cs typeface="Century Gothic"/>
              </a:rPr>
              <a:t>ONTWERP</a:t>
            </a:r>
          </a:p>
        </p:txBody>
      </p:sp>
      <p:sp>
        <p:nvSpPr>
          <p:cNvPr id="7" name="Oval 7">
            <a:extLst>
              <a:ext uri="{FF2B5EF4-FFF2-40B4-BE49-F238E27FC236}">
                <a16:creationId xmlns:a16="http://schemas.microsoft.com/office/drawing/2014/main" id="{635C2323-2DA8-4ECB-A76A-A7B32B3207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7430" y="4552433"/>
            <a:ext cx="721817" cy="721817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rgbClr val="60606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sz="1200" dirty="0">
                <a:solidFill>
                  <a:schemeClr val="bg1"/>
                </a:solidFill>
                <a:latin typeface="+mn-lt"/>
                <a:cs typeface="Century Gothic"/>
              </a:rPr>
              <a:t>FUNCTIES</a:t>
            </a:r>
            <a:br>
              <a:rPr lang="nl-NL" sz="1200" dirty="0">
                <a:solidFill>
                  <a:schemeClr val="bg1"/>
                </a:solidFill>
                <a:latin typeface="+mn-lt"/>
                <a:cs typeface="Century Gothic"/>
              </a:rPr>
            </a:br>
            <a:r>
              <a:rPr lang="nl-NL" sz="1200" dirty="0">
                <a:solidFill>
                  <a:schemeClr val="bg1"/>
                </a:solidFill>
                <a:latin typeface="+mn-lt"/>
                <a:cs typeface="Century Gothic"/>
              </a:rPr>
              <a:t>EISEN</a:t>
            </a:r>
          </a:p>
        </p:txBody>
      </p:sp>
      <p:sp>
        <p:nvSpPr>
          <p:cNvPr id="8" name="Oval 5">
            <a:extLst>
              <a:ext uri="{FF2B5EF4-FFF2-40B4-BE49-F238E27FC236}">
                <a16:creationId xmlns:a16="http://schemas.microsoft.com/office/drawing/2014/main" id="{B7C862AC-AA47-4912-B349-F9289E246F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9285" y="2965307"/>
            <a:ext cx="721817" cy="721817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rgbClr val="60606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sz="1200" dirty="0">
                <a:solidFill>
                  <a:schemeClr val="bg1"/>
                </a:solidFill>
                <a:latin typeface="+mn-lt"/>
                <a:cs typeface="Century Gothic"/>
              </a:rPr>
              <a:t>FUNCTIES</a:t>
            </a:r>
            <a:br>
              <a:rPr lang="nl-NL" sz="1200" dirty="0">
                <a:solidFill>
                  <a:schemeClr val="bg1"/>
                </a:solidFill>
                <a:latin typeface="+mn-lt"/>
                <a:cs typeface="Century Gothic"/>
              </a:rPr>
            </a:br>
            <a:r>
              <a:rPr lang="nl-NL" sz="1200" dirty="0">
                <a:solidFill>
                  <a:schemeClr val="bg1"/>
                </a:solidFill>
                <a:latin typeface="+mn-lt"/>
                <a:cs typeface="Century Gothic"/>
              </a:rPr>
              <a:t>EISEN</a:t>
            </a:r>
          </a:p>
        </p:txBody>
      </p:sp>
      <p:sp>
        <p:nvSpPr>
          <p:cNvPr id="9" name="Oval 6">
            <a:extLst>
              <a:ext uri="{FF2B5EF4-FFF2-40B4-BE49-F238E27FC236}">
                <a16:creationId xmlns:a16="http://schemas.microsoft.com/office/drawing/2014/main" id="{63D425D1-F499-4357-B9B0-1EB4E58CAE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9414" y="2965306"/>
            <a:ext cx="721817" cy="721817"/>
          </a:xfrm>
          <a:prstGeom prst="ellipse">
            <a:avLst/>
          </a:prstGeom>
          <a:solidFill>
            <a:schemeClr val="tx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sz="1200" dirty="0">
                <a:solidFill>
                  <a:schemeClr val="tx2"/>
                </a:solidFill>
                <a:cs typeface="Century Gothic"/>
              </a:rPr>
              <a:t>SYSTEMEN</a:t>
            </a:r>
            <a:br>
              <a:rPr lang="nl-NL" sz="1200" dirty="0">
                <a:solidFill>
                  <a:schemeClr val="tx2"/>
                </a:solidFill>
                <a:cs typeface="Century Gothic"/>
              </a:rPr>
            </a:br>
            <a:r>
              <a:rPr lang="nl-NL" sz="1200" dirty="0">
                <a:solidFill>
                  <a:schemeClr val="tx2"/>
                </a:solidFill>
                <a:cs typeface="Century Gothic"/>
              </a:rPr>
              <a:t>ONTWERP</a:t>
            </a:r>
          </a:p>
        </p:txBody>
      </p:sp>
      <p:sp>
        <p:nvSpPr>
          <p:cNvPr id="10" name="Oval 7">
            <a:extLst>
              <a:ext uri="{FF2B5EF4-FFF2-40B4-BE49-F238E27FC236}">
                <a16:creationId xmlns:a16="http://schemas.microsoft.com/office/drawing/2014/main" id="{6E2D024C-883C-4B94-92CD-25B1457FE4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7107" y="3739138"/>
            <a:ext cx="721817" cy="721817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rgbClr val="60606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sz="1200" dirty="0">
                <a:solidFill>
                  <a:schemeClr val="bg1"/>
                </a:solidFill>
                <a:latin typeface="+mn-lt"/>
                <a:cs typeface="Century Gothic"/>
              </a:rPr>
              <a:t>FUNCTIES</a:t>
            </a:r>
            <a:br>
              <a:rPr lang="nl-NL" sz="1200" dirty="0">
                <a:solidFill>
                  <a:schemeClr val="bg1"/>
                </a:solidFill>
                <a:latin typeface="+mn-lt"/>
                <a:cs typeface="Century Gothic"/>
              </a:rPr>
            </a:br>
            <a:r>
              <a:rPr lang="nl-NL" sz="1200" dirty="0">
                <a:solidFill>
                  <a:schemeClr val="bg1"/>
                </a:solidFill>
                <a:latin typeface="+mn-lt"/>
                <a:cs typeface="Century Gothic"/>
              </a:rPr>
              <a:t>EISEN</a:t>
            </a:r>
          </a:p>
        </p:txBody>
      </p:sp>
      <p:sp>
        <p:nvSpPr>
          <p:cNvPr id="11" name="Oval 8">
            <a:extLst>
              <a:ext uri="{FF2B5EF4-FFF2-40B4-BE49-F238E27FC236}">
                <a16:creationId xmlns:a16="http://schemas.microsoft.com/office/drawing/2014/main" id="{BE0C5FFF-C596-4EA2-BF57-149F7986B7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6334" y="3749708"/>
            <a:ext cx="721817" cy="721817"/>
          </a:xfrm>
          <a:prstGeom prst="ellipse">
            <a:avLst/>
          </a:prstGeom>
          <a:solidFill>
            <a:schemeClr val="tx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sz="1200" dirty="0">
                <a:solidFill>
                  <a:schemeClr val="tx2"/>
                </a:solidFill>
                <a:cs typeface="Century Gothic"/>
              </a:rPr>
              <a:t>SYSTEMEN</a:t>
            </a:r>
            <a:br>
              <a:rPr lang="nl-NL" sz="1200" dirty="0">
                <a:solidFill>
                  <a:schemeClr val="tx2"/>
                </a:solidFill>
                <a:cs typeface="Century Gothic"/>
              </a:rPr>
            </a:br>
            <a:r>
              <a:rPr lang="nl-NL" sz="1200" dirty="0">
                <a:solidFill>
                  <a:schemeClr val="tx2"/>
                </a:solidFill>
                <a:cs typeface="Century Gothic"/>
              </a:rPr>
              <a:t>ONTWERP</a:t>
            </a: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75856B05-BF59-4550-AB52-79004D6DD4F7}"/>
              </a:ext>
            </a:extLst>
          </p:cNvPr>
          <p:cNvSpPr>
            <a:spLocks/>
          </p:cNvSpPr>
          <p:nvPr/>
        </p:nvSpPr>
        <p:spPr bwMode="auto">
          <a:xfrm>
            <a:off x="3894817" y="3326214"/>
            <a:ext cx="3037967" cy="2447267"/>
          </a:xfrm>
          <a:custGeom>
            <a:avLst/>
            <a:gdLst>
              <a:gd name="connsiteX0" fmla="*/ 0 w 10000"/>
              <a:gd name="connsiteY0" fmla="*/ 0 h 10000"/>
              <a:gd name="connsiteX1" fmla="*/ 5383 w 10000"/>
              <a:gd name="connsiteY1" fmla="*/ 593 h 10000"/>
              <a:gd name="connsiteX2" fmla="*/ 2290 w 10000"/>
              <a:gd name="connsiteY2" fmla="*/ 5327 h 10000"/>
              <a:gd name="connsiteX3" fmla="*/ 7428 w 10000"/>
              <a:gd name="connsiteY3" fmla="*/ 5327 h 10000"/>
              <a:gd name="connsiteX4" fmla="*/ 4862 w 10000"/>
              <a:gd name="connsiteY4" fmla="*/ 10000 h 10000"/>
              <a:gd name="connsiteX5" fmla="*/ 10000 w 10000"/>
              <a:gd name="connsiteY5" fmla="*/ 10000 h 10000"/>
              <a:gd name="connsiteX0" fmla="*/ 0 w 9895"/>
              <a:gd name="connsiteY0" fmla="*/ 49 h 9407"/>
              <a:gd name="connsiteX1" fmla="*/ 5278 w 9895"/>
              <a:gd name="connsiteY1" fmla="*/ 0 h 9407"/>
              <a:gd name="connsiteX2" fmla="*/ 2185 w 9895"/>
              <a:gd name="connsiteY2" fmla="*/ 4734 h 9407"/>
              <a:gd name="connsiteX3" fmla="*/ 7323 w 9895"/>
              <a:gd name="connsiteY3" fmla="*/ 4734 h 9407"/>
              <a:gd name="connsiteX4" fmla="*/ 4757 w 9895"/>
              <a:gd name="connsiteY4" fmla="*/ 9407 h 9407"/>
              <a:gd name="connsiteX5" fmla="*/ 9895 w 9895"/>
              <a:gd name="connsiteY5" fmla="*/ 9407 h 9407"/>
              <a:gd name="connsiteX0" fmla="*/ 0 w 9965"/>
              <a:gd name="connsiteY0" fmla="*/ 0 h 10000"/>
              <a:gd name="connsiteX1" fmla="*/ 5299 w 9965"/>
              <a:gd name="connsiteY1" fmla="*/ 0 h 10000"/>
              <a:gd name="connsiteX2" fmla="*/ 2173 w 9965"/>
              <a:gd name="connsiteY2" fmla="*/ 5032 h 10000"/>
              <a:gd name="connsiteX3" fmla="*/ 7366 w 9965"/>
              <a:gd name="connsiteY3" fmla="*/ 5032 h 10000"/>
              <a:gd name="connsiteX4" fmla="*/ 4772 w 9965"/>
              <a:gd name="connsiteY4" fmla="*/ 10000 h 10000"/>
              <a:gd name="connsiteX5" fmla="*/ 9965 w 9965"/>
              <a:gd name="connsiteY5" fmla="*/ 10000 h 10000"/>
              <a:gd name="connsiteX0" fmla="*/ 0 w 10000"/>
              <a:gd name="connsiteY0" fmla="*/ 2 h 10002"/>
              <a:gd name="connsiteX1" fmla="*/ 1 w 10000"/>
              <a:gd name="connsiteY1" fmla="*/ 0 h 10002"/>
              <a:gd name="connsiteX2" fmla="*/ 5318 w 10000"/>
              <a:gd name="connsiteY2" fmla="*/ 2 h 10002"/>
              <a:gd name="connsiteX3" fmla="*/ 2181 w 10000"/>
              <a:gd name="connsiteY3" fmla="*/ 5034 h 10002"/>
              <a:gd name="connsiteX4" fmla="*/ 7392 w 10000"/>
              <a:gd name="connsiteY4" fmla="*/ 5034 h 10002"/>
              <a:gd name="connsiteX5" fmla="*/ 4789 w 10000"/>
              <a:gd name="connsiteY5" fmla="*/ 10002 h 10002"/>
              <a:gd name="connsiteX6" fmla="*/ 10000 w 10000"/>
              <a:gd name="connsiteY6" fmla="*/ 10002 h 10002"/>
              <a:gd name="connsiteX0" fmla="*/ 0 w 10000"/>
              <a:gd name="connsiteY0" fmla="*/ 3922 h 13922"/>
              <a:gd name="connsiteX1" fmla="*/ 4154 w 10000"/>
              <a:gd name="connsiteY1" fmla="*/ 0 h 13922"/>
              <a:gd name="connsiteX2" fmla="*/ 5318 w 10000"/>
              <a:gd name="connsiteY2" fmla="*/ 3922 h 13922"/>
              <a:gd name="connsiteX3" fmla="*/ 2181 w 10000"/>
              <a:gd name="connsiteY3" fmla="*/ 8954 h 13922"/>
              <a:gd name="connsiteX4" fmla="*/ 7392 w 10000"/>
              <a:gd name="connsiteY4" fmla="*/ 8954 h 13922"/>
              <a:gd name="connsiteX5" fmla="*/ 4789 w 10000"/>
              <a:gd name="connsiteY5" fmla="*/ 13922 h 13922"/>
              <a:gd name="connsiteX6" fmla="*/ 10000 w 10000"/>
              <a:gd name="connsiteY6" fmla="*/ 13922 h 13922"/>
              <a:gd name="connsiteX0" fmla="*/ 0 w 10000"/>
              <a:gd name="connsiteY0" fmla="*/ 86 h 10086"/>
              <a:gd name="connsiteX1" fmla="*/ 584 w 10000"/>
              <a:gd name="connsiteY1" fmla="*/ 0 h 10086"/>
              <a:gd name="connsiteX2" fmla="*/ 5318 w 10000"/>
              <a:gd name="connsiteY2" fmla="*/ 86 h 10086"/>
              <a:gd name="connsiteX3" fmla="*/ 2181 w 10000"/>
              <a:gd name="connsiteY3" fmla="*/ 5118 h 10086"/>
              <a:gd name="connsiteX4" fmla="*/ 7392 w 10000"/>
              <a:gd name="connsiteY4" fmla="*/ 5118 h 10086"/>
              <a:gd name="connsiteX5" fmla="*/ 4789 w 10000"/>
              <a:gd name="connsiteY5" fmla="*/ 10086 h 10086"/>
              <a:gd name="connsiteX6" fmla="*/ 10000 w 10000"/>
              <a:gd name="connsiteY6" fmla="*/ 10086 h 10086"/>
              <a:gd name="connsiteX0" fmla="*/ 4152 w 9416"/>
              <a:gd name="connsiteY0" fmla="*/ 0 h 13498"/>
              <a:gd name="connsiteX1" fmla="*/ 0 w 9416"/>
              <a:gd name="connsiteY1" fmla="*/ 3412 h 13498"/>
              <a:gd name="connsiteX2" fmla="*/ 4734 w 9416"/>
              <a:gd name="connsiteY2" fmla="*/ 3498 h 13498"/>
              <a:gd name="connsiteX3" fmla="*/ 1597 w 9416"/>
              <a:gd name="connsiteY3" fmla="*/ 8530 h 13498"/>
              <a:gd name="connsiteX4" fmla="*/ 6808 w 9416"/>
              <a:gd name="connsiteY4" fmla="*/ 8530 h 13498"/>
              <a:gd name="connsiteX5" fmla="*/ 4205 w 9416"/>
              <a:gd name="connsiteY5" fmla="*/ 13498 h 13498"/>
              <a:gd name="connsiteX6" fmla="*/ 9416 w 9416"/>
              <a:gd name="connsiteY6" fmla="*/ 13498 h 13498"/>
              <a:gd name="connsiteX0" fmla="*/ 4410 w 10000"/>
              <a:gd name="connsiteY0" fmla="*/ 0 h 10000"/>
              <a:gd name="connsiteX1" fmla="*/ 0 w 10000"/>
              <a:gd name="connsiteY1" fmla="*/ 2528 h 10000"/>
              <a:gd name="connsiteX2" fmla="*/ 4741 w 10000"/>
              <a:gd name="connsiteY2" fmla="*/ 2747 h 10000"/>
              <a:gd name="connsiteX3" fmla="*/ 1696 w 10000"/>
              <a:gd name="connsiteY3" fmla="*/ 6319 h 10000"/>
              <a:gd name="connsiteX4" fmla="*/ 7230 w 10000"/>
              <a:gd name="connsiteY4" fmla="*/ 6319 h 10000"/>
              <a:gd name="connsiteX5" fmla="*/ 4466 w 10000"/>
              <a:gd name="connsiteY5" fmla="*/ 10000 h 10000"/>
              <a:gd name="connsiteX6" fmla="*/ 10000 w 10000"/>
              <a:gd name="connsiteY6" fmla="*/ 10000 h 10000"/>
              <a:gd name="connsiteX0" fmla="*/ 5226 w 10816"/>
              <a:gd name="connsiteY0" fmla="*/ 0 h 10000"/>
              <a:gd name="connsiteX1" fmla="*/ 0 w 10816"/>
              <a:gd name="connsiteY1" fmla="*/ 2809 h 10000"/>
              <a:gd name="connsiteX2" fmla="*/ 5557 w 10816"/>
              <a:gd name="connsiteY2" fmla="*/ 2747 h 10000"/>
              <a:gd name="connsiteX3" fmla="*/ 2512 w 10816"/>
              <a:gd name="connsiteY3" fmla="*/ 6319 h 10000"/>
              <a:gd name="connsiteX4" fmla="*/ 8046 w 10816"/>
              <a:gd name="connsiteY4" fmla="*/ 6319 h 10000"/>
              <a:gd name="connsiteX5" fmla="*/ 5282 w 10816"/>
              <a:gd name="connsiteY5" fmla="*/ 10000 h 10000"/>
              <a:gd name="connsiteX6" fmla="*/ 10816 w 10816"/>
              <a:gd name="connsiteY6" fmla="*/ 10000 h 10000"/>
              <a:gd name="connsiteX0" fmla="*/ 3247 w 10816"/>
              <a:gd name="connsiteY0" fmla="*/ 0 h 10390"/>
              <a:gd name="connsiteX1" fmla="*/ 0 w 10816"/>
              <a:gd name="connsiteY1" fmla="*/ 3199 h 10390"/>
              <a:gd name="connsiteX2" fmla="*/ 5557 w 10816"/>
              <a:gd name="connsiteY2" fmla="*/ 3137 h 10390"/>
              <a:gd name="connsiteX3" fmla="*/ 2512 w 10816"/>
              <a:gd name="connsiteY3" fmla="*/ 6709 h 10390"/>
              <a:gd name="connsiteX4" fmla="*/ 8046 w 10816"/>
              <a:gd name="connsiteY4" fmla="*/ 6709 h 10390"/>
              <a:gd name="connsiteX5" fmla="*/ 5282 w 10816"/>
              <a:gd name="connsiteY5" fmla="*/ 10390 h 10390"/>
              <a:gd name="connsiteX6" fmla="*/ 10816 w 10816"/>
              <a:gd name="connsiteY6" fmla="*/ 10390 h 10390"/>
              <a:gd name="connsiteX0" fmla="*/ 3281 w 10850"/>
              <a:gd name="connsiteY0" fmla="*/ 275 h 10665"/>
              <a:gd name="connsiteX1" fmla="*/ 3252 w 10850"/>
              <a:gd name="connsiteY1" fmla="*/ 226 h 10665"/>
              <a:gd name="connsiteX2" fmla="*/ 34 w 10850"/>
              <a:gd name="connsiteY2" fmla="*/ 3474 h 10665"/>
              <a:gd name="connsiteX3" fmla="*/ 5591 w 10850"/>
              <a:gd name="connsiteY3" fmla="*/ 3412 h 10665"/>
              <a:gd name="connsiteX4" fmla="*/ 2546 w 10850"/>
              <a:gd name="connsiteY4" fmla="*/ 6984 h 10665"/>
              <a:gd name="connsiteX5" fmla="*/ 8080 w 10850"/>
              <a:gd name="connsiteY5" fmla="*/ 6984 h 10665"/>
              <a:gd name="connsiteX6" fmla="*/ 5316 w 10850"/>
              <a:gd name="connsiteY6" fmla="*/ 10665 h 10665"/>
              <a:gd name="connsiteX7" fmla="*/ 10850 w 10850"/>
              <a:gd name="connsiteY7" fmla="*/ 10665 h 10665"/>
              <a:gd name="connsiteX0" fmla="*/ 3247 w 10816"/>
              <a:gd name="connsiteY0" fmla="*/ 275 h 10665"/>
              <a:gd name="connsiteX1" fmla="*/ 3218 w 10816"/>
              <a:gd name="connsiteY1" fmla="*/ 226 h 10665"/>
              <a:gd name="connsiteX2" fmla="*/ 0 w 10816"/>
              <a:gd name="connsiteY2" fmla="*/ 3474 h 10665"/>
              <a:gd name="connsiteX3" fmla="*/ 5557 w 10816"/>
              <a:gd name="connsiteY3" fmla="*/ 3412 h 10665"/>
              <a:gd name="connsiteX4" fmla="*/ 2512 w 10816"/>
              <a:gd name="connsiteY4" fmla="*/ 6984 h 10665"/>
              <a:gd name="connsiteX5" fmla="*/ 8046 w 10816"/>
              <a:gd name="connsiteY5" fmla="*/ 6984 h 10665"/>
              <a:gd name="connsiteX6" fmla="*/ 5282 w 10816"/>
              <a:gd name="connsiteY6" fmla="*/ 10665 h 10665"/>
              <a:gd name="connsiteX7" fmla="*/ 10816 w 10816"/>
              <a:gd name="connsiteY7" fmla="*/ 10665 h 10665"/>
              <a:gd name="connsiteX0" fmla="*/ 0 w 13234"/>
              <a:gd name="connsiteY0" fmla="*/ 143 h 10720"/>
              <a:gd name="connsiteX1" fmla="*/ 5636 w 13234"/>
              <a:gd name="connsiteY1" fmla="*/ 281 h 10720"/>
              <a:gd name="connsiteX2" fmla="*/ 2418 w 13234"/>
              <a:gd name="connsiteY2" fmla="*/ 3529 h 10720"/>
              <a:gd name="connsiteX3" fmla="*/ 7975 w 13234"/>
              <a:gd name="connsiteY3" fmla="*/ 3467 h 10720"/>
              <a:gd name="connsiteX4" fmla="*/ 4930 w 13234"/>
              <a:gd name="connsiteY4" fmla="*/ 7039 h 10720"/>
              <a:gd name="connsiteX5" fmla="*/ 10464 w 13234"/>
              <a:gd name="connsiteY5" fmla="*/ 7039 h 10720"/>
              <a:gd name="connsiteX6" fmla="*/ 7700 w 13234"/>
              <a:gd name="connsiteY6" fmla="*/ 10720 h 10720"/>
              <a:gd name="connsiteX7" fmla="*/ 13234 w 13234"/>
              <a:gd name="connsiteY7" fmla="*/ 10720 h 10720"/>
              <a:gd name="connsiteX0" fmla="*/ 0 w 13234"/>
              <a:gd name="connsiteY0" fmla="*/ 1 h 10578"/>
              <a:gd name="connsiteX1" fmla="*/ 5636 w 13234"/>
              <a:gd name="connsiteY1" fmla="*/ 139 h 10578"/>
              <a:gd name="connsiteX2" fmla="*/ 2418 w 13234"/>
              <a:gd name="connsiteY2" fmla="*/ 3387 h 10578"/>
              <a:gd name="connsiteX3" fmla="*/ 7975 w 13234"/>
              <a:gd name="connsiteY3" fmla="*/ 3325 h 10578"/>
              <a:gd name="connsiteX4" fmla="*/ 4930 w 13234"/>
              <a:gd name="connsiteY4" fmla="*/ 6897 h 10578"/>
              <a:gd name="connsiteX5" fmla="*/ 10464 w 13234"/>
              <a:gd name="connsiteY5" fmla="*/ 6897 h 10578"/>
              <a:gd name="connsiteX6" fmla="*/ 7700 w 13234"/>
              <a:gd name="connsiteY6" fmla="*/ 10578 h 10578"/>
              <a:gd name="connsiteX7" fmla="*/ 13234 w 13234"/>
              <a:gd name="connsiteY7" fmla="*/ 10578 h 10578"/>
              <a:gd name="connsiteX0" fmla="*/ 0 w 13249"/>
              <a:gd name="connsiteY0" fmla="*/ 24 h 10445"/>
              <a:gd name="connsiteX1" fmla="*/ 5651 w 13249"/>
              <a:gd name="connsiteY1" fmla="*/ 6 h 10445"/>
              <a:gd name="connsiteX2" fmla="*/ 2433 w 13249"/>
              <a:gd name="connsiteY2" fmla="*/ 3254 h 10445"/>
              <a:gd name="connsiteX3" fmla="*/ 7990 w 13249"/>
              <a:gd name="connsiteY3" fmla="*/ 3192 h 10445"/>
              <a:gd name="connsiteX4" fmla="*/ 4945 w 13249"/>
              <a:gd name="connsiteY4" fmla="*/ 6764 h 10445"/>
              <a:gd name="connsiteX5" fmla="*/ 10479 w 13249"/>
              <a:gd name="connsiteY5" fmla="*/ 6764 h 10445"/>
              <a:gd name="connsiteX6" fmla="*/ 7715 w 13249"/>
              <a:gd name="connsiteY6" fmla="*/ 10445 h 10445"/>
              <a:gd name="connsiteX7" fmla="*/ 13249 w 13249"/>
              <a:gd name="connsiteY7" fmla="*/ 10445 h 10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249" h="10445">
                <a:moveTo>
                  <a:pt x="0" y="24"/>
                </a:moveTo>
                <a:cubicBezTo>
                  <a:pt x="-5" y="16"/>
                  <a:pt x="2733" y="-12"/>
                  <a:pt x="5651" y="6"/>
                </a:cubicBezTo>
                <a:cubicBezTo>
                  <a:pt x="5110" y="539"/>
                  <a:pt x="4520" y="1084"/>
                  <a:pt x="2433" y="3254"/>
                </a:cubicBezTo>
                <a:lnTo>
                  <a:pt x="7990" y="3192"/>
                </a:lnTo>
                <a:lnTo>
                  <a:pt x="4945" y="6764"/>
                </a:lnTo>
                <a:lnTo>
                  <a:pt x="10479" y="6764"/>
                </a:lnTo>
                <a:lnTo>
                  <a:pt x="7715" y="10445"/>
                </a:lnTo>
                <a:lnTo>
                  <a:pt x="13249" y="10445"/>
                </a:lnTo>
              </a:path>
            </a:pathLst>
          </a:custGeom>
          <a:noFill/>
          <a:ln w="25400">
            <a:solidFill>
              <a:srgbClr val="7030A0"/>
            </a:solidFill>
            <a:headEnd/>
            <a:tailEnd type="triangle" w="lg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nl-NL" sz="1800" dirty="0">
              <a:cs typeface="Century Gothic"/>
            </a:endParaRPr>
          </a:p>
        </p:txBody>
      </p:sp>
      <p:sp>
        <p:nvSpPr>
          <p:cNvPr id="13" name="Text Box 132">
            <a:extLst>
              <a:ext uri="{FF2B5EF4-FFF2-40B4-BE49-F238E27FC236}">
                <a16:creationId xmlns:a16="http://schemas.microsoft.com/office/drawing/2014/main" id="{988B5CC1-70E6-4935-AB05-ACA125C6E7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3151" y="3877361"/>
            <a:ext cx="2659537" cy="767444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63500" dist="38100" dir="2700000" algn="ctr" rotWithShape="0">
              <a:srgbClr val="000000">
                <a:alpha val="40000"/>
              </a:srgbClr>
            </a:outerShdw>
          </a:effectLst>
        </p:spPr>
        <p:txBody>
          <a:bodyPr lIns="18000" tIns="18000" rIns="18000" bIns="18000"/>
          <a:lstStyle>
            <a:defPPr>
              <a:defRPr lang="nl-NL"/>
            </a:defPPr>
            <a:lvl1pPr marL="100013" eaLnBrk="0" hangingPunct="0">
              <a:defRPr sz="1600" b="1" u="none">
                <a:cs typeface="Century Gothic"/>
              </a:defRPr>
            </a:lvl1pPr>
          </a:lstStyle>
          <a:p>
            <a:r>
              <a:rPr lang="nl-NL" dirty="0"/>
              <a:t>systeemeis: </a:t>
            </a:r>
          </a:p>
          <a:p>
            <a:r>
              <a:rPr lang="nl-NL" b="0" dirty="0"/>
              <a:t>kruisen rivier met 2000 </a:t>
            </a:r>
            <a:r>
              <a:rPr lang="nl-NL" b="0" dirty="0" err="1"/>
              <a:t>mvt</a:t>
            </a:r>
            <a:r>
              <a:rPr lang="nl-NL" b="0" dirty="0"/>
              <a:t>/u</a:t>
            </a:r>
          </a:p>
        </p:txBody>
      </p:sp>
      <p:sp>
        <p:nvSpPr>
          <p:cNvPr id="14" name="Text Box 122">
            <a:extLst>
              <a:ext uri="{FF2B5EF4-FFF2-40B4-BE49-F238E27FC236}">
                <a16:creationId xmlns:a16="http://schemas.microsoft.com/office/drawing/2014/main" id="{88BFE6CB-8DAB-408F-9050-E08168FA7D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6744" y="3877364"/>
            <a:ext cx="2049981" cy="76744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63500" dist="38100" dir="2700000" algn="ctr" rotWithShape="0">
              <a:srgbClr val="000000">
                <a:alpha val="40000"/>
              </a:srgbClr>
            </a:outerShdw>
          </a:effectLst>
        </p:spPr>
        <p:txBody>
          <a:bodyPr lIns="18000" tIns="18000" rIns="18000" bIns="18000"/>
          <a:lstStyle>
            <a:defPPr>
              <a:defRPr lang="nl-NL"/>
            </a:defPPr>
            <a:lvl1pPr marL="100013" eaLnBrk="0" hangingPunct="0">
              <a:defRPr sz="1600" b="1" u="none">
                <a:cs typeface="Century Gothic"/>
              </a:defRPr>
            </a:lvl1pPr>
          </a:lstStyle>
          <a:p>
            <a:r>
              <a:rPr lang="nl-NL" dirty="0"/>
              <a:t>oplossing: </a:t>
            </a:r>
            <a:br>
              <a:rPr lang="nl-NL" dirty="0"/>
            </a:br>
            <a:r>
              <a:rPr lang="nl-NL" b="0" dirty="0"/>
              <a:t>tunnel met 2 tunnelbuizen</a:t>
            </a:r>
          </a:p>
        </p:txBody>
      </p:sp>
      <p:sp>
        <p:nvSpPr>
          <p:cNvPr id="15" name="Text Box 132">
            <a:extLst>
              <a:ext uri="{FF2B5EF4-FFF2-40B4-BE49-F238E27FC236}">
                <a16:creationId xmlns:a16="http://schemas.microsoft.com/office/drawing/2014/main" id="{BD247CAF-A432-4162-9CD1-4D9447F7A2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7856" y="2986126"/>
            <a:ext cx="2053469" cy="78453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63500" dist="38100" dir="2700000" algn="ctr" rotWithShape="0">
              <a:srgbClr val="000000">
                <a:alpha val="40000"/>
              </a:srgbClr>
            </a:outerShdw>
          </a:effectLst>
        </p:spPr>
        <p:txBody>
          <a:bodyPr lIns="18000" tIns="18000" rIns="18000" bIns="18000"/>
          <a:lstStyle>
            <a:defPPr>
              <a:defRPr lang="nl-NL"/>
            </a:defPPr>
            <a:lvl1pPr marL="100013" eaLnBrk="0" hangingPunct="0">
              <a:defRPr sz="1600" b="1" u="none">
                <a:cs typeface="Century Gothic"/>
              </a:defRPr>
            </a:lvl1pPr>
          </a:lstStyle>
          <a:p>
            <a:r>
              <a:rPr lang="nl-NL" dirty="0" err="1"/>
              <a:t>topeis</a:t>
            </a:r>
            <a:r>
              <a:rPr lang="nl-NL" dirty="0"/>
              <a:t> project:</a:t>
            </a:r>
          </a:p>
          <a:p>
            <a:r>
              <a:rPr lang="nl-NL" b="0" dirty="0"/>
              <a:t>binnen x minuten reistijd van A naar B</a:t>
            </a:r>
          </a:p>
        </p:txBody>
      </p:sp>
      <p:sp>
        <p:nvSpPr>
          <p:cNvPr id="16" name="Text Box 132">
            <a:extLst>
              <a:ext uri="{FF2B5EF4-FFF2-40B4-BE49-F238E27FC236}">
                <a16:creationId xmlns:a16="http://schemas.microsoft.com/office/drawing/2014/main" id="{D73C6544-9C8E-4C95-B8D7-1DD913682D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6495" y="2975954"/>
            <a:ext cx="2037205" cy="77375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63500" dist="38100" dir="2700000" algn="ctr" rotWithShape="0">
              <a:srgbClr val="000000">
                <a:alpha val="40000"/>
              </a:srgbClr>
            </a:outerShdw>
          </a:effectLst>
        </p:spPr>
        <p:txBody>
          <a:bodyPr lIns="18000" tIns="18000" rIns="18000" bIns="18000"/>
          <a:lstStyle>
            <a:defPPr>
              <a:defRPr lang="nl-NL"/>
            </a:defPPr>
            <a:lvl1pPr marL="100013" eaLnBrk="0" hangingPunct="0">
              <a:defRPr sz="1600" b="1" u="none">
                <a:cs typeface="Century Gothic"/>
              </a:defRPr>
            </a:lvl1pPr>
          </a:lstStyle>
          <a:p>
            <a:r>
              <a:rPr lang="nl-NL" dirty="0"/>
              <a:t>oplossing:</a:t>
            </a:r>
          </a:p>
          <a:p>
            <a:r>
              <a:rPr lang="nl-NL" b="0" dirty="0"/>
              <a:t>zoekgebied nieuw tracé tussen A en B</a:t>
            </a:r>
          </a:p>
        </p:txBody>
      </p:sp>
      <p:sp>
        <p:nvSpPr>
          <p:cNvPr id="17" name="Wolk 16">
            <a:extLst>
              <a:ext uri="{FF2B5EF4-FFF2-40B4-BE49-F238E27FC236}">
                <a16:creationId xmlns:a16="http://schemas.microsoft.com/office/drawing/2014/main" id="{DA0448A0-87E6-4665-8E90-4E20FB974C76}"/>
              </a:ext>
            </a:extLst>
          </p:cNvPr>
          <p:cNvSpPr/>
          <p:nvPr/>
        </p:nvSpPr>
        <p:spPr>
          <a:xfrm>
            <a:off x="-116962" y="1518489"/>
            <a:ext cx="1913467" cy="1143000"/>
          </a:xfrm>
          <a:prstGeom prst="cloud">
            <a:avLst/>
          </a:prstGeom>
          <a:solidFill>
            <a:schemeClr val="bg1">
              <a:lumMod val="5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NL" sz="2000" dirty="0">
                <a:solidFill>
                  <a:schemeClr val="bg1"/>
                </a:solidFill>
                <a:cs typeface="Century Gothic"/>
              </a:rPr>
              <a:t>Missie</a:t>
            </a:r>
            <a:br>
              <a:rPr lang="nl-NL" sz="2000" dirty="0">
                <a:solidFill>
                  <a:schemeClr val="bg1"/>
                </a:solidFill>
                <a:cs typeface="Century Gothic"/>
              </a:rPr>
            </a:br>
            <a:r>
              <a:rPr lang="nl-NL" sz="2000" dirty="0">
                <a:solidFill>
                  <a:schemeClr val="bg1"/>
                </a:solidFill>
                <a:cs typeface="Century Gothic"/>
              </a:rPr>
              <a:t>RWS</a:t>
            </a:r>
            <a:endParaRPr lang="nl-NL" sz="1800" dirty="0">
              <a:solidFill>
                <a:schemeClr val="bg1"/>
              </a:solidFill>
              <a:cs typeface="Century Gothic"/>
            </a:endParaRPr>
          </a:p>
        </p:txBody>
      </p:sp>
      <p:sp>
        <p:nvSpPr>
          <p:cNvPr id="18" name="Text Box 132">
            <a:extLst>
              <a:ext uri="{FF2B5EF4-FFF2-40B4-BE49-F238E27FC236}">
                <a16:creationId xmlns:a16="http://schemas.microsoft.com/office/drawing/2014/main" id="{E50651CC-FCF6-4230-878D-3CED984D01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0398" y="2069927"/>
            <a:ext cx="1793577" cy="77684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63500" dist="38100" dir="2700000" algn="ctr" rotWithShape="0">
              <a:srgbClr val="000000">
                <a:alpha val="40000"/>
              </a:srgbClr>
            </a:outerShdw>
          </a:effectLst>
        </p:spPr>
        <p:txBody>
          <a:bodyPr lIns="18000" tIns="18000" rIns="18000" bIns="18000"/>
          <a:lstStyle>
            <a:defPPr>
              <a:defRPr lang="nl-NL"/>
            </a:defPPr>
            <a:lvl1pPr marL="100013" eaLnBrk="0" hangingPunct="0">
              <a:defRPr sz="1600" b="1" u="none">
                <a:cs typeface="Century Gothic"/>
              </a:defRPr>
            </a:lvl1pPr>
          </a:lstStyle>
          <a:p>
            <a:r>
              <a:rPr lang="nl-NL" dirty="0"/>
              <a:t>behoefte:</a:t>
            </a:r>
          </a:p>
          <a:p>
            <a:r>
              <a:rPr lang="nl-NL" b="0" dirty="0"/>
              <a:t>doorstroming zonder vertraging</a:t>
            </a:r>
          </a:p>
        </p:txBody>
      </p:sp>
      <p:cxnSp>
        <p:nvCxnSpPr>
          <p:cNvPr id="19" name="Gekromde verbindingslijn 27">
            <a:extLst>
              <a:ext uri="{FF2B5EF4-FFF2-40B4-BE49-F238E27FC236}">
                <a16:creationId xmlns:a16="http://schemas.microsoft.com/office/drawing/2014/main" id="{882487FF-B07F-4FF6-A92F-C7AA4B54F884}"/>
              </a:ext>
            </a:extLst>
          </p:cNvPr>
          <p:cNvCxnSpPr/>
          <p:nvPr/>
        </p:nvCxnSpPr>
        <p:spPr>
          <a:xfrm rot="16200000" flipH="1">
            <a:off x="1294675" y="2322220"/>
            <a:ext cx="283268" cy="536403"/>
          </a:xfrm>
          <a:prstGeom prst="curvedConnector2">
            <a:avLst/>
          </a:prstGeom>
          <a:ln w="25400">
            <a:solidFill>
              <a:srgbClr val="7030A0"/>
            </a:solidFill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0" name="Text Box 132">
            <a:extLst>
              <a:ext uri="{FF2B5EF4-FFF2-40B4-BE49-F238E27FC236}">
                <a16:creationId xmlns:a16="http://schemas.microsoft.com/office/drawing/2014/main" id="{857F7F97-B6E0-4A06-99D1-F93BD0BAB0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3151" y="4778822"/>
            <a:ext cx="3131913" cy="586904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63500" dist="38100" dir="2700000" algn="ctr" rotWithShape="0">
              <a:srgbClr val="000000">
                <a:alpha val="40000"/>
              </a:srgbClr>
            </a:outerShdw>
          </a:effectLst>
        </p:spPr>
        <p:txBody>
          <a:bodyPr lIns="18000" tIns="18000" rIns="18000" bIns="18000"/>
          <a:lstStyle>
            <a:defPPr>
              <a:defRPr lang="nl-NL"/>
            </a:defPPr>
            <a:lvl1pPr marL="100013" eaLnBrk="0" hangingPunct="0">
              <a:defRPr sz="1600" b="1" u="none">
                <a:cs typeface="Century Gothic"/>
              </a:defRPr>
            </a:lvl1pPr>
          </a:lstStyle>
          <a:p>
            <a:r>
              <a:rPr lang="nl-NL" dirty="0"/>
              <a:t>deelsysteem eis: </a:t>
            </a:r>
          </a:p>
          <a:p>
            <a:r>
              <a:rPr lang="nl-NL" b="0" dirty="0"/>
              <a:t>belasting x dragen</a:t>
            </a:r>
          </a:p>
        </p:txBody>
      </p:sp>
      <p:sp>
        <p:nvSpPr>
          <p:cNvPr id="21" name="Text Box 122">
            <a:extLst>
              <a:ext uri="{FF2B5EF4-FFF2-40B4-BE49-F238E27FC236}">
                <a16:creationId xmlns:a16="http://schemas.microsoft.com/office/drawing/2014/main" id="{FF3EF6A1-9463-4BEF-9533-8A23886367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1216" y="4779957"/>
            <a:ext cx="2188702" cy="58577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63500" dist="38100" dir="2700000" algn="ctr" rotWithShape="0">
              <a:srgbClr val="000000">
                <a:alpha val="40000"/>
              </a:srgbClr>
            </a:outerShdw>
          </a:effectLst>
        </p:spPr>
        <p:txBody>
          <a:bodyPr lIns="18000" tIns="18000" rIns="18000" bIns="18000"/>
          <a:lstStyle>
            <a:defPPr>
              <a:defRPr lang="nl-NL"/>
            </a:defPPr>
            <a:lvl1pPr marL="100013" eaLnBrk="0" hangingPunct="0">
              <a:defRPr sz="1600" b="1" u="none">
                <a:cs typeface="Century Gothic"/>
              </a:defRPr>
            </a:lvl1pPr>
          </a:lstStyle>
          <a:p>
            <a:r>
              <a:rPr lang="nl-NL" dirty="0"/>
              <a:t>oplossing: </a:t>
            </a:r>
            <a:br>
              <a:rPr lang="nl-NL" dirty="0"/>
            </a:br>
            <a:r>
              <a:rPr lang="nl-NL" b="0" dirty="0"/>
              <a:t>betonconstructie dikte y</a:t>
            </a:r>
          </a:p>
          <a:p>
            <a:endParaRPr lang="nl-NL" dirty="0"/>
          </a:p>
        </p:txBody>
      </p:sp>
      <p:sp>
        <p:nvSpPr>
          <p:cNvPr id="22" name="Text Box 132">
            <a:extLst>
              <a:ext uri="{FF2B5EF4-FFF2-40B4-BE49-F238E27FC236}">
                <a16:creationId xmlns:a16="http://schemas.microsoft.com/office/drawing/2014/main" id="{D899A12D-7588-4068-900F-95B0534D58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3150" y="5499743"/>
            <a:ext cx="3609412" cy="586904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63500" dist="38100" dir="2700000" algn="ctr" rotWithShape="0">
              <a:srgbClr val="000000">
                <a:alpha val="40000"/>
              </a:srgbClr>
            </a:outerShdw>
          </a:effectLst>
        </p:spPr>
        <p:txBody>
          <a:bodyPr lIns="18000" tIns="18000" rIns="18000" bIns="18000"/>
          <a:lstStyle>
            <a:defPPr>
              <a:defRPr lang="nl-NL"/>
            </a:defPPr>
            <a:lvl1pPr marL="100013" eaLnBrk="0" hangingPunct="0">
              <a:defRPr sz="1600" b="1" u="none">
                <a:cs typeface="Century Gothic"/>
              </a:defRPr>
            </a:lvl1pPr>
          </a:lstStyle>
          <a:p>
            <a:r>
              <a:rPr lang="nl-NL" dirty="0"/>
              <a:t>component eis: </a:t>
            </a:r>
          </a:p>
          <a:p>
            <a:r>
              <a:rPr lang="nl-NL" b="0" dirty="0"/>
              <a:t>sterkte betonconstructie</a:t>
            </a:r>
          </a:p>
        </p:txBody>
      </p:sp>
      <p:sp>
        <p:nvSpPr>
          <p:cNvPr id="23" name="Text Box 122">
            <a:extLst>
              <a:ext uri="{FF2B5EF4-FFF2-40B4-BE49-F238E27FC236}">
                <a16:creationId xmlns:a16="http://schemas.microsoft.com/office/drawing/2014/main" id="{8F0776D4-90C6-411A-8188-0AD9C2F751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4343" y="5499743"/>
            <a:ext cx="2519849" cy="58577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63500" dist="38100" dir="2700000" algn="ctr" rotWithShape="0">
              <a:srgbClr val="000000">
                <a:alpha val="40000"/>
              </a:srgbClr>
            </a:outerShdw>
          </a:effectLst>
        </p:spPr>
        <p:txBody>
          <a:bodyPr lIns="18000" tIns="18000" rIns="18000" bIns="18000"/>
          <a:lstStyle>
            <a:defPPr>
              <a:defRPr lang="nl-NL"/>
            </a:defPPr>
            <a:lvl1pPr marL="100013" eaLnBrk="0" hangingPunct="0">
              <a:defRPr sz="1600" b="1" u="none">
                <a:cs typeface="Century Gothic"/>
              </a:defRPr>
            </a:lvl1pPr>
          </a:lstStyle>
          <a:p>
            <a:r>
              <a:rPr lang="nl-NL" dirty="0"/>
              <a:t>oplossing: </a:t>
            </a:r>
            <a:br>
              <a:rPr lang="nl-NL" dirty="0"/>
            </a:br>
            <a:r>
              <a:rPr lang="nl-NL" b="0" dirty="0"/>
              <a:t>wapeningnet / dichtheid</a:t>
            </a:r>
          </a:p>
        </p:txBody>
      </p:sp>
      <p:sp>
        <p:nvSpPr>
          <p:cNvPr id="24" name="PIJL-RECHTS 41">
            <a:extLst>
              <a:ext uri="{FF2B5EF4-FFF2-40B4-BE49-F238E27FC236}">
                <a16:creationId xmlns:a16="http://schemas.microsoft.com/office/drawing/2014/main" id="{CD2D6965-4069-4959-A458-8C8B0D8B7EC3}"/>
              </a:ext>
            </a:extLst>
          </p:cNvPr>
          <p:cNvSpPr/>
          <p:nvPr/>
        </p:nvSpPr>
        <p:spPr>
          <a:xfrm>
            <a:off x="4000755" y="3121091"/>
            <a:ext cx="905590" cy="375488"/>
          </a:xfrm>
          <a:prstGeom prst="rightArrow">
            <a:avLst/>
          </a:prstGeom>
          <a:solidFill>
            <a:srgbClr val="C7A1E3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tlCol="0" anchor="ctr" anchorCtr="0"/>
          <a:lstStyle/>
          <a:p>
            <a:pPr algn="ctr"/>
            <a:r>
              <a:rPr lang="nl-NL" sz="1400" dirty="0">
                <a:solidFill>
                  <a:srgbClr val="7030A0"/>
                </a:solidFill>
                <a:cs typeface="Century Gothic"/>
              </a:rPr>
              <a:t>opties</a:t>
            </a:r>
          </a:p>
        </p:txBody>
      </p:sp>
      <p:sp>
        <p:nvSpPr>
          <p:cNvPr id="25" name="PIJL-RECHTS 44">
            <a:extLst>
              <a:ext uri="{FF2B5EF4-FFF2-40B4-BE49-F238E27FC236}">
                <a16:creationId xmlns:a16="http://schemas.microsoft.com/office/drawing/2014/main" id="{29B14826-DBC4-4828-B333-484CC6F4199F}"/>
              </a:ext>
            </a:extLst>
          </p:cNvPr>
          <p:cNvSpPr/>
          <p:nvPr/>
        </p:nvSpPr>
        <p:spPr>
          <a:xfrm>
            <a:off x="4634834" y="3904296"/>
            <a:ext cx="905590" cy="375488"/>
          </a:xfrm>
          <a:prstGeom prst="rightArrow">
            <a:avLst/>
          </a:prstGeom>
          <a:solidFill>
            <a:srgbClr val="C7A1E3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tlCol="0" anchor="ctr" anchorCtr="0"/>
          <a:lstStyle/>
          <a:p>
            <a:pPr algn="ctr"/>
            <a:r>
              <a:rPr lang="nl-NL" sz="1400" dirty="0">
                <a:solidFill>
                  <a:srgbClr val="7030A0"/>
                </a:solidFill>
                <a:cs typeface="Century Gothic"/>
              </a:rPr>
              <a:t>opties</a:t>
            </a:r>
          </a:p>
        </p:txBody>
      </p:sp>
      <p:sp>
        <p:nvSpPr>
          <p:cNvPr id="26" name="PIJL-RECHTS 48">
            <a:extLst>
              <a:ext uri="{FF2B5EF4-FFF2-40B4-BE49-F238E27FC236}">
                <a16:creationId xmlns:a16="http://schemas.microsoft.com/office/drawing/2014/main" id="{9D12704D-7211-4A87-9CC7-804F61D5E8F4}"/>
              </a:ext>
            </a:extLst>
          </p:cNvPr>
          <p:cNvSpPr/>
          <p:nvPr/>
        </p:nvSpPr>
        <p:spPr>
          <a:xfrm>
            <a:off x="5252561" y="4732740"/>
            <a:ext cx="905590" cy="375488"/>
          </a:xfrm>
          <a:prstGeom prst="rightArrow">
            <a:avLst/>
          </a:prstGeom>
          <a:solidFill>
            <a:srgbClr val="C7A1E3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tlCol="0" anchor="ctr" anchorCtr="0"/>
          <a:lstStyle/>
          <a:p>
            <a:pPr algn="ctr"/>
            <a:r>
              <a:rPr lang="nl-NL" sz="1400" dirty="0">
                <a:solidFill>
                  <a:srgbClr val="7030A0"/>
                </a:solidFill>
                <a:cs typeface="Century Gothic"/>
              </a:rPr>
              <a:t>opties</a:t>
            </a:r>
          </a:p>
        </p:txBody>
      </p:sp>
      <p:sp>
        <p:nvSpPr>
          <p:cNvPr id="27" name="PIJL-RECHTS 49">
            <a:extLst>
              <a:ext uri="{FF2B5EF4-FFF2-40B4-BE49-F238E27FC236}">
                <a16:creationId xmlns:a16="http://schemas.microsoft.com/office/drawing/2014/main" id="{AD36E615-3FA1-4752-8C66-0AEBDBA56A80}"/>
              </a:ext>
            </a:extLst>
          </p:cNvPr>
          <p:cNvSpPr/>
          <p:nvPr/>
        </p:nvSpPr>
        <p:spPr>
          <a:xfrm>
            <a:off x="5686711" y="5604884"/>
            <a:ext cx="905590" cy="375488"/>
          </a:xfrm>
          <a:prstGeom prst="rightArrow">
            <a:avLst/>
          </a:prstGeom>
          <a:solidFill>
            <a:srgbClr val="C7A1E3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tlCol="0" anchor="ctr" anchorCtr="0"/>
          <a:lstStyle/>
          <a:p>
            <a:pPr algn="ctr"/>
            <a:r>
              <a:rPr lang="nl-NL" sz="1400" dirty="0">
                <a:solidFill>
                  <a:srgbClr val="7030A0"/>
                </a:solidFill>
                <a:cs typeface="Century Gothic"/>
              </a:rPr>
              <a:t>opties</a:t>
            </a:r>
          </a:p>
        </p:txBody>
      </p:sp>
      <p:cxnSp>
        <p:nvCxnSpPr>
          <p:cNvPr id="28" name="Rechte verbindingslijn 27">
            <a:extLst>
              <a:ext uri="{FF2B5EF4-FFF2-40B4-BE49-F238E27FC236}">
                <a16:creationId xmlns:a16="http://schemas.microsoft.com/office/drawing/2014/main" id="{319656EB-3259-46A5-95DE-4E17484D5C8A}"/>
              </a:ext>
            </a:extLst>
          </p:cNvPr>
          <p:cNvCxnSpPr>
            <a:stCxn id="12" idx="0"/>
          </p:cNvCxnSpPr>
          <p:nvPr/>
        </p:nvCxnSpPr>
        <p:spPr>
          <a:xfrm flipV="1">
            <a:off x="3894816" y="2628247"/>
            <a:ext cx="717144" cy="703588"/>
          </a:xfrm>
          <a:prstGeom prst="line">
            <a:avLst/>
          </a:prstGeom>
          <a:ln>
            <a:solidFill>
              <a:srgbClr val="7030A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28">
            <a:extLst>
              <a:ext uri="{FF2B5EF4-FFF2-40B4-BE49-F238E27FC236}">
                <a16:creationId xmlns:a16="http://schemas.microsoft.com/office/drawing/2014/main" id="{142B4EE7-1620-477D-9D0A-8AB6BDD8CDDF}"/>
              </a:ext>
            </a:extLst>
          </p:cNvPr>
          <p:cNvCxnSpPr/>
          <p:nvPr/>
        </p:nvCxnSpPr>
        <p:spPr>
          <a:xfrm flipV="1">
            <a:off x="3234561" y="2602791"/>
            <a:ext cx="1377399" cy="11487"/>
          </a:xfrm>
          <a:prstGeom prst="line">
            <a:avLst/>
          </a:prstGeom>
          <a:ln>
            <a:solidFill>
              <a:srgbClr val="7030A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PIJL-RECHTS 51">
            <a:extLst>
              <a:ext uri="{FF2B5EF4-FFF2-40B4-BE49-F238E27FC236}">
                <a16:creationId xmlns:a16="http://schemas.microsoft.com/office/drawing/2014/main" id="{D9824842-5553-4953-9A1F-DA8109E96156}"/>
              </a:ext>
            </a:extLst>
          </p:cNvPr>
          <p:cNvSpPr/>
          <p:nvPr/>
        </p:nvSpPr>
        <p:spPr>
          <a:xfrm>
            <a:off x="3515970" y="2405966"/>
            <a:ext cx="905590" cy="375488"/>
          </a:xfrm>
          <a:prstGeom prst="rightArrow">
            <a:avLst/>
          </a:prstGeom>
          <a:solidFill>
            <a:srgbClr val="C7A1E3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0" rtlCol="0" anchor="ctr" anchorCtr="0"/>
          <a:lstStyle/>
          <a:p>
            <a:pPr algn="ctr"/>
            <a:r>
              <a:rPr lang="nl-NL" sz="1400" dirty="0">
                <a:solidFill>
                  <a:srgbClr val="7030A0"/>
                </a:solidFill>
                <a:cs typeface="Century Gothic"/>
              </a:rPr>
              <a:t>opties</a:t>
            </a:r>
          </a:p>
        </p:txBody>
      </p:sp>
      <p:sp>
        <p:nvSpPr>
          <p:cNvPr id="31" name="Text Box 132">
            <a:extLst>
              <a:ext uri="{FF2B5EF4-FFF2-40B4-BE49-F238E27FC236}">
                <a16:creationId xmlns:a16="http://schemas.microsoft.com/office/drawing/2014/main" id="{6A1CD7EA-B92A-4B22-AE14-9796A5E4DF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2914" y="2066189"/>
            <a:ext cx="2071429" cy="79025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63500" dist="38100" dir="2700000" algn="ctr" rotWithShape="0">
              <a:srgbClr val="000000">
                <a:alpha val="40000"/>
              </a:srgbClr>
            </a:outerShdw>
          </a:effectLst>
        </p:spPr>
        <p:txBody>
          <a:bodyPr lIns="18000" tIns="18000" rIns="18000" bIns="18000"/>
          <a:lstStyle>
            <a:defPPr>
              <a:defRPr lang="nl-NL"/>
            </a:defPPr>
            <a:lvl1pPr marL="100013" eaLnBrk="0" hangingPunct="0">
              <a:defRPr sz="1600" b="1" u="none">
                <a:cs typeface="Century Gothic"/>
              </a:defRPr>
            </a:lvl1pPr>
          </a:lstStyle>
          <a:p>
            <a:r>
              <a:rPr lang="nl-NL" dirty="0"/>
              <a:t>projectkeuze:</a:t>
            </a:r>
          </a:p>
          <a:p>
            <a:r>
              <a:rPr lang="nl-NL" b="0" dirty="0"/>
              <a:t>aanpassing wegennet </a:t>
            </a:r>
            <a:br>
              <a:rPr lang="nl-NL" b="0" dirty="0"/>
            </a:br>
            <a:r>
              <a:rPr lang="nl-NL" b="0" dirty="0"/>
              <a:t>tussen A en B</a:t>
            </a:r>
          </a:p>
        </p:txBody>
      </p:sp>
      <p:pic>
        <p:nvPicPr>
          <p:cNvPr id="32" name="Afbeelding 31">
            <a:extLst>
              <a:ext uri="{FF2B5EF4-FFF2-40B4-BE49-F238E27FC236}">
                <a16:creationId xmlns:a16="http://schemas.microsoft.com/office/drawing/2014/main" id="{111C85E8-8082-4685-962E-D42B9A41B6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31" y="3269780"/>
            <a:ext cx="1095639" cy="1432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919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9DF9B0-6BA9-490C-8891-92A1785F1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Systeemdenken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49AE3E2-4981-4DEA-BDD1-BC5DB6414D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B4FBE03E-9C7D-4170-9E35-AB068E88DBF9}"/>
              </a:ext>
            </a:extLst>
          </p:cNvPr>
          <p:cNvSpPr txBox="1">
            <a:spLocks/>
          </p:cNvSpPr>
          <p:nvPr/>
        </p:nvSpPr>
        <p:spPr>
          <a:xfrm>
            <a:off x="-659218" y="1825625"/>
            <a:ext cx="5720316" cy="46672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3"/>
            <a:r>
              <a:rPr lang="nl-NL" dirty="0"/>
              <a:t>Systeem:</a:t>
            </a:r>
          </a:p>
          <a:p>
            <a:pPr lvl="4">
              <a:buFont typeface="Wingdings" panose="05000000000000000000" pitchFamily="2" charset="2"/>
              <a:buChar char="q"/>
            </a:pPr>
            <a:r>
              <a:rPr lang="nl-NL" dirty="0"/>
              <a:t>Een samenwerkende combinatie van elementen bedoeld om, in uitvoering van een gespecificeerde functie, een bepaald doel te realiseren.</a:t>
            </a:r>
          </a:p>
          <a:p>
            <a:endParaRPr lang="nl-NL" dirty="0"/>
          </a:p>
          <a:p>
            <a:pPr lvl="3"/>
            <a:r>
              <a:rPr lang="nl-NL" dirty="0"/>
              <a:t>Systeemdenken:</a:t>
            </a:r>
          </a:p>
          <a:p>
            <a:pPr lvl="4">
              <a:buFont typeface="Wingdings" panose="05000000000000000000" pitchFamily="2" charset="2"/>
              <a:buChar char="q"/>
            </a:pPr>
            <a:r>
              <a:rPr lang="nl-NL" dirty="0"/>
              <a:t>Het grote plaatje bekijken. </a:t>
            </a:r>
            <a:br>
              <a:rPr lang="nl-NL" dirty="0"/>
            </a:br>
            <a:r>
              <a:rPr lang="nl-NL" dirty="0"/>
              <a:t>Vanuit holistische visie beschouwen van (complexe) systemen in hun omgeving en de samenhang tussen deelsystemen.</a:t>
            </a:r>
          </a:p>
          <a:p>
            <a:endParaRPr lang="nl-NL" dirty="0"/>
          </a:p>
        </p:txBody>
      </p:sp>
      <p:sp>
        <p:nvSpPr>
          <p:cNvPr id="6" name="Vrije vorm: vorm 5">
            <a:extLst>
              <a:ext uri="{FF2B5EF4-FFF2-40B4-BE49-F238E27FC236}">
                <a16:creationId xmlns:a16="http://schemas.microsoft.com/office/drawing/2014/main" id="{3743B6CF-038E-4E2E-9CFC-9CE8AE7631B6}"/>
              </a:ext>
            </a:extLst>
          </p:cNvPr>
          <p:cNvSpPr/>
          <p:nvPr/>
        </p:nvSpPr>
        <p:spPr>
          <a:xfrm>
            <a:off x="5142487" y="2421444"/>
            <a:ext cx="3673181" cy="3419723"/>
          </a:xfrm>
          <a:custGeom>
            <a:avLst/>
            <a:gdLst>
              <a:gd name="connsiteX0" fmla="*/ 0 w 1733766"/>
              <a:gd name="connsiteY0" fmla="*/ 973942 h 1947884"/>
              <a:gd name="connsiteX1" fmla="*/ 866883 w 1733766"/>
              <a:gd name="connsiteY1" fmla="*/ 0 h 1947884"/>
              <a:gd name="connsiteX2" fmla="*/ 1733766 w 1733766"/>
              <a:gd name="connsiteY2" fmla="*/ 973942 h 1947884"/>
              <a:gd name="connsiteX3" fmla="*/ 866883 w 1733766"/>
              <a:gd name="connsiteY3" fmla="*/ 1947884 h 1947884"/>
              <a:gd name="connsiteX4" fmla="*/ 0 w 1733766"/>
              <a:gd name="connsiteY4" fmla="*/ 973942 h 1947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33766" h="1947884">
                <a:moveTo>
                  <a:pt x="0" y="973942"/>
                </a:moveTo>
                <a:cubicBezTo>
                  <a:pt x="0" y="436049"/>
                  <a:pt x="388117" y="0"/>
                  <a:pt x="866883" y="0"/>
                </a:cubicBezTo>
                <a:cubicBezTo>
                  <a:pt x="1345649" y="0"/>
                  <a:pt x="1733766" y="436049"/>
                  <a:pt x="1733766" y="973942"/>
                </a:cubicBezTo>
                <a:cubicBezTo>
                  <a:pt x="1733766" y="1511835"/>
                  <a:pt x="1345649" y="1947884"/>
                  <a:pt x="866883" y="1947884"/>
                </a:cubicBezTo>
                <a:cubicBezTo>
                  <a:pt x="388117" y="1947884"/>
                  <a:pt x="0" y="1511835"/>
                  <a:pt x="0" y="973942"/>
                </a:cubicBezTo>
                <a:close/>
              </a:path>
            </a:pathLst>
          </a:custGeom>
          <a:solidFill>
            <a:schemeClr val="accent2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spcFirstLastPara="0" vert="horz" wrap="square" lIns="40749" tIns="396000" rIns="40749" bIns="40749" numCol="1" spcCol="1270" anchor="t" anchorCtr="0">
            <a:noAutofit/>
          </a:bodyPr>
          <a:lstStyle/>
          <a:p>
            <a:pPr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dirty="0" err="1">
                <a:solidFill>
                  <a:schemeClr val="accent2">
                    <a:lumMod val="50000"/>
                  </a:schemeClr>
                </a:solidFill>
              </a:rPr>
              <a:t>Omgeving</a:t>
            </a:r>
            <a:endParaRPr lang="en-US" sz="105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Vrije vorm: vorm 6">
            <a:extLst>
              <a:ext uri="{FF2B5EF4-FFF2-40B4-BE49-F238E27FC236}">
                <a16:creationId xmlns:a16="http://schemas.microsoft.com/office/drawing/2014/main" id="{14ABF947-9ED4-4DA7-88B7-E9D43FC29D57}"/>
              </a:ext>
            </a:extLst>
          </p:cNvPr>
          <p:cNvSpPr/>
          <p:nvPr/>
        </p:nvSpPr>
        <p:spPr>
          <a:xfrm>
            <a:off x="5879446" y="3695493"/>
            <a:ext cx="2166212" cy="1947884"/>
          </a:xfrm>
          <a:custGeom>
            <a:avLst/>
            <a:gdLst>
              <a:gd name="connsiteX0" fmla="*/ 0 w 1733766"/>
              <a:gd name="connsiteY0" fmla="*/ 973942 h 1947884"/>
              <a:gd name="connsiteX1" fmla="*/ 866883 w 1733766"/>
              <a:gd name="connsiteY1" fmla="*/ 0 h 1947884"/>
              <a:gd name="connsiteX2" fmla="*/ 1733766 w 1733766"/>
              <a:gd name="connsiteY2" fmla="*/ 973942 h 1947884"/>
              <a:gd name="connsiteX3" fmla="*/ 866883 w 1733766"/>
              <a:gd name="connsiteY3" fmla="*/ 1947884 h 1947884"/>
              <a:gd name="connsiteX4" fmla="*/ 0 w 1733766"/>
              <a:gd name="connsiteY4" fmla="*/ 973942 h 19478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33766" h="1947884">
                <a:moveTo>
                  <a:pt x="0" y="973942"/>
                </a:moveTo>
                <a:cubicBezTo>
                  <a:pt x="0" y="436049"/>
                  <a:pt x="388117" y="0"/>
                  <a:pt x="866883" y="0"/>
                </a:cubicBezTo>
                <a:cubicBezTo>
                  <a:pt x="1345649" y="0"/>
                  <a:pt x="1733766" y="436049"/>
                  <a:pt x="1733766" y="973942"/>
                </a:cubicBezTo>
                <a:cubicBezTo>
                  <a:pt x="1733766" y="1511835"/>
                  <a:pt x="1345649" y="1947884"/>
                  <a:pt x="866883" y="1947884"/>
                </a:cubicBezTo>
                <a:cubicBezTo>
                  <a:pt x="388117" y="1947884"/>
                  <a:pt x="0" y="1511835"/>
                  <a:pt x="0" y="973942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74224" tIns="180000" rIns="274224" bIns="305581" numCol="1" spcCol="1270" anchor="t" anchorCtr="0">
            <a:noAutofit/>
          </a:bodyPr>
          <a:lstStyle/>
          <a:p>
            <a:pPr marL="0" lvl="0" indent="0"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kern="1200" dirty="0" err="1">
                <a:solidFill>
                  <a:schemeClr val="accent1">
                    <a:lumMod val="50000"/>
                  </a:schemeClr>
                </a:solidFill>
              </a:rPr>
              <a:t>Systeem</a:t>
            </a:r>
            <a:endParaRPr lang="en-US" kern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8" name="Groep 7">
            <a:extLst>
              <a:ext uri="{FF2B5EF4-FFF2-40B4-BE49-F238E27FC236}">
                <a16:creationId xmlns:a16="http://schemas.microsoft.com/office/drawing/2014/main" id="{5165DACE-B22F-49B9-A4EA-A03F87FA5CBE}"/>
              </a:ext>
            </a:extLst>
          </p:cNvPr>
          <p:cNvGrpSpPr/>
          <p:nvPr/>
        </p:nvGrpSpPr>
        <p:grpSpPr>
          <a:xfrm>
            <a:off x="6150599" y="4515283"/>
            <a:ext cx="1661748" cy="1109088"/>
            <a:chOff x="7906873" y="3566449"/>
            <a:chExt cx="1661748" cy="1109088"/>
          </a:xfrm>
        </p:grpSpPr>
        <p:sp>
          <p:nvSpPr>
            <p:cNvPr id="9" name="Ovaal 8">
              <a:extLst>
                <a:ext uri="{FF2B5EF4-FFF2-40B4-BE49-F238E27FC236}">
                  <a16:creationId xmlns:a16="http://schemas.microsoft.com/office/drawing/2014/main" id="{77B82D3D-9B46-4A6B-A170-13A548087343}"/>
                </a:ext>
              </a:extLst>
            </p:cNvPr>
            <p:cNvSpPr/>
            <p:nvPr/>
          </p:nvSpPr>
          <p:spPr>
            <a:xfrm>
              <a:off x="7906873" y="3585793"/>
              <a:ext cx="532056" cy="510655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nl-NL" sz="800" dirty="0">
                  <a:solidFill>
                    <a:srgbClr val="FF0000"/>
                  </a:solidFill>
                </a:rPr>
                <a:t>Element</a:t>
              </a:r>
            </a:p>
          </p:txBody>
        </p:sp>
        <p:sp>
          <p:nvSpPr>
            <p:cNvPr id="10" name="Ovaal 9">
              <a:extLst>
                <a:ext uri="{FF2B5EF4-FFF2-40B4-BE49-F238E27FC236}">
                  <a16:creationId xmlns:a16="http://schemas.microsoft.com/office/drawing/2014/main" id="{DDE0C381-E77F-4D1D-9250-631818EDFB29}"/>
                </a:ext>
              </a:extLst>
            </p:cNvPr>
            <p:cNvSpPr/>
            <p:nvPr/>
          </p:nvSpPr>
          <p:spPr>
            <a:xfrm>
              <a:off x="8456773" y="4157811"/>
              <a:ext cx="557155" cy="517726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nl-NL" sz="800" dirty="0">
                  <a:solidFill>
                    <a:srgbClr val="FF0000"/>
                  </a:solidFill>
                </a:rPr>
                <a:t>Element</a:t>
              </a:r>
            </a:p>
          </p:txBody>
        </p:sp>
        <p:sp>
          <p:nvSpPr>
            <p:cNvPr id="11" name="Ovaal 10">
              <a:extLst>
                <a:ext uri="{FF2B5EF4-FFF2-40B4-BE49-F238E27FC236}">
                  <a16:creationId xmlns:a16="http://schemas.microsoft.com/office/drawing/2014/main" id="{E3D96A64-01AE-442E-842D-A455ADE1D5AE}"/>
                </a:ext>
              </a:extLst>
            </p:cNvPr>
            <p:cNvSpPr/>
            <p:nvPr/>
          </p:nvSpPr>
          <p:spPr>
            <a:xfrm>
              <a:off x="9036565" y="3566449"/>
              <a:ext cx="532056" cy="5300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nl-NL" sz="800" dirty="0">
                  <a:solidFill>
                    <a:srgbClr val="FF0000"/>
                  </a:solidFill>
                </a:rPr>
                <a:t>Element</a:t>
              </a:r>
            </a:p>
          </p:txBody>
        </p:sp>
        <p:sp>
          <p:nvSpPr>
            <p:cNvPr id="12" name="Pijl: links/rechts/omhoog 11">
              <a:extLst>
                <a:ext uri="{FF2B5EF4-FFF2-40B4-BE49-F238E27FC236}">
                  <a16:creationId xmlns:a16="http://schemas.microsoft.com/office/drawing/2014/main" id="{650C4D60-D028-4731-9D94-A6483076F0AF}"/>
                </a:ext>
              </a:extLst>
            </p:cNvPr>
            <p:cNvSpPr/>
            <p:nvPr/>
          </p:nvSpPr>
          <p:spPr>
            <a:xfrm rot="10800000">
              <a:off x="8449752" y="3721971"/>
              <a:ext cx="593845" cy="438554"/>
            </a:xfrm>
            <a:prstGeom prst="leftRightUpArrow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600" dirty="0" err="1"/>
            </a:p>
          </p:txBody>
        </p:sp>
      </p:grpSp>
      <p:sp>
        <p:nvSpPr>
          <p:cNvPr id="13" name="Pijl: links 12">
            <a:extLst>
              <a:ext uri="{FF2B5EF4-FFF2-40B4-BE49-F238E27FC236}">
                <a16:creationId xmlns:a16="http://schemas.microsoft.com/office/drawing/2014/main" id="{8716D714-2373-4E86-BBD6-CE4606E1F395}"/>
              </a:ext>
            </a:extLst>
          </p:cNvPr>
          <p:cNvSpPr/>
          <p:nvPr/>
        </p:nvSpPr>
        <p:spPr>
          <a:xfrm rot="5400000">
            <a:off x="6781626" y="3272744"/>
            <a:ext cx="386697" cy="164162"/>
          </a:xfrm>
          <a:prstGeom prst="leftArrow">
            <a:avLst>
              <a:gd name="adj1" fmla="val 60000"/>
              <a:gd name="adj2" fmla="val 50000"/>
            </a:avLst>
          </a:prstGeom>
          <a:solidFill>
            <a:schemeClr val="accent4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Vrije vorm: vorm 13">
            <a:extLst>
              <a:ext uri="{FF2B5EF4-FFF2-40B4-BE49-F238E27FC236}">
                <a16:creationId xmlns:a16="http://schemas.microsoft.com/office/drawing/2014/main" id="{D02DA713-DA01-4F38-A851-FD5E23AD29FC}"/>
              </a:ext>
            </a:extLst>
          </p:cNvPr>
          <p:cNvSpPr/>
          <p:nvPr/>
        </p:nvSpPr>
        <p:spPr>
          <a:xfrm>
            <a:off x="6619127" y="3469445"/>
            <a:ext cx="683600" cy="301789"/>
          </a:xfrm>
          <a:custGeom>
            <a:avLst/>
            <a:gdLst>
              <a:gd name="connsiteX0" fmla="*/ 0 w 844768"/>
              <a:gd name="connsiteY0" fmla="*/ 67581 h 675814"/>
              <a:gd name="connsiteX1" fmla="*/ 67581 w 844768"/>
              <a:gd name="connsiteY1" fmla="*/ 0 h 675814"/>
              <a:gd name="connsiteX2" fmla="*/ 777187 w 844768"/>
              <a:gd name="connsiteY2" fmla="*/ 0 h 675814"/>
              <a:gd name="connsiteX3" fmla="*/ 844768 w 844768"/>
              <a:gd name="connsiteY3" fmla="*/ 67581 h 675814"/>
              <a:gd name="connsiteX4" fmla="*/ 844768 w 844768"/>
              <a:gd name="connsiteY4" fmla="*/ 608233 h 675814"/>
              <a:gd name="connsiteX5" fmla="*/ 777187 w 844768"/>
              <a:gd name="connsiteY5" fmla="*/ 675814 h 675814"/>
              <a:gd name="connsiteX6" fmla="*/ 67581 w 844768"/>
              <a:gd name="connsiteY6" fmla="*/ 675814 h 675814"/>
              <a:gd name="connsiteX7" fmla="*/ 0 w 844768"/>
              <a:gd name="connsiteY7" fmla="*/ 608233 h 675814"/>
              <a:gd name="connsiteX8" fmla="*/ 0 w 844768"/>
              <a:gd name="connsiteY8" fmla="*/ 67581 h 675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44768" h="675814">
                <a:moveTo>
                  <a:pt x="0" y="67581"/>
                </a:moveTo>
                <a:cubicBezTo>
                  <a:pt x="0" y="30257"/>
                  <a:pt x="30257" y="0"/>
                  <a:pt x="67581" y="0"/>
                </a:cubicBezTo>
                <a:lnTo>
                  <a:pt x="777187" y="0"/>
                </a:lnTo>
                <a:cubicBezTo>
                  <a:pt x="814511" y="0"/>
                  <a:pt x="844768" y="30257"/>
                  <a:pt x="844768" y="67581"/>
                </a:cubicBezTo>
                <a:lnTo>
                  <a:pt x="844768" y="608233"/>
                </a:lnTo>
                <a:cubicBezTo>
                  <a:pt x="844768" y="645557"/>
                  <a:pt x="814511" y="675814"/>
                  <a:pt x="777187" y="675814"/>
                </a:cubicBezTo>
                <a:lnTo>
                  <a:pt x="67581" y="675814"/>
                </a:lnTo>
                <a:cubicBezTo>
                  <a:pt x="30257" y="675814"/>
                  <a:pt x="0" y="645557"/>
                  <a:pt x="0" y="608233"/>
                </a:cubicBezTo>
                <a:lnTo>
                  <a:pt x="0" y="6758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0749" tIns="40749" rIns="40749" bIns="40749" numCol="1" spcCol="1270" anchor="ctr" anchorCtr="0">
            <a:noAutofit/>
          </a:bodyPr>
          <a:lstStyle/>
          <a:p>
            <a:pPr marL="0" lvl="0" indent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100" kern="1200" dirty="0" err="1"/>
              <a:t>Functies</a:t>
            </a:r>
            <a:endParaRPr lang="en-US" sz="1100" kern="1200" dirty="0"/>
          </a:p>
        </p:txBody>
      </p:sp>
      <p:sp>
        <p:nvSpPr>
          <p:cNvPr id="15" name="Pijl: links 14">
            <a:extLst>
              <a:ext uri="{FF2B5EF4-FFF2-40B4-BE49-F238E27FC236}">
                <a16:creationId xmlns:a16="http://schemas.microsoft.com/office/drawing/2014/main" id="{2A5D1A4D-00BC-4691-A3ED-E765885BD29F}"/>
              </a:ext>
            </a:extLst>
          </p:cNvPr>
          <p:cNvSpPr/>
          <p:nvPr/>
        </p:nvSpPr>
        <p:spPr>
          <a:xfrm rot="5400000">
            <a:off x="6786052" y="4205755"/>
            <a:ext cx="352999" cy="189009"/>
          </a:xfrm>
          <a:prstGeom prst="leftArrow">
            <a:avLst>
              <a:gd name="adj1" fmla="val 60000"/>
              <a:gd name="adj2" fmla="val 50000"/>
            </a:avLst>
          </a:prstGeom>
          <a:solidFill>
            <a:schemeClr val="accent4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Vrije vorm: vorm 15">
            <a:extLst>
              <a:ext uri="{FF2B5EF4-FFF2-40B4-BE49-F238E27FC236}">
                <a16:creationId xmlns:a16="http://schemas.microsoft.com/office/drawing/2014/main" id="{C454C850-0B56-4AEC-97F6-29DC5E196E7F}"/>
              </a:ext>
            </a:extLst>
          </p:cNvPr>
          <p:cNvSpPr/>
          <p:nvPr/>
        </p:nvSpPr>
        <p:spPr>
          <a:xfrm>
            <a:off x="6653664" y="4441494"/>
            <a:ext cx="626627" cy="210305"/>
          </a:xfrm>
          <a:custGeom>
            <a:avLst/>
            <a:gdLst>
              <a:gd name="connsiteX0" fmla="*/ 0 w 844768"/>
              <a:gd name="connsiteY0" fmla="*/ 67581 h 675814"/>
              <a:gd name="connsiteX1" fmla="*/ 67581 w 844768"/>
              <a:gd name="connsiteY1" fmla="*/ 0 h 675814"/>
              <a:gd name="connsiteX2" fmla="*/ 777187 w 844768"/>
              <a:gd name="connsiteY2" fmla="*/ 0 h 675814"/>
              <a:gd name="connsiteX3" fmla="*/ 844768 w 844768"/>
              <a:gd name="connsiteY3" fmla="*/ 67581 h 675814"/>
              <a:gd name="connsiteX4" fmla="*/ 844768 w 844768"/>
              <a:gd name="connsiteY4" fmla="*/ 608233 h 675814"/>
              <a:gd name="connsiteX5" fmla="*/ 777187 w 844768"/>
              <a:gd name="connsiteY5" fmla="*/ 675814 h 675814"/>
              <a:gd name="connsiteX6" fmla="*/ 67581 w 844768"/>
              <a:gd name="connsiteY6" fmla="*/ 675814 h 675814"/>
              <a:gd name="connsiteX7" fmla="*/ 0 w 844768"/>
              <a:gd name="connsiteY7" fmla="*/ 608233 h 675814"/>
              <a:gd name="connsiteX8" fmla="*/ 0 w 844768"/>
              <a:gd name="connsiteY8" fmla="*/ 67581 h 675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44768" h="675814">
                <a:moveTo>
                  <a:pt x="0" y="67581"/>
                </a:moveTo>
                <a:cubicBezTo>
                  <a:pt x="0" y="30257"/>
                  <a:pt x="30257" y="0"/>
                  <a:pt x="67581" y="0"/>
                </a:cubicBezTo>
                <a:lnTo>
                  <a:pt x="777187" y="0"/>
                </a:lnTo>
                <a:cubicBezTo>
                  <a:pt x="814511" y="0"/>
                  <a:pt x="844768" y="30257"/>
                  <a:pt x="844768" y="67581"/>
                </a:cubicBezTo>
                <a:lnTo>
                  <a:pt x="844768" y="608233"/>
                </a:lnTo>
                <a:cubicBezTo>
                  <a:pt x="844768" y="645557"/>
                  <a:pt x="814511" y="675814"/>
                  <a:pt x="777187" y="675814"/>
                </a:cubicBezTo>
                <a:lnTo>
                  <a:pt x="67581" y="675814"/>
                </a:lnTo>
                <a:cubicBezTo>
                  <a:pt x="30257" y="675814"/>
                  <a:pt x="0" y="645557"/>
                  <a:pt x="0" y="608233"/>
                </a:cubicBezTo>
                <a:lnTo>
                  <a:pt x="0" y="6758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0749" tIns="40749" rIns="40749" bIns="40749" numCol="1" spcCol="1270" anchor="ctr" anchorCtr="0">
            <a:noAutofit/>
          </a:bodyPr>
          <a:lstStyle/>
          <a:p>
            <a:pPr marL="0" lvl="0" indent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000" kern="1200" dirty="0" err="1"/>
              <a:t>Functies</a:t>
            </a:r>
            <a:endParaRPr lang="en-US" sz="1000" kern="1200" dirty="0"/>
          </a:p>
        </p:txBody>
      </p:sp>
      <p:grpSp>
        <p:nvGrpSpPr>
          <p:cNvPr id="17" name="Groep 16">
            <a:extLst>
              <a:ext uri="{FF2B5EF4-FFF2-40B4-BE49-F238E27FC236}">
                <a16:creationId xmlns:a16="http://schemas.microsoft.com/office/drawing/2014/main" id="{E3521016-CD51-4AAF-B8D3-C10C56EFE08E}"/>
              </a:ext>
            </a:extLst>
          </p:cNvPr>
          <p:cNvGrpSpPr/>
          <p:nvPr/>
        </p:nvGrpSpPr>
        <p:grpSpPr>
          <a:xfrm>
            <a:off x="5565572" y="3282028"/>
            <a:ext cx="702447" cy="945756"/>
            <a:chOff x="8752920" y="3069377"/>
            <a:chExt cx="702447" cy="945756"/>
          </a:xfrm>
        </p:grpSpPr>
        <p:sp>
          <p:nvSpPr>
            <p:cNvPr id="18" name="Pijl: links 17">
              <a:extLst>
                <a:ext uri="{FF2B5EF4-FFF2-40B4-BE49-F238E27FC236}">
                  <a16:creationId xmlns:a16="http://schemas.microsoft.com/office/drawing/2014/main" id="{A7DA65C0-C5C2-4CF7-AACF-615E02CA308F}"/>
                </a:ext>
              </a:extLst>
            </p:cNvPr>
            <p:cNvSpPr/>
            <p:nvPr/>
          </p:nvSpPr>
          <p:spPr>
            <a:xfrm rot="13346664">
              <a:off x="9102368" y="3708034"/>
              <a:ext cx="352999" cy="189009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accent4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Vrije vorm: vorm 18">
              <a:extLst>
                <a:ext uri="{FF2B5EF4-FFF2-40B4-BE49-F238E27FC236}">
                  <a16:creationId xmlns:a16="http://schemas.microsoft.com/office/drawing/2014/main" id="{66106409-7275-434C-BF68-9C66E51CDDD8}"/>
                </a:ext>
              </a:extLst>
            </p:cNvPr>
            <p:cNvSpPr/>
            <p:nvPr/>
          </p:nvSpPr>
          <p:spPr>
            <a:xfrm rot="18746664">
              <a:off x="8744275" y="3522210"/>
              <a:ext cx="726282" cy="259563"/>
            </a:xfrm>
            <a:custGeom>
              <a:avLst/>
              <a:gdLst>
                <a:gd name="connsiteX0" fmla="*/ 0 w 844768"/>
                <a:gd name="connsiteY0" fmla="*/ 67581 h 675814"/>
                <a:gd name="connsiteX1" fmla="*/ 67581 w 844768"/>
                <a:gd name="connsiteY1" fmla="*/ 0 h 675814"/>
                <a:gd name="connsiteX2" fmla="*/ 777187 w 844768"/>
                <a:gd name="connsiteY2" fmla="*/ 0 h 675814"/>
                <a:gd name="connsiteX3" fmla="*/ 844768 w 844768"/>
                <a:gd name="connsiteY3" fmla="*/ 67581 h 675814"/>
                <a:gd name="connsiteX4" fmla="*/ 844768 w 844768"/>
                <a:gd name="connsiteY4" fmla="*/ 608233 h 675814"/>
                <a:gd name="connsiteX5" fmla="*/ 777187 w 844768"/>
                <a:gd name="connsiteY5" fmla="*/ 675814 h 675814"/>
                <a:gd name="connsiteX6" fmla="*/ 67581 w 844768"/>
                <a:gd name="connsiteY6" fmla="*/ 675814 h 675814"/>
                <a:gd name="connsiteX7" fmla="*/ 0 w 844768"/>
                <a:gd name="connsiteY7" fmla="*/ 608233 h 675814"/>
                <a:gd name="connsiteX8" fmla="*/ 0 w 844768"/>
                <a:gd name="connsiteY8" fmla="*/ 67581 h 6758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44768" h="675814">
                  <a:moveTo>
                    <a:pt x="0" y="67581"/>
                  </a:moveTo>
                  <a:cubicBezTo>
                    <a:pt x="0" y="30257"/>
                    <a:pt x="30257" y="0"/>
                    <a:pt x="67581" y="0"/>
                  </a:cubicBezTo>
                  <a:lnTo>
                    <a:pt x="777187" y="0"/>
                  </a:lnTo>
                  <a:cubicBezTo>
                    <a:pt x="814511" y="0"/>
                    <a:pt x="844768" y="30257"/>
                    <a:pt x="844768" y="67581"/>
                  </a:cubicBezTo>
                  <a:lnTo>
                    <a:pt x="844768" y="608233"/>
                  </a:lnTo>
                  <a:cubicBezTo>
                    <a:pt x="844768" y="645557"/>
                    <a:pt x="814511" y="675814"/>
                    <a:pt x="777187" y="675814"/>
                  </a:cubicBezTo>
                  <a:lnTo>
                    <a:pt x="67581" y="675814"/>
                  </a:lnTo>
                  <a:cubicBezTo>
                    <a:pt x="30257" y="675814"/>
                    <a:pt x="0" y="645557"/>
                    <a:pt x="0" y="608233"/>
                  </a:cubicBezTo>
                  <a:lnTo>
                    <a:pt x="0" y="6758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0749" tIns="40749" rIns="40749" bIns="40749" numCol="1" spcCol="1270" anchor="ctr" anchorCtr="0">
              <a:noAutofit/>
            </a:bodyPr>
            <a:lstStyle/>
            <a:p>
              <a:pPr marL="0" lvl="0" indent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100" kern="1200" dirty="0" err="1"/>
                <a:t>Behoefte</a:t>
              </a:r>
              <a:endParaRPr lang="en-US" sz="1100" kern="1200" dirty="0"/>
            </a:p>
          </p:txBody>
        </p:sp>
        <p:sp>
          <p:nvSpPr>
            <p:cNvPr id="20" name="Vrije vorm: vorm 19">
              <a:extLst>
                <a:ext uri="{FF2B5EF4-FFF2-40B4-BE49-F238E27FC236}">
                  <a16:creationId xmlns:a16="http://schemas.microsoft.com/office/drawing/2014/main" id="{FD2873C6-577C-400B-AF7A-728F2800E34D}"/>
                </a:ext>
              </a:extLst>
            </p:cNvPr>
            <p:cNvSpPr/>
            <p:nvPr/>
          </p:nvSpPr>
          <p:spPr>
            <a:xfrm rot="18724213">
              <a:off x="8513824" y="3308473"/>
              <a:ext cx="766332" cy="288140"/>
            </a:xfrm>
            <a:custGeom>
              <a:avLst/>
              <a:gdLst>
                <a:gd name="connsiteX0" fmla="*/ 0 w 844768"/>
                <a:gd name="connsiteY0" fmla="*/ 67581 h 675814"/>
                <a:gd name="connsiteX1" fmla="*/ 67581 w 844768"/>
                <a:gd name="connsiteY1" fmla="*/ 0 h 675814"/>
                <a:gd name="connsiteX2" fmla="*/ 777187 w 844768"/>
                <a:gd name="connsiteY2" fmla="*/ 0 h 675814"/>
                <a:gd name="connsiteX3" fmla="*/ 844768 w 844768"/>
                <a:gd name="connsiteY3" fmla="*/ 67581 h 675814"/>
                <a:gd name="connsiteX4" fmla="*/ 844768 w 844768"/>
                <a:gd name="connsiteY4" fmla="*/ 608233 h 675814"/>
                <a:gd name="connsiteX5" fmla="*/ 777187 w 844768"/>
                <a:gd name="connsiteY5" fmla="*/ 675814 h 675814"/>
                <a:gd name="connsiteX6" fmla="*/ 67581 w 844768"/>
                <a:gd name="connsiteY6" fmla="*/ 675814 h 675814"/>
                <a:gd name="connsiteX7" fmla="*/ 0 w 844768"/>
                <a:gd name="connsiteY7" fmla="*/ 608233 h 675814"/>
                <a:gd name="connsiteX8" fmla="*/ 0 w 844768"/>
                <a:gd name="connsiteY8" fmla="*/ 67581 h 6758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44768" h="675814">
                  <a:moveTo>
                    <a:pt x="0" y="67581"/>
                  </a:moveTo>
                  <a:cubicBezTo>
                    <a:pt x="0" y="30257"/>
                    <a:pt x="30257" y="0"/>
                    <a:pt x="67581" y="0"/>
                  </a:cubicBezTo>
                  <a:lnTo>
                    <a:pt x="777187" y="0"/>
                  </a:lnTo>
                  <a:cubicBezTo>
                    <a:pt x="814511" y="0"/>
                    <a:pt x="844768" y="30257"/>
                    <a:pt x="844768" y="67581"/>
                  </a:cubicBezTo>
                  <a:lnTo>
                    <a:pt x="844768" y="608233"/>
                  </a:lnTo>
                  <a:cubicBezTo>
                    <a:pt x="844768" y="645557"/>
                    <a:pt x="814511" y="675814"/>
                    <a:pt x="777187" y="675814"/>
                  </a:cubicBezTo>
                  <a:lnTo>
                    <a:pt x="67581" y="675814"/>
                  </a:lnTo>
                  <a:cubicBezTo>
                    <a:pt x="30257" y="675814"/>
                    <a:pt x="0" y="645557"/>
                    <a:pt x="0" y="608233"/>
                  </a:cubicBezTo>
                  <a:lnTo>
                    <a:pt x="0" y="67581"/>
                  </a:lnTo>
                  <a:close/>
                </a:path>
              </a:pathLst>
            </a:custGeom>
            <a:solidFill>
              <a:schemeClr val="accent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5188307"/>
                <a:satOff val="-39997"/>
                <a:lumOff val="-2157"/>
                <a:alphaOff val="0"/>
              </a:schemeClr>
            </a:fillRef>
            <a:effectRef idx="0">
              <a:schemeClr val="accent3">
                <a:hueOff val="5188307"/>
                <a:satOff val="-39997"/>
                <a:lumOff val="-215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0749" tIns="40749" rIns="40749" bIns="40749" numCol="1" spcCol="1270" anchor="ctr" anchorCtr="0">
              <a:noAutofit/>
            </a:bodyPr>
            <a:lstStyle/>
            <a:p>
              <a:pPr marL="0" lvl="0" indent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100" kern="1200" dirty="0"/>
                <a:t>Gebruiker</a:t>
              </a:r>
            </a:p>
          </p:txBody>
        </p:sp>
      </p:grpSp>
      <p:grpSp>
        <p:nvGrpSpPr>
          <p:cNvPr id="21" name="Groep 20">
            <a:extLst>
              <a:ext uri="{FF2B5EF4-FFF2-40B4-BE49-F238E27FC236}">
                <a16:creationId xmlns:a16="http://schemas.microsoft.com/office/drawing/2014/main" id="{1412CB3F-2281-4AFD-AA59-000E06E404A1}"/>
              </a:ext>
            </a:extLst>
          </p:cNvPr>
          <p:cNvGrpSpPr/>
          <p:nvPr/>
        </p:nvGrpSpPr>
        <p:grpSpPr>
          <a:xfrm flipH="1">
            <a:off x="7664190" y="3282028"/>
            <a:ext cx="702447" cy="945756"/>
            <a:chOff x="8752920" y="3069377"/>
            <a:chExt cx="702447" cy="945756"/>
          </a:xfrm>
        </p:grpSpPr>
        <p:sp>
          <p:nvSpPr>
            <p:cNvPr id="22" name="Pijl: links 21">
              <a:extLst>
                <a:ext uri="{FF2B5EF4-FFF2-40B4-BE49-F238E27FC236}">
                  <a16:creationId xmlns:a16="http://schemas.microsoft.com/office/drawing/2014/main" id="{7F8F6676-95AB-44C2-88DF-A74A107B854F}"/>
                </a:ext>
              </a:extLst>
            </p:cNvPr>
            <p:cNvSpPr/>
            <p:nvPr/>
          </p:nvSpPr>
          <p:spPr>
            <a:xfrm rot="13346664">
              <a:off x="9102368" y="3708034"/>
              <a:ext cx="352999" cy="189009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accent4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Vrije vorm: vorm 22">
              <a:extLst>
                <a:ext uri="{FF2B5EF4-FFF2-40B4-BE49-F238E27FC236}">
                  <a16:creationId xmlns:a16="http://schemas.microsoft.com/office/drawing/2014/main" id="{062CDF2F-76D9-4A7D-AEC7-83D31F29705D}"/>
                </a:ext>
              </a:extLst>
            </p:cNvPr>
            <p:cNvSpPr/>
            <p:nvPr/>
          </p:nvSpPr>
          <p:spPr>
            <a:xfrm rot="18746664">
              <a:off x="8744275" y="3522210"/>
              <a:ext cx="726282" cy="259563"/>
            </a:xfrm>
            <a:custGeom>
              <a:avLst/>
              <a:gdLst>
                <a:gd name="connsiteX0" fmla="*/ 0 w 844768"/>
                <a:gd name="connsiteY0" fmla="*/ 67581 h 675814"/>
                <a:gd name="connsiteX1" fmla="*/ 67581 w 844768"/>
                <a:gd name="connsiteY1" fmla="*/ 0 h 675814"/>
                <a:gd name="connsiteX2" fmla="*/ 777187 w 844768"/>
                <a:gd name="connsiteY2" fmla="*/ 0 h 675814"/>
                <a:gd name="connsiteX3" fmla="*/ 844768 w 844768"/>
                <a:gd name="connsiteY3" fmla="*/ 67581 h 675814"/>
                <a:gd name="connsiteX4" fmla="*/ 844768 w 844768"/>
                <a:gd name="connsiteY4" fmla="*/ 608233 h 675814"/>
                <a:gd name="connsiteX5" fmla="*/ 777187 w 844768"/>
                <a:gd name="connsiteY5" fmla="*/ 675814 h 675814"/>
                <a:gd name="connsiteX6" fmla="*/ 67581 w 844768"/>
                <a:gd name="connsiteY6" fmla="*/ 675814 h 675814"/>
                <a:gd name="connsiteX7" fmla="*/ 0 w 844768"/>
                <a:gd name="connsiteY7" fmla="*/ 608233 h 675814"/>
                <a:gd name="connsiteX8" fmla="*/ 0 w 844768"/>
                <a:gd name="connsiteY8" fmla="*/ 67581 h 6758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44768" h="675814">
                  <a:moveTo>
                    <a:pt x="0" y="67581"/>
                  </a:moveTo>
                  <a:cubicBezTo>
                    <a:pt x="0" y="30257"/>
                    <a:pt x="30257" y="0"/>
                    <a:pt x="67581" y="0"/>
                  </a:cubicBezTo>
                  <a:lnTo>
                    <a:pt x="777187" y="0"/>
                  </a:lnTo>
                  <a:cubicBezTo>
                    <a:pt x="814511" y="0"/>
                    <a:pt x="844768" y="30257"/>
                    <a:pt x="844768" y="67581"/>
                  </a:cubicBezTo>
                  <a:lnTo>
                    <a:pt x="844768" y="608233"/>
                  </a:lnTo>
                  <a:cubicBezTo>
                    <a:pt x="844768" y="645557"/>
                    <a:pt x="814511" y="675814"/>
                    <a:pt x="777187" y="675814"/>
                  </a:cubicBezTo>
                  <a:lnTo>
                    <a:pt x="67581" y="675814"/>
                  </a:lnTo>
                  <a:cubicBezTo>
                    <a:pt x="30257" y="675814"/>
                    <a:pt x="0" y="645557"/>
                    <a:pt x="0" y="608233"/>
                  </a:cubicBezTo>
                  <a:lnTo>
                    <a:pt x="0" y="6758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0749" tIns="40749" rIns="40749" bIns="40749" numCol="1" spcCol="1270" anchor="ctr" anchorCtr="0">
              <a:noAutofit/>
            </a:bodyPr>
            <a:lstStyle/>
            <a:p>
              <a:pPr marL="0" lvl="0" indent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100" kern="1200" dirty="0" err="1"/>
                <a:t>Behoefte</a:t>
              </a:r>
              <a:endParaRPr lang="en-US" sz="1100" kern="1200" dirty="0"/>
            </a:p>
          </p:txBody>
        </p:sp>
        <p:sp>
          <p:nvSpPr>
            <p:cNvPr id="24" name="Vrije vorm: vorm 23">
              <a:extLst>
                <a:ext uri="{FF2B5EF4-FFF2-40B4-BE49-F238E27FC236}">
                  <a16:creationId xmlns:a16="http://schemas.microsoft.com/office/drawing/2014/main" id="{31E3E3D1-3CBB-4D0D-92EF-811C4F7FA7F5}"/>
                </a:ext>
              </a:extLst>
            </p:cNvPr>
            <p:cNvSpPr/>
            <p:nvPr/>
          </p:nvSpPr>
          <p:spPr>
            <a:xfrm rot="18724213">
              <a:off x="8513824" y="3308473"/>
              <a:ext cx="766332" cy="288140"/>
            </a:xfrm>
            <a:custGeom>
              <a:avLst/>
              <a:gdLst>
                <a:gd name="connsiteX0" fmla="*/ 0 w 844768"/>
                <a:gd name="connsiteY0" fmla="*/ 67581 h 675814"/>
                <a:gd name="connsiteX1" fmla="*/ 67581 w 844768"/>
                <a:gd name="connsiteY1" fmla="*/ 0 h 675814"/>
                <a:gd name="connsiteX2" fmla="*/ 777187 w 844768"/>
                <a:gd name="connsiteY2" fmla="*/ 0 h 675814"/>
                <a:gd name="connsiteX3" fmla="*/ 844768 w 844768"/>
                <a:gd name="connsiteY3" fmla="*/ 67581 h 675814"/>
                <a:gd name="connsiteX4" fmla="*/ 844768 w 844768"/>
                <a:gd name="connsiteY4" fmla="*/ 608233 h 675814"/>
                <a:gd name="connsiteX5" fmla="*/ 777187 w 844768"/>
                <a:gd name="connsiteY5" fmla="*/ 675814 h 675814"/>
                <a:gd name="connsiteX6" fmla="*/ 67581 w 844768"/>
                <a:gd name="connsiteY6" fmla="*/ 675814 h 675814"/>
                <a:gd name="connsiteX7" fmla="*/ 0 w 844768"/>
                <a:gd name="connsiteY7" fmla="*/ 608233 h 675814"/>
                <a:gd name="connsiteX8" fmla="*/ 0 w 844768"/>
                <a:gd name="connsiteY8" fmla="*/ 67581 h 6758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44768" h="675814">
                  <a:moveTo>
                    <a:pt x="0" y="67581"/>
                  </a:moveTo>
                  <a:cubicBezTo>
                    <a:pt x="0" y="30257"/>
                    <a:pt x="30257" y="0"/>
                    <a:pt x="67581" y="0"/>
                  </a:cubicBezTo>
                  <a:lnTo>
                    <a:pt x="777187" y="0"/>
                  </a:lnTo>
                  <a:cubicBezTo>
                    <a:pt x="814511" y="0"/>
                    <a:pt x="844768" y="30257"/>
                    <a:pt x="844768" y="67581"/>
                  </a:cubicBezTo>
                  <a:lnTo>
                    <a:pt x="844768" y="608233"/>
                  </a:lnTo>
                  <a:cubicBezTo>
                    <a:pt x="844768" y="645557"/>
                    <a:pt x="814511" y="675814"/>
                    <a:pt x="777187" y="675814"/>
                  </a:cubicBezTo>
                  <a:lnTo>
                    <a:pt x="67581" y="675814"/>
                  </a:lnTo>
                  <a:cubicBezTo>
                    <a:pt x="30257" y="675814"/>
                    <a:pt x="0" y="645557"/>
                    <a:pt x="0" y="608233"/>
                  </a:cubicBezTo>
                  <a:lnTo>
                    <a:pt x="0" y="67581"/>
                  </a:lnTo>
                  <a:close/>
                </a:path>
              </a:pathLst>
            </a:custGeom>
            <a:solidFill>
              <a:schemeClr val="accent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5188307"/>
                <a:satOff val="-39997"/>
                <a:lumOff val="-2157"/>
                <a:alphaOff val="0"/>
              </a:schemeClr>
            </a:fillRef>
            <a:effectRef idx="0">
              <a:schemeClr val="accent3">
                <a:hueOff val="5188307"/>
                <a:satOff val="-39997"/>
                <a:lumOff val="-215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0749" tIns="40749" rIns="40749" bIns="40749" numCol="1" spcCol="1270" anchor="ctr" anchorCtr="0">
              <a:noAutofit/>
            </a:bodyPr>
            <a:lstStyle/>
            <a:p>
              <a:pPr marL="0" lvl="0" indent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100" kern="1200" dirty="0"/>
                <a:t>Gebruiker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25728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576584-D9E2-4085-9389-C832C4448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Systeemboom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6E62C85-BF0F-4C2C-BE8D-E61C31511A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6">
            <a:extLst>
              <a:ext uri="{FF2B5EF4-FFF2-40B4-BE49-F238E27FC236}">
                <a16:creationId xmlns:a16="http://schemas.microsoft.com/office/drawing/2014/main" id="{8D0DDF67-5054-417A-90FE-6124846423D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846" y="2131525"/>
            <a:ext cx="8772525" cy="356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503155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Kantoorthema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AA5B04E189034A9D315D38C057525C" ma:contentTypeVersion="10" ma:contentTypeDescription="Een nieuw document maken." ma:contentTypeScope="" ma:versionID="c1b820b6850c52e119cf6440fa5a7a42">
  <xsd:schema xmlns:xsd="http://www.w3.org/2001/XMLSchema" xmlns:xs="http://www.w3.org/2001/XMLSchema" xmlns:p="http://schemas.microsoft.com/office/2006/metadata/properties" xmlns:ns2="1e3ce222-b516-4c4d-b8c8-4bdfb41128c1" xmlns:ns3="cdb57d31-47ec-465d-bfe9-1394de3bb8b1" targetNamespace="http://schemas.microsoft.com/office/2006/metadata/properties" ma:root="true" ma:fieldsID="896d987df6a18a73936001a56c79dc4a" ns2:_="" ns3:_="">
    <xsd:import namespace="1e3ce222-b516-4c4d-b8c8-4bdfb41128c1"/>
    <xsd:import namespace="cdb57d31-47ec-465d-bfe9-1394de3bb8b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3ce222-b516-4c4d-b8c8-4bdfb41128c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b57d31-47ec-465d-bfe9-1394de3bb8b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EBC51A3-1775-4FFA-A6D1-ACB95496A238}">
  <ds:schemaRefs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2BA33BDA-10E4-4BD3-923B-066D174D82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A2674D1-0EF9-471F-B602-8C48422037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3ce222-b516-4c4d-b8c8-4bdfb41128c1"/>
    <ds:schemaRef ds:uri="cdb57d31-47ec-465d-bfe9-1394de3bb8b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9128</TotalTime>
  <Words>327</Words>
  <Application>Microsoft Office PowerPoint</Application>
  <PresentationFormat>Diavoorstelling (4:3)</PresentationFormat>
  <Paragraphs>113</Paragraphs>
  <Slides>13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9" baseType="lpstr">
      <vt:lpstr>Arial</vt:lpstr>
      <vt:lpstr>Calibri</vt:lpstr>
      <vt:lpstr>Century Gothic</vt:lpstr>
      <vt:lpstr>Trebuchet MS</vt:lpstr>
      <vt:lpstr>Wingdings</vt:lpstr>
      <vt:lpstr>Kantoorthema</vt:lpstr>
      <vt:lpstr> opleiding Middenkaderfunctionaris Infra</vt:lpstr>
      <vt:lpstr>Bedrijfskunde blok 3</vt:lpstr>
      <vt:lpstr>Leerdoelen</vt:lpstr>
      <vt:lpstr>Programma van eisen</vt:lpstr>
      <vt:lpstr>V-model</vt:lpstr>
      <vt:lpstr>Top-down analyseren</vt:lpstr>
      <vt:lpstr>PowerPoint-presentatie</vt:lpstr>
      <vt:lpstr>Systeemdenken</vt:lpstr>
      <vt:lpstr>Systeemboom</vt:lpstr>
      <vt:lpstr>Systemcontextdiagram</vt:lpstr>
      <vt:lpstr>Opdracht</vt:lpstr>
      <vt:lpstr>PowerPoint-presentatie</vt:lpstr>
      <vt:lpstr>Inpakken en opruimen!!</vt:lpstr>
    </vt:vector>
  </TitlesOfParts>
  <Company>Alfa-college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Presentatie EduArte Studentenportaal 17-18</dc:title>
  <dc:creator>Commandeur, Michiel</dc:creator>
  <cp:lastModifiedBy>Eline van den Hombergh</cp:lastModifiedBy>
  <cp:revision>113</cp:revision>
  <dcterms:created xsi:type="dcterms:W3CDTF">2016-01-25T09:39:31Z</dcterms:created>
  <dcterms:modified xsi:type="dcterms:W3CDTF">2020-03-08T10:26:06Z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0x01010033AA5B04E189034A9D315D38C057525C</vt:lpwstr>
  </property>
</Properties>
</file>