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95" r:id="rId5"/>
    <p:sldId id="296" r:id="rId6"/>
    <p:sldId id="276" r:id="rId7"/>
    <p:sldId id="277" r:id="rId8"/>
    <p:sldId id="278" r:id="rId9"/>
    <p:sldId id="279" r:id="rId10"/>
    <p:sldId id="297" r:id="rId11"/>
    <p:sldId id="298" r:id="rId12"/>
    <p:sldId id="300" r:id="rId13"/>
    <p:sldId id="299" r:id="rId14"/>
    <p:sldId id="292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701" autoAdjust="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5EB2-5A9D-4DBC-94E9-D7DD920CC178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6E51F-0436-4570-B066-9CA3A3AA8F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57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 smtClean="0"/>
              <a:t>Subsidies</a:t>
            </a:r>
            <a:r>
              <a:rPr lang="nl-NL" i="0" baseline="0" dirty="0" smtClean="0"/>
              <a:t> gemeente Tilburg: </a:t>
            </a:r>
            <a:r>
              <a:rPr lang="nl-NL" i="1" dirty="0" smtClean="0"/>
              <a:t>https://www.tilburg.nl/inwoners/subsidies/</a:t>
            </a:r>
          </a:p>
          <a:p>
            <a:r>
              <a:rPr lang="nl-NL" i="0" dirty="0" smtClean="0"/>
              <a:t>Stimuleringsfonds Creatieve Industrie: </a:t>
            </a:r>
            <a:r>
              <a:rPr lang="nl-NL" i="1" dirty="0" smtClean="0"/>
              <a:t>https://stimuleringsfonds.nl/nl/actueel/nieuws/stadslandbouw/stadslandbouw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 smtClean="0"/>
              <a:t>Subsidies</a:t>
            </a:r>
            <a:r>
              <a:rPr lang="nl-NL" i="0" baseline="0" dirty="0" smtClean="0"/>
              <a:t> gemeente Tilburg: </a:t>
            </a:r>
            <a:r>
              <a:rPr lang="nl-NL" i="1" dirty="0" smtClean="0"/>
              <a:t>https://www.tilburg.nl/inwoners/subsidies/</a:t>
            </a:r>
          </a:p>
          <a:p>
            <a:r>
              <a:rPr lang="nl-NL" i="0" dirty="0" smtClean="0"/>
              <a:t>Stimuleringsfonds Creatieve Industrie: </a:t>
            </a:r>
            <a:r>
              <a:rPr lang="nl-NL" i="1" dirty="0" smtClean="0"/>
              <a:t>https://stimuleringsfonds.nl/nl/actueel/nieuws/stadslandbouw/stadslandbouw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3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 smtClean="0"/>
              <a:t>Subsidies</a:t>
            </a:r>
            <a:r>
              <a:rPr lang="nl-NL" i="0" baseline="0" dirty="0" smtClean="0"/>
              <a:t> gemeente Tilburg: </a:t>
            </a:r>
            <a:r>
              <a:rPr lang="nl-NL" i="1" dirty="0" smtClean="0"/>
              <a:t>https://www.tilburg.nl/inwoners/subsidies/</a:t>
            </a:r>
          </a:p>
          <a:p>
            <a:r>
              <a:rPr lang="nl-NL" i="0" dirty="0" smtClean="0"/>
              <a:t>Stimuleringsfonds Creatieve Industrie: </a:t>
            </a:r>
            <a:r>
              <a:rPr lang="nl-NL" i="1" dirty="0" smtClean="0"/>
              <a:t>https://stimuleringsfonds.nl/nl/actueel/nieuws/stadslandbouw/stadslandbouw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91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7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 smtClean="0"/>
              <a:t>Subsidies</a:t>
            </a:r>
            <a:r>
              <a:rPr lang="nl-NL" i="0" baseline="0" dirty="0" smtClean="0"/>
              <a:t> gemeente Tilburg: </a:t>
            </a:r>
            <a:r>
              <a:rPr lang="nl-NL" i="1" dirty="0" smtClean="0"/>
              <a:t>https://www.tilburg.nl/inwoners/subsidies/</a:t>
            </a:r>
          </a:p>
          <a:p>
            <a:r>
              <a:rPr lang="nl-NL" i="0" dirty="0" smtClean="0"/>
              <a:t>Stimuleringsfonds Creatieve Industrie: </a:t>
            </a:r>
            <a:r>
              <a:rPr lang="nl-NL" i="1" dirty="0" smtClean="0"/>
              <a:t>https://stimuleringsfonds.nl/nl/actueel/nieuws/stadslandbouw/stadslandbouw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5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2955"/>
          </a:xfrm>
        </p:spPr>
        <p:txBody>
          <a:bodyPr/>
          <a:lstStyle/>
          <a:p>
            <a:r>
              <a:rPr lang="nl-NL" dirty="0" smtClean="0"/>
              <a:t>Community verbonden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409732"/>
            <a:ext cx="9144000" cy="1655762"/>
          </a:xfrm>
        </p:spPr>
        <p:txBody>
          <a:bodyPr/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Financieringsvormen</a:t>
            </a:r>
          </a:p>
          <a:p>
            <a:r>
              <a:rPr lang="nl-NL" sz="2800" b="1" dirty="0" smtClean="0">
                <a:solidFill>
                  <a:srgbClr val="FFC000"/>
                </a:solidFill>
              </a:rPr>
              <a:t>Kosten/baten analyse</a:t>
            </a:r>
            <a:endParaRPr lang="nl-NL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Afbeeldingsresultaat voor gel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0203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75" y="1346199"/>
            <a:ext cx="6956425" cy="46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7754646" cy="918187"/>
          </a:xfrm>
        </p:spPr>
        <p:txBody>
          <a:bodyPr/>
          <a:lstStyle/>
          <a:p>
            <a:pPr marL="457200" lvl="1"/>
            <a:r>
              <a:rPr lang="nl-NL" sz="5400" b="1" dirty="0" smtClean="0">
                <a:solidFill>
                  <a:srgbClr val="0070C0"/>
                </a:solidFill>
              </a:rPr>
              <a:t>Kosten-batenanalyse</a:t>
            </a:r>
            <a:endParaRPr lang="nl-NL" sz="5400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Afbeeldingsresultaat voor kosten baten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10" y="1855694"/>
            <a:ext cx="5001557" cy="32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Kosten/baten analyse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31" y="4915013"/>
            <a:ext cx="6429375" cy="819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177" y="1463416"/>
            <a:ext cx="4813485" cy="32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  <a:endParaRPr lang="nl-NL" sz="2800" b="1" dirty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Informele </a:t>
            </a:r>
            <a:r>
              <a:rPr lang="nl-NL" sz="2800" b="1" dirty="0"/>
              <a:t>kapitaal verstrekkers</a:t>
            </a:r>
            <a:endParaRPr lang="nl-NL" sz="2800" b="1" dirty="0" smtClean="0"/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Overige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  <a:endParaRPr lang="nl-NL" sz="2800" b="1" i="1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 smtClean="0"/>
              <a:t>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 smtClean="0"/>
              <a:t>Informele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 smtClean="0"/>
              <a:t>Crowd</a:t>
            </a:r>
            <a:r>
              <a:rPr lang="nl-NL" sz="2800" dirty="0" err="1"/>
              <a:t>f</a:t>
            </a:r>
            <a:r>
              <a:rPr lang="nl-NL" sz="2800" dirty="0" err="1" smtClean="0"/>
              <a:t>unding</a:t>
            </a:r>
            <a:endParaRPr lang="nl-NL" sz="2800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 smtClean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 smtClean="0"/>
              <a:t>Friend</a:t>
            </a:r>
            <a:r>
              <a:rPr lang="nl-NL" sz="2800" dirty="0" smtClean="0"/>
              <a:t>, family </a:t>
            </a:r>
            <a:r>
              <a:rPr lang="nl-NL" sz="2800" dirty="0" err="1" smtClean="0"/>
              <a:t>and</a:t>
            </a:r>
            <a:r>
              <a:rPr lang="nl-NL" sz="2800" dirty="0" smtClean="0"/>
              <a:t> (</a:t>
            </a:r>
            <a:r>
              <a:rPr lang="nl-NL" sz="2800" dirty="0" err="1" smtClean="0"/>
              <a:t>other</a:t>
            </a:r>
            <a:r>
              <a:rPr lang="nl-NL" sz="2800" dirty="0" smtClean="0"/>
              <a:t>) </a:t>
            </a:r>
            <a:r>
              <a:rPr lang="nl-NL" sz="2800" dirty="0" err="1" smtClean="0"/>
              <a:t>fools</a:t>
            </a:r>
            <a:endParaRPr lang="nl-NL" sz="2800" dirty="0" smtClean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 smtClean="0"/>
              <a:t>Overige </a:t>
            </a:r>
            <a:r>
              <a:rPr lang="nl-NL" sz="2800" b="1" dirty="0"/>
              <a:t>kapitaal </a:t>
            </a:r>
            <a:r>
              <a:rPr lang="nl-NL" sz="2800" b="1" dirty="0" smtClean="0"/>
              <a:t>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 smtClean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 smtClean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smtClean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 smtClean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19" y="1415475"/>
            <a:ext cx="8561575" cy="43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37" y="1237957"/>
            <a:ext cx="7438395" cy="48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 smtClean="0">
                <a:solidFill>
                  <a:srgbClr val="0070C0"/>
                </a:solidFill>
              </a:rPr>
              <a:t>Financieringsvormen</a:t>
            </a:r>
            <a:endParaRPr lang="nl-NL" sz="3400" b="1" dirty="0">
              <a:solidFill>
                <a:srgbClr val="0070C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10" y="1237957"/>
            <a:ext cx="3986221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86D7F-C7D4-4E3E-8D54-88324B9E3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ECF4B-DF64-45BA-A5BC-4E974ED6ED6F}">
  <ds:schemaRefs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B6437F8-D34B-4AC9-B3B8-B706E8E2F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2761</TotalTime>
  <Words>117</Words>
  <Application>Microsoft Office PowerPoint</Application>
  <PresentationFormat>Breedbeeld</PresentationFormat>
  <Paragraphs>49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Thema1</vt:lpstr>
      <vt:lpstr>Community verbonden</vt:lpstr>
      <vt:lpstr>Kosten/baten analyse</vt:lpstr>
      <vt:lpstr>Financieringsvormen</vt:lpstr>
      <vt:lpstr>Financieringsvormen</vt:lpstr>
      <vt:lpstr>Financieringsvormen</vt:lpstr>
      <vt:lpstr>Financieringsvormen</vt:lpstr>
      <vt:lpstr>Financieringsvormen</vt:lpstr>
      <vt:lpstr>Financieringsvormen</vt:lpstr>
      <vt:lpstr>Financieringsvormen</vt:lpstr>
      <vt:lpstr>Financieringsvormen</vt:lpstr>
      <vt:lpstr>Kosten-batenanalyse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76</cp:revision>
  <dcterms:created xsi:type="dcterms:W3CDTF">2017-09-05T13:31:36Z</dcterms:created>
  <dcterms:modified xsi:type="dcterms:W3CDTF">2020-03-06T08:58:53Z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