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4"/>
  </p:sldMasterIdLst>
  <p:handoutMasterIdLst>
    <p:handoutMasterId r:id="rId25"/>
  </p:handoutMasterIdLst>
  <p:sldIdLst>
    <p:sldId id="256" r:id="rId5"/>
    <p:sldId id="258" r:id="rId6"/>
    <p:sldId id="260" r:id="rId7"/>
    <p:sldId id="262" r:id="rId8"/>
    <p:sldId id="263" r:id="rId9"/>
    <p:sldId id="264" r:id="rId10"/>
    <p:sldId id="265" r:id="rId11"/>
    <p:sldId id="280" r:id="rId12"/>
    <p:sldId id="266" r:id="rId13"/>
    <p:sldId id="267" r:id="rId14"/>
    <p:sldId id="281" r:id="rId15"/>
    <p:sldId id="269" r:id="rId16"/>
    <p:sldId id="270" r:id="rId17"/>
    <p:sldId id="272" r:id="rId18"/>
    <p:sldId id="274" r:id="rId19"/>
    <p:sldId id="275" r:id="rId20"/>
    <p:sldId id="276" r:id="rId21"/>
    <p:sldId id="277" r:id="rId22"/>
    <p:sldId id="282" r:id="rId23"/>
    <p:sldId id="279" r:id="rId24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uit-van der Molen, Gerda" initials="FdMG" lastIdx="1" clrIdx="0">
    <p:extLst>
      <p:ext uri="{19B8F6BF-5375-455C-9EA6-DF929625EA0E}">
        <p15:presenceInfo xmlns:p15="http://schemas.microsoft.com/office/powerpoint/2012/main" userId="S::g.fluit-vandermolen@alfa-college.nl::1b56e9e0-8cbd-40fb-86d7-d7ad36b3de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hyperlink" Target="https://pixabay.com/vectors/silhouette-silence-secret-whisper-3575860/" TargetMode="External"/></Relationships>
</file>

<file path=ppt/diagrams/_rels/data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mich.edu/~scps/html/02chap/html/prof.htm" TargetMode="External"/><Relationship Id="rId3" Type="http://schemas.openxmlformats.org/officeDocument/2006/relationships/image" Target="../media/image47.png"/><Relationship Id="rId7" Type="http://schemas.openxmlformats.org/officeDocument/2006/relationships/image" Target="../media/image50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hyperlink" Target="https://lantel.nl/handleiding-mitel-6930/" TargetMode="External"/><Relationship Id="rId5" Type="http://schemas.openxmlformats.org/officeDocument/2006/relationships/image" Target="../media/image49.png"/><Relationship Id="rId10" Type="http://schemas.openxmlformats.org/officeDocument/2006/relationships/hyperlink" Target="https://commons.wikimedia.org/wiki/File:Swiss_railway_clock.svg" TargetMode="External"/><Relationship Id="rId4" Type="http://schemas.openxmlformats.org/officeDocument/2006/relationships/image" Target="../media/image48.svg"/><Relationship Id="rId9" Type="http://schemas.openxmlformats.org/officeDocument/2006/relationships/image" Target="../media/image51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5.svg"/><Relationship Id="rId9" Type="http://schemas.openxmlformats.org/officeDocument/2006/relationships/image" Target="../media/image22.pn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27.svg"/><Relationship Id="rId9" Type="http://schemas.openxmlformats.org/officeDocument/2006/relationships/image" Target="../media/image30.jfif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s://innovationorigins.com/nl/inleiding-het-nederlandse-startup-ecosysteem-hoe-zit-dat-in-elkaar/" TargetMode="External"/><Relationship Id="rId1" Type="http://schemas.openxmlformats.org/officeDocument/2006/relationships/image" Target="../media/image31.png"/><Relationship Id="rId6" Type="http://schemas.openxmlformats.org/officeDocument/2006/relationships/hyperlink" Target="https://squaretwocoaching.wordpress.com/2012/09/03/communication-speaking-the-same-language-as-your-team/" TargetMode="External"/><Relationship Id="rId5" Type="http://schemas.openxmlformats.org/officeDocument/2006/relationships/image" Target="../media/image33.jpeg"/><Relationship Id="rId4" Type="http://schemas.openxmlformats.org/officeDocument/2006/relationships/hyperlink" Target="https://www.broodjealarm.nl/" TargetMode="External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3" Type="http://schemas.openxmlformats.org/officeDocument/2006/relationships/image" Target="../media/image34.png"/><Relationship Id="rId7" Type="http://schemas.openxmlformats.org/officeDocument/2006/relationships/image" Target="../media/image3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35.sv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13" Type="http://schemas.openxmlformats.org/officeDocument/2006/relationships/image" Target="../media/image45.png"/><Relationship Id="rId3" Type="http://schemas.openxmlformats.org/officeDocument/2006/relationships/image" Target="../media/image6.png"/><Relationship Id="rId7" Type="http://schemas.openxmlformats.org/officeDocument/2006/relationships/image" Target="../media/image39.png"/><Relationship Id="rId12" Type="http://schemas.openxmlformats.org/officeDocument/2006/relationships/image" Target="../media/image44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hyperlink" Target="https://commons.wikimedia.org/wiki/File:Pictogram-learning3.svg" TargetMode="External"/><Relationship Id="rId11" Type="http://schemas.openxmlformats.org/officeDocument/2006/relationships/image" Target="../media/image43.png"/><Relationship Id="rId5" Type="http://schemas.openxmlformats.org/officeDocument/2006/relationships/image" Target="../media/image38.png"/><Relationship Id="rId10" Type="http://schemas.openxmlformats.org/officeDocument/2006/relationships/image" Target="../media/image42.svg"/><Relationship Id="rId4" Type="http://schemas.openxmlformats.org/officeDocument/2006/relationships/image" Target="../media/image7.svg"/><Relationship Id="rId9" Type="http://schemas.openxmlformats.org/officeDocument/2006/relationships/image" Target="../media/image41.png"/><Relationship Id="rId14" Type="http://schemas.openxmlformats.org/officeDocument/2006/relationships/hyperlink" Target="https://commons.wikimedia.org/wiki/File:Ic_location_on_48px.svg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hyperlink" Target="https://pixabay.com/vectors/silhouette-silence-secret-whisper-3575860/" TargetMode="External"/></Relationships>
</file>

<file path=ppt/diagrams/_rels/drawing1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mich.edu/~scps/html/02chap/html/prof.htm" TargetMode="External"/><Relationship Id="rId3" Type="http://schemas.openxmlformats.org/officeDocument/2006/relationships/image" Target="../media/image47.png"/><Relationship Id="rId7" Type="http://schemas.openxmlformats.org/officeDocument/2006/relationships/image" Target="../media/image50.png"/><Relationship Id="rId2" Type="http://schemas.openxmlformats.org/officeDocument/2006/relationships/image" Target="../media/image35.svg"/><Relationship Id="rId1" Type="http://schemas.openxmlformats.org/officeDocument/2006/relationships/image" Target="../media/image34.png"/><Relationship Id="rId6" Type="http://schemas.openxmlformats.org/officeDocument/2006/relationships/hyperlink" Target="https://lantel.nl/handleiding-mitel-6930/" TargetMode="External"/><Relationship Id="rId5" Type="http://schemas.openxmlformats.org/officeDocument/2006/relationships/image" Target="../media/image49.png"/><Relationship Id="rId10" Type="http://schemas.openxmlformats.org/officeDocument/2006/relationships/hyperlink" Target="https://commons.wikimedia.org/wiki/File:Swiss_railway_clock.svg" TargetMode="External"/><Relationship Id="rId4" Type="http://schemas.openxmlformats.org/officeDocument/2006/relationships/image" Target="../media/image48.svg"/><Relationship Id="rId9" Type="http://schemas.openxmlformats.org/officeDocument/2006/relationships/image" Target="../media/image51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4.png"/><Relationship Id="rId7" Type="http://schemas.openxmlformats.org/officeDocument/2006/relationships/image" Target="../media/image20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5.svg"/><Relationship Id="rId9" Type="http://schemas.openxmlformats.org/officeDocument/2006/relationships/image" Target="../media/image22.pn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6.png"/><Relationship Id="rId7" Type="http://schemas.openxmlformats.org/officeDocument/2006/relationships/image" Target="../media/image28.pn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27.svg"/><Relationship Id="rId9" Type="http://schemas.openxmlformats.org/officeDocument/2006/relationships/image" Target="../media/image30.jfif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s://innovationorigins.com/nl/inleiding-het-nederlandse-startup-ecosysteem-hoe-zit-dat-in-elkaar/" TargetMode="External"/><Relationship Id="rId1" Type="http://schemas.openxmlformats.org/officeDocument/2006/relationships/image" Target="../media/image31.png"/><Relationship Id="rId6" Type="http://schemas.openxmlformats.org/officeDocument/2006/relationships/hyperlink" Target="https://squaretwocoaching.wordpress.com/2012/09/03/communication-speaking-the-same-language-as-your-team/" TargetMode="External"/><Relationship Id="rId5" Type="http://schemas.openxmlformats.org/officeDocument/2006/relationships/image" Target="../media/image33.jpeg"/><Relationship Id="rId4" Type="http://schemas.openxmlformats.org/officeDocument/2006/relationships/hyperlink" Target="https://www.broodjealarm.nl/" TargetMode="External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3" Type="http://schemas.openxmlformats.org/officeDocument/2006/relationships/image" Target="../media/image34.png"/><Relationship Id="rId7" Type="http://schemas.openxmlformats.org/officeDocument/2006/relationships/image" Target="../media/image36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35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13" Type="http://schemas.openxmlformats.org/officeDocument/2006/relationships/image" Target="../media/image45.png"/><Relationship Id="rId3" Type="http://schemas.openxmlformats.org/officeDocument/2006/relationships/image" Target="../media/image6.png"/><Relationship Id="rId7" Type="http://schemas.openxmlformats.org/officeDocument/2006/relationships/image" Target="../media/image39.png"/><Relationship Id="rId12" Type="http://schemas.openxmlformats.org/officeDocument/2006/relationships/image" Target="../media/image44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hyperlink" Target="https://commons.wikimedia.org/wiki/File:Pictogram-learning3.svg" TargetMode="External"/><Relationship Id="rId11" Type="http://schemas.openxmlformats.org/officeDocument/2006/relationships/image" Target="../media/image43.png"/><Relationship Id="rId5" Type="http://schemas.openxmlformats.org/officeDocument/2006/relationships/image" Target="../media/image38.png"/><Relationship Id="rId10" Type="http://schemas.openxmlformats.org/officeDocument/2006/relationships/image" Target="../media/image42.svg"/><Relationship Id="rId4" Type="http://schemas.openxmlformats.org/officeDocument/2006/relationships/image" Target="../media/image7.svg"/><Relationship Id="rId9" Type="http://schemas.openxmlformats.org/officeDocument/2006/relationships/image" Target="../media/image41.png"/><Relationship Id="rId14" Type="http://schemas.openxmlformats.org/officeDocument/2006/relationships/hyperlink" Target="https://commons.wikimedia.org/wiki/File:Ic_location_on_48px.svg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35DCA2-368B-4707-8EB7-FD5FB23E9CA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BC54BFC-A431-4E99-97FF-1823AD9C7DFC}">
      <dgm:prSet/>
      <dgm:spPr/>
      <dgm:t>
        <a:bodyPr/>
        <a:lstStyle/>
        <a:p>
          <a:r>
            <a:rPr lang="nl-NL" dirty="0"/>
            <a:t>De voorbereiding</a:t>
          </a:r>
          <a:endParaRPr lang="en-US" dirty="0"/>
        </a:p>
      </dgm:t>
    </dgm:pt>
    <dgm:pt modelId="{4C554299-9F9A-4C9D-AE8B-DB9B0F884549}" type="parTrans" cxnId="{DC7A3D97-29D5-4D56-A4D6-98178E586F04}">
      <dgm:prSet/>
      <dgm:spPr/>
      <dgm:t>
        <a:bodyPr/>
        <a:lstStyle/>
        <a:p>
          <a:endParaRPr lang="en-US"/>
        </a:p>
      </dgm:t>
    </dgm:pt>
    <dgm:pt modelId="{465AD95A-2B3D-40AF-862E-6CBA7A32AA97}" type="sibTrans" cxnId="{DC7A3D97-29D5-4D56-A4D6-98178E586F04}">
      <dgm:prSet/>
      <dgm:spPr/>
      <dgm:t>
        <a:bodyPr/>
        <a:lstStyle/>
        <a:p>
          <a:endParaRPr lang="en-US"/>
        </a:p>
      </dgm:t>
    </dgm:pt>
    <dgm:pt modelId="{EB21AAC1-E642-4967-A408-977E80CDED52}">
      <dgm:prSet/>
      <dgm:spPr/>
      <dgm:t>
        <a:bodyPr/>
        <a:lstStyle/>
        <a:p>
          <a:r>
            <a:rPr lang="nl-NL" dirty="0"/>
            <a:t>De uitvoering</a:t>
          </a:r>
          <a:endParaRPr lang="en-US" dirty="0"/>
        </a:p>
      </dgm:t>
    </dgm:pt>
    <dgm:pt modelId="{FA0D6C09-2593-4761-A7EF-CBC701690289}" type="parTrans" cxnId="{FF7F2D5F-AE6C-42A1-B359-CE11E7F79E21}">
      <dgm:prSet/>
      <dgm:spPr/>
      <dgm:t>
        <a:bodyPr/>
        <a:lstStyle/>
        <a:p>
          <a:endParaRPr lang="en-US"/>
        </a:p>
      </dgm:t>
    </dgm:pt>
    <dgm:pt modelId="{E1F2FFEF-1105-4DA9-A88C-C7E59AA06E08}" type="sibTrans" cxnId="{FF7F2D5F-AE6C-42A1-B359-CE11E7F79E21}">
      <dgm:prSet/>
      <dgm:spPr/>
      <dgm:t>
        <a:bodyPr/>
        <a:lstStyle/>
        <a:p>
          <a:endParaRPr lang="en-US"/>
        </a:p>
      </dgm:t>
    </dgm:pt>
    <dgm:pt modelId="{4E7BD20F-2F04-43B9-969F-07AF971221DC}">
      <dgm:prSet/>
      <dgm:spPr/>
      <dgm:t>
        <a:bodyPr/>
        <a:lstStyle/>
        <a:p>
          <a:r>
            <a:rPr lang="nl-NL" dirty="0"/>
            <a:t>De verslaglegging</a:t>
          </a:r>
          <a:endParaRPr lang="en-US" dirty="0"/>
        </a:p>
      </dgm:t>
    </dgm:pt>
    <dgm:pt modelId="{CC91EECE-B738-4F1E-9068-22731430DCF6}" type="parTrans" cxnId="{DEBC9E08-5461-477D-B5F1-930B4A32C80F}">
      <dgm:prSet/>
      <dgm:spPr/>
      <dgm:t>
        <a:bodyPr/>
        <a:lstStyle/>
        <a:p>
          <a:endParaRPr lang="en-US"/>
        </a:p>
      </dgm:t>
    </dgm:pt>
    <dgm:pt modelId="{8F1986E8-39D6-4740-813F-692F43BB4213}" type="sibTrans" cxnId="{DEBC9E08-5461-477D-B5F1-930B4A32C80F}">
      <dgm:prSet/>
      <dgm:spPr/>
      <dgm:t>
        <a:bodyPr/>
        <a:lstStyle/>
        <a:p>
          <a:endParaRPr lang="en-US"/>
        </a:p>
      </dgm:t>
    </dgm:pt>
    <dgm:pt modelId="{130E0B33-FD8E-42A5-872B-8BF9E1874A43}" type="pres">
      <dgm:prSet presAssocID="{2535DCA2-368B-4707-8EB7-FD5FB23E9CA3}" presName="root" presStyleCnt="0">
        <dgm:presLayoutVars>
          <dgm:dir/>
          <dgm:resizeHandles val="exact"/>
        </dgm:presLayoutVars>
      </dgm:prSet>
      <dgm:spPr/>
    </dgm:pt>
    <dgm:pt modelId="{EA74A19A-26A4-4435-BB88-0590174DB3C6}" type="pres">
      <dgm:prSet presAssocID="{9BC54BFC-A431-4E99-97FF-1823AD9C7DFC}" presName="compNode" presStyleCnt="0"/>
      <dgm:spPr/>
    </dgm:pt>
    <dgm:pt modelId="{E4BCE874-C9B0-487C-A1A2-E1125B5FB4D4}" type="pres">
      <dgm:prSet presAssocID="{9BC54BFC-A431-4E99-97FF-1823AD9C7DFC}" presName="bgRect" presStyleLbl="bgShp" presStyleIdx="0" presStyleCnt="3"/>
      <dgm:spPr/>
    </dgm:pt>
    <dgm:pt modelId="{3B6C8377-729E-41DC-883C-B53C0C6D6737}" type="pres">
      <dgm:prSet presAssocID="{9BC54BFC-A431-4E99-97FF-1823AD9C7DF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4113CC11-5899-4BDD-85C2-C40FA371583C}" type="pres">
      <dgm:prSet presAssocID="{9BC54BFC-A431-4E99-97FF-1823AD9C7DFC}" presName="spaceRect" presStyleCnt="0"/>
      <dgm:spPr/>
    </dgm:pt>
    <dgm:pt modelId="{F0F7BF9C-65E6-499B-BEAD-6573B2E23979}" type="pres">
      <dgm:prSet presAssocID="{9BC54BFC-A431-4E99-97FF-1823AD9C7DFC}" presName="parTx" presStyleLbl="revTx" presStyleIdx="0" presStyleCnt="3">
        <dgm:presLayoutVars>
          <dgm:chMax val="0"/>
          <dgm:chPref val="0"/>
        </dgm:presLayoutVars>
      </dgm:prSet>
      <dgm:spPr/>
    </dgm:pt>
    <dgm:pt modelId="{099A2BB1-F1D4-403D-93C9-03E3CBA8562A}" type="pres">
      <dgm:prSet presAssocID="{465AD95A-2B3D-40AF-862E-6CBA7A32AA97}" presName="sibTrans" presStyleCnt="0"/>
      <dgm:spPr/>
    </dgm:pt>
    <dgm:pt modelId="{0EA8B7D4-F7CF-490A-AF3E-DE156DC0F743}" type="pres">
      <dgm:prSet presAssocID="{EB21AAC1-E642-4967-A408-977E80CDED52}" presName="compNode" presStyleCnt="0"/>
      <dgm:spPr/>
    </dgm:pt>
    <dgm:pt modelId="{4E675801-6CEC-46D1-8D28-5076EDAF6530}" type="pres">
      <dgm:prSet presAssocID="{EB21AAC1-E642-4967-A408-977E80CDED52}" presName="bgRect" presStyleLbl="bgShp" presStyleIdx="1" presStyleCnt="3"/>
      <dgm:spPr/>
    </dgm:pt>
    <dgm:pt modelId="{ACF41825-5C4B-4FFE-8552-A4964E833244}" type="pres">
      <dgm:prSet presAssocID="{EB21AAC1-E642-4967-A408-977E80CDED5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microfoon"/>
        </a:ext>
      </dgm:extLst>
    </dgm:pt>
    <dgm:pt modelId="{D7486565-F606-4552-B74A-D7F8B5E790CB}" type="pres">
      <dgm:prSet presAssocID="{EB21AAC1-E642-4967-A408-977E80CDED52}" presName="spaceRect" presStyleCnt="0"/>
      <dgm:spPr/>
    </dgm:pt>
    <dgm:pt modelId="{DD58F083-269D-413E-ACEF-CE1027FD5AEC}" type="pres">
      <dgm:prSet presAssocID="{EB21AAC1-E642-4967-A408-977E80CDED52}" presName="parTx" presStyleLbl="revTx" presStyleIdx="1" presStyleCnt="3">
        <dgm:presLayoutVars>
          <dgm:chMax val="0"/>
          <dgm:chPref val="0"/>
        </dgm:presLayoutVars>
      </dgm:prSet>
      <dgm:spPr/>
    </dgm:pt>
    <dgm:pt modelId="{9CD5EC13-2C4A-492B-B1BD-CA506C1A1524}" type="pres">
      <dgm:prSet presAssocID="{E1F2FFEF-1105-4DA9-A88C-C7E59AA06E08}" presName="sibTrans" presStyleCnt="0"/>
      <dgm:spPr/>
    </dgm:pt>
    <dgm:pt modelId="{43BCDBC1-6E15-47E2-B587-DA41B88F4AB1}" type="pres">
      <dgm:prSet presAssocID="{4E7BD20F-2F04-43B9-969F-07AF971221DC}" presName="compNode" presStyleCnt="0"/>
      <dgm:spPr/>
    </dgm:pt>
    <dgm:pt modelId="{B8165231-D4DB-48D6-8345-D3F7388B13CC}" type="pres">
      <dgm:prSet presAssocID="{4E7BD20F-2F04-43B9-969F-07AF971221DC}" presName="bgRect" presStyleLbl="bgShp" presStyleIdx="2" presStyleCnt="3"/>
      <dgm:spPr/>
    </dgm:pt>
    <dgm:pt modelId="{BC9F71A6-899E-413C-B1F2-101B53712749}" type="pres">
      <dgm:prSet presAssocID="{4E7BD20F-2F04-43B9-969F-07AF971221D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lood"/>
        </a:ext>
      </dgm:extLst>
    </dgm:pt>
    <dgm:pt modelId="{E726D4BF-987A-466D-A8E4-A5B27F663B52}" type="pres">
      <dgm:prSet presAssocID="{4E7BD20F-2F04-43B9-969F-07AF971221DC}" presName="spaceRect" presStyleCnt="0"/>
      <dgm:spPr/>
    </dgm:pt>
    <dgm:pt modelId="{33CCB80F-75DA-4A80-BFEE-5CD017774B32}" type="pres">
      <dgm:prSet presAssocID="{4E7BD20F-2F04-43B9-969F-07AF971221D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EBC9E08-5461-477D-B5F1-930B4A32C80F}" srcId="{2535DCA2-368B-4707-8EB7-FD5FB23E9CA3}" destId="{4E7BD20F-2F04-43B9-969F-07AF971221DC}" srcOrd="2" destOrd="0" parTransId="{CC91EECE-B738-4F1E-9068-22731430DCF6}" sibTransId="{8F1986E8-39D6-4740-813F-692F43BB4213}"/>
    <dgm:cxn modelId="{77AB7B12-16F2-4C4C-87AE-E541D9361ADA}" type="presOf" srcId="{EB21AAC1-E642-4967-A408-977E80CDED52}" destId="{DD58F083-269D-413E-ACEF-CE1027FD5AEC}" srcOrd="0" destOrd="0" presId="urn:microsoft.com/office/officeart/2018/2/layout/IconVerticalSolidList"/>
    <dgm:cxn modelId="{FF7F2D5F-AE6C-42A1-B359-CE11E7F79E21}" srcId="{2535DCA2-368B-4707-8EB7-FD5FB23E9CA3}" destId="{EB21AAC1-E642-4967-A408-977E80CDED52}" srcOrd="1" destOrd="0" parTransId="{FA0D6C09-2593-4761-A7EF-CBC701690289}" sibTransId="{E1F2FFEF-1105-4DA9-A88C-C7E59AA06E08}"/>
    <dgm:cxn modelId="{9A93DE43-FD3C-40DF-8BB1-EC56FF34C828}" type="presOf" srcId="{2535DCA2-368B-4707-8EB7-FD5FB23E9CA3}" destId="{130E0B33-FD8E-42A5-872B-8BF9E1874A43}" srcOrd="0" destOrd="0" presId="urn:microsoft.com/office/officeart/2018/2/layout/IconVerticalSolidList"/>
    <dgm:cxn modelId="{D7A7867D-6D77-4EAD-8B3E-71B40BEB5B75}" type="presOf" srcId="{4E7BD20F-2F04-43B9-969F-07AF971221DC}" destId="{33CCB80F-75DA-4A80-BFEE-5CD017774B32}" srcOrd="0" destOrd="0" presId="urn:microsoft.com/office/officeart/2018/2/layout/IconVerticalSolidList"/>
    <dgm:cxn modelId="{DC7A3D97-29D5-4D56-A4D6-98178E586F04}" srcId="{2535DCA2-368B-4707-8EB7-FD5FB23E9CA3}" destId="{9BC54BFC-A431-4E99-97FF-1823AD9C7DFC}" srcOrd="0" destOrd="0" parTransId="{4C554299-9F9A-4C9D-AE8B-DB9B0F884549}" sibTransId="{465AD95A-2B3D-40AF-862E-6CBA7A32AA97}"/>
    <dgm:cxn modelId="{9C0408A3-9DD3-4124-A3B8-61D568AE646E}" type="presOf" srcId="{9BC54BFC-A431-4E99-97FF-1823AD9C7DFC}" destId="{F0F7BF9C-65E6-499B-BEAD-6573B2E23979}" srcOrd="0" destOrd="0" presId="urn:microsoft.com/office/officeart/2018/2/layout/IconVerticalSolidList"/>
    <dgm:cxn modelId="{6AE0B0E1-0175-485C-B9AE-FEC12F2256CC}" type="presParOf" srcId="{130E0B33-FD8E-42A5-872B-8BF9E1874A43}" destId="{EA74A19A-26A4-4435-BB88-0590174DB3C6}" srcOrd="0" destOrd="0" presId="urn:microsoft.com/office/officeart/2018/2/layout/IconVerticalSolidList"/>
    <dgm:cxn modelId="{59961213-D401-43CB-899C-9BC9BE1D3AFC}" type="presParOf" srcId="{EA74A19A-26A4-4435-BB88-0590174DB3C6}" destId="{E4BCE874-C9B0-487C-A1A2-E1125B5FB4D4}" srcOrd="0" destOrd="0" presId="urn:microsoft.com/office/officeart/2018/2/layout/IconVerticalSolidList"/>
    <dgm:cxn modelId="{9AC3F30D-4E65-4E4C-B7DF-FABD9594FF02}" type="presParOf" srcId="{EA74A19A-26A4-4435-BB88-0590174DB3C6}" destId="{3B6C8377-729E-41DC-883C-B53C0C6D6737}" srcOrd="1" destOrd="0" presId="urn:microsoft.com/office/officeart/2018/2/layout/IconVerticalSolidList"/>
    <dgm:cxn modelId="{0A05FE82-BADB-4B66-BDAA-BC7E5C8BB0A3}" type="presParOf" srcId="{EA74A19A-26A4-4435-BB88-0590174DB3C6}" destId="{4113CC11-5899-4BDD-85C2-C40FA371583C}" srcOrd="2" destOrd="0" presId="urn:microsoft.com/office/officeart/2018/2/layout/IconVerticalSolidList"/>
    <dgm:cxn modelId="{659910A4-D9D0-4233-9800-51144D52D256}" type="presParOf" srcId="{EA74A19A-26A4-4435-BB88-0590174DB3C6}" destId="{F0F7BF9C-65E6-499B-BEAD-6573B2E23979}" srcOrd="3" destOrd="0" presId="urn:microsoft.com/office/officeart/2018/2/layout/IconVerticalSolidList"/>
    <dgm:cxn modelId="{D6AD6899-3052-4D20-84EB-1CF4B0954CD5}" type="presParOf" srcId="{130E0B33-FD8E-42A5-872B-8BF9E1874A43}" destId="{099A2BB1-F1D4-403D-93C9-03E3CBA8562A}" srcOrd="1" destOrd="0" presId="urn:microsoft.com/office/officeart/2018/2/layout/IconVerticalSolidList"/>
    <dgm:cxn modelId="{40DDE640-8462-4103-87F9-1C80594BAD69}" type="presParOf" srcId="{130E0B33-FD8E-42A5-872B-8BF9E1874A43}" destId="{0EA8B7D4-F7CF-490A-AF3E-DE156DC0F743}" srcOrd="2" destOrd="0" presId="urn:microsoft.com/office/officeart/2018/2/layout/IconVerticalSolidList"/>
    <dgm:cxn modelId="{DF5E8E4E-0621-482E-9C1B-AD53045EDFB2}" type="presParOf" srcId="{0EA8B7D4-F7CF-490A-AF3E-DE156DC0F743}" destId="{4E675801-6CEC-46D1-8D28-5076EDAF6530}" srcOrd="0" destOrd="0" presId="urn:microsoft.com/office/officeart/2018/2/layout/IconVerticalSolidList"/>
    <dgm:cxn modelId="{8F82144A-DB01-40C7-BA13-0058D7D3F78D}" type="presParOf" srcId="{0EA8B7D4-F7CF-490A-AF3E-DE156DC0F743}" destId="{ACF41825-5C4B-4FFE-8552-A4964E833244}" srcOrd="1" destOrd="0" presId="urn:microsoft.com/office/officeart/2018/2/layout/IconVerticalSolidList"/>
    <dgm:cxn modelId="{3A1A6F86-6815-4268-A2C2-80DC037D6C43}" type="presParOf" srcId="{0EA8B7D4-F7CF-490A-AF3E-DE156DC0F743}" destId="{D7486565-F606-4552-B74A-D7F8B5E790CB}" srcOrd="2" destOrd="0" presId="urn:microsoft.com/office/officeart/2018/2/layout/IconVerticalSolidList"/>
    <dgm:cxn modelId="{0170E104-9A7D-4F70-B8FD-D0F447E796D3}" type="presParOf" srcId="{0EA8B7D4-F7CF-490A-AF3E-DE156DC0F743}" destId="{DD58F083-269D-413E-ACEF-CE1027FD5AEC}" srcOrd="3" destOrd="0" presId="urn:microsoft.com/office/officeart/2018/2/layout/IconVerticalSolidList"/>
    <dgm:cxn modelId="{05CBFC83-0E91-4FC2-8A85-B4A370E24D8B}" type="presParOf" srcId="{130E0B33-FD8E-42A5-872B-8BF9E1874A43}" destId="{9CD5EC13-2C4A-492B-B1BD-CA506C1A1524}" srcOrd="3" destOrd="0" presId="urn:microsoft.com/office/officeart/2018/2/layout/IconVerticalSolidList"/>
    <dgm:cxn modelId="{FE1BD60C-BAF1-4BE7-8CB9-A3895F7E1FC8}" type="presParOf" srcId="{130E0B33-FD8E-42A5-872B-8BF9E1874A43}" destId="{43BCDBC1-6E15-47E2-B587-DA41B88F4AB1}" srcOrd="4" destOrd="0" presId="urn:microsoft.com/office/officeart/2018/2/layout/IconVerticalSolidList"/>
    <dgm:cxn modelId="{8D138108-2560-4A29-806A-63F2CF02CB4A}" type="presParOf" srcId="{43BCDBC1-6E15-47E2-B587-DA41B88F4AB1}" destId="{B8165231-D4DB-48D6-8345-D3F7388B13CC}" srcOrd="0" destOrd="0" presId="urn:microsoft.com/office/officeart/2018/2/layout/IconVerticalSolidList"/>
    <dgm:cxn modelId="{ECC78FE1-CFB3-4FA9-80B4-C7473C548604}" type="presParOf" srcId="{43BCDBC1-6E15-47E2-B587-DA41B88F4AB1}" destId="{BC9F71A6-899E-413C-B1F2-101B53712749}" srcOrd="1" destOrd="0" presId="urn:microsoft.com/office/officeart/2018/2/layout/IconVerticalSolidList"/>
    <dgm:cxn modelId="{1EF44D2F-C27F-4E32-A5F1-DAA029844B5E}" type="presParOf" srcId="{43BCDBC1-6E15-47E2-B587-DA41B88F4AB1}" destId="{E726D4BF-987A-466D-A8E4-A5B27F663B52}" srcOrd="2" destOrd="0" presId="urn:microsoft.com/office/officeart/2018/2/layout/IconVerticalSolidList"/>
    <dgm:cxn modelId="{EBA92B25-2875-4951-A49C-70DFBDE0AE79}" type="presParOf" srcId="{43BCDBC1-6E15-47E2-B587-DA41B88F4AB1}" destId="{33CCB80F-75DA-4A80-BFEE-5CD017774B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669ADF4-C1AA-4FAB-A0CB-FD3FAB93F25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41A6F94-447E-4261-A79E-83F5E13685B8}">
      <dgm:prSet/>
      <dgm:spPr/>
      <dgm:t>
        <a:bodyPr/>
        <a:lstStyle/>
        <a:p>
          <a:pPr>
            <a:defRPr cap="all"/>
          </a:pPr>
          <a:r>
            <a:rPr lang="nl-NL" dirty="0"/>
            <a:t>Stel open vragen</a:t>
          </a:r>
          <a:endParaRPr lang="en-US" dirty="0"/>
        </a:p>
      </dgm:t>
    </dgm:pt>
    <dgm:pt modelId="{A05EA92B-ED2C-4C90-B18E-D6265D81F1C5}" type="parTrans" cxnId="{8C47AEC9-68F5-44FD-98C4-4C5DF0AD567C}">
      <dgm:prSet/>
      <dgm:spPr/>
      <dgm:t>
        <a:bodyPr/>
        <a:lstStyle/>
        <a:p>
          <a:endParaRPr lang="en-US"/>
        </a:p>
      </dgm:t>
    </dgm:pt>
    <dgm:pt modelId="{E978E748-F1C5-405A-91F0-B10A9485BDBD}" type="sibTrans" cxnId="{8C47AEC9-68F5-44FD-98C4-4C5DF0AD567C}">
      <dgm:prSet/>
      <dgm:spPr/>
      <dgm:t>
        <a:bodyPr/>
        <a:lstStyle/>
        <a:p>
          <a:endParaRPr lang="en-US"/>
        </a:p>
      </dgm:t>
    </dgm:pt>
    <dgm:pt modelId="{66820762-EC96-4EF0-AFBD-14808D3EDE0A}">
      <dgm:prSet/>
      <dgm:spPr/>
      <dgm:t>
        <a:bodyPr/>
        <a:lstStyle/>
        <a:p>
          <a:pPr>
            <a:defRPr cap="all"/>
          </a:pPr>
          <a:r>
            <a:rPr lang="nl-NL" dirty="0"/>
            <a:t>Bouw stiltes in voor het maken van aantekeningen</a:t>
          </a:r>
          <a:endParaRPr lang="en-US" dirty="0"/>
        </a:p>
      </dgm:t>
    </dgm:pt>
    <dgm:pt modelId="{C9D601CE-D9B8-4565-9F73-D9DFEFF55846}" type="parTrans" cxnId="{5AEF4FAF-6E51-442A-88F5-01A1B7DFC39F}">
      <dgm:prSet/>
      <dgm:spPr/>
      <dgm:t>
        <a:bodyPr/>
        <a:lstStyle/>
        <a:p>
          <a:endParaRPr lang="en-US"/>
        </a:p>
      </dgm:t>
    </dgm:pt>
    <dgm:pt modelId="{AC03B2ED-9F4A-4EC1-86AA-4D74EF705DD6}" type="sibTrans" cxnId="{5AEF4FAF-6E51-442A-88F5-01A1B7DFC39F}">
      <dgm:prSet/>
      <dgm:spPr/>
      <dgm:t>
        <a:bodyPr/>
        <a:lstStyle/>
        <a:p>
          <a:endParaRPr lang="en-US"/>
        </a:p>
      </dgm:t>
    </dgm:pt>
    <dgm:pt modelId="{A2A491C3-6C60-4D57-A668-6EA6ED48598A}">
      <dgm:prSet/>
      <dgm:spPr/>
      <dgm:t>
        <a:bodyPr/>
        <a:lstStyle/>
        <a:p>
          <a:pPr>
            <a:defRPr cap="all"/>
          </a:pPr>
          <a:r>
            <a:rPr lang="nl-NL" dirty="0"/>
            <a:t>Luister actief</a:t>
          </a:r>
          <a:endParaRPr lang="en-US" dirty="0"/>
        </a:p>
      </dgm:t>
    </dgm:pt>
    <dgm:pt modelId="{E5F11C57-4BBC-4096-9715-6F1B5C09B14A}" type="parTrans" cxnId="{E77F78DC-5E13-45A3-94FD-7F42840D48CA}">
      <dgm:prSet/>
      <dgm:spPr/>
      <dgm:t>
        <a:bodyPr/>
        <a:lstStyle/>
        <a:p>
          <a:endParaRPr lang="en-US"/>
        </a:p>
      </dgm:t>
    </dgm:pt>
    <dgm:pt modelId="{87A242E1-948B-4CA3-A1B5-DD5CCD4AE07F}" type="sibTrans" cxnId="{E77F78DC-5E13-45A3-94FD-7F42840D48CA}">
      <dgm:prSet/>
      <dgm:spPr/>
      <dgm:t>
        <a:bodyPr/>
        <a:lstStyle/>
        <a:p>
          <a:endParaRPr lang="en-US"/>
        </a:p>
      </dgm:t>
    </dgm:pt>
    <dgm:pt modelId="{4B8D9779-A4BC-45D9-98DC-7B111C08E235}" type="pres">
      <dgm:prSet presAssocID="{3669ADF4-C1AA-4FAB-A0CB-FD3FAB93F259}" presName="root" presStyleCnt="0">
        <dgm:presLayoutVars>
          <dgm:dir/>
          <dgm:resizeHandles val="exact"/>
        </dgm:presLayoutVars>
      </dgm:prSet>
      <dgm:spPr/>
    </dgm:pt>
    <dgm:pt modelId="{1D2FB496-4717-402F-9E6E-15BD49F97C9A}" type="pres">
      <dgm:prSet presAssocID="{641A6F94-447E-4261-A79E-83F5E13685B8}" presName="compNode" presStyleCnt="0"/>
      <dgm:spPr/>
    </dgm:pt>
    <dgm:pt modelId="{603781E3-D91E-47F8-94D5-68CBD2124471}" type="pres">
      <dgm:prSet presAssocID="{641A6F94-447E-4261-A79E-83F5E13685B8}" presName="iconBgRect" presStyleLbl="bgShp" presStyleIdx="0" presStyleCnt="3"/>
      <dgm:spPr/>
    </dgm:pt>
    <dgm:pt modelId="{B2511691-FF3D-472D-8437-AD8D3934DBF4}" type="pres">
      <dgm:prSet presAssocID="{641A6F94-447E-4261-A79E-83F5E13685B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B88566EB-9C3C-4AB5-A7B2-9A12B25BC1A8}" type="pres">
      <dgm:prSet presAssocID="{641A6F94-447E-4261-A79E-83F5E13685B8}" presName="spaceRect" presStyleCnt="0"/>
      <dgm:spPr/>
    </dgm:pt>
    <dgm:pt modelId="{C7AFDFCC-0D35-4C6C-9459-8C57FABE3BB5}" type="pres">
      <dgm:prSet presAssocID="{641A6F94-447E-4261-A79E-83F5E13685B8}" presName="textRect" presStyleLbl="revTx" presStyleIdx="0" presStyleCnt="3">
        <dgm:presLayoutVars>
          <dgm:chMax val="1"/>
          <dgm:chPref val="1"/>
        </dgm:presLayoutVars>
      </dgm:prSet>
      <dgm:spPr/>
    </dgm:pt>
    <dgm:pt modelId="{0F983EAD-6A01-4A49-85CA-2161422EDEBF}" type="pres">
      <dgm:prSet presAssocID="{E978E748-F1C5-405A-91F0-B10A9485BDBD}" presName="sibTrans" presStyleCnt="0"/>
      <dgm:spPr/>
    </dgm:pt>
    <dgm:pt modelId="{A5BC4C20-EEB3-4F1E-AB29-6F31923A2D93}" type="pres">
      <dgm:prSet presAssocID="{66820762-EC96-4EF0-AFBD-14808D3EDE0A}" presName="compNode" presStyleCnt="0"/>
      <dgm:spPr/>
    </dgm:pt>
    <dgm:pt modelId="{896F5A8E-FF9B-4BEF-894A-40923F7D0322}" type="pres">
      <dgm:prSet presAssocID="{66820762-EC96-4EF0-AFBD-14808D3EDE0A}" presName="iconBgRect" presStyleLbl="bgShp" presStyleIdx="1" presStyleCnt="3"/>
      <dgm:spPr/>
    </dgm:pt>
    <dgm:pt modelId="{C35E3602-AD87-4AF2-8E1B-6DCBC34B4B6D}" type="pres">
      <dgm:prSet presAssocID="{66820762-EC96-4EF0-AFBD-14808D3EDE0A}" presName="iconRect" presStyleLbl="node1" presStyleIdx="1" presStyleCnt="3" custLinFactNeighborX="7940" custLinFactNeighborY="-133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25000" b="-25000"/>
          </a:stretch>
        </a:blipFill>
        <a:ln>
          <a:noFill/>
        </a:ln>
      </dgm:spPr>
    </dgm:pt>
    <dgm:pt modelId="{27778813-3D93-49B4-BBB3-B1400EEE7383}" type="pres">
      <dgm:prSet presAssocID="{66820762-EC96-4EF0-AFBD-14808D3EDE0A}" presName="spaceRect" presStyleCnt="0"/>
      <dgm:spPr/>
    </dgm:pt>
    <dgm:pt modelId="{FC85A1B5-CAF2-4B3A-A957-91F3AF1CD01B}" type="pres">
      <dgm:prSet presAssocID="{66820762-EC96-4EF0-AFBD-14808D3EDE0A}" presName="textRect" presStyleLbl="revTx" presStyleIdx="1" presStyleCnt="3">
        <dgm:presLayoutVars>
          <dgm:chMax val="1"/>
          <dgm:chPref val="1"/>
        </dgm:presLayoutVars>
      </dgm:prSet>
      <dgm:spPr/>
    </dgm:pt>
    <dgm:pt modelId="{C16C51F5-04DE-4148-A57C-262E26216C5D}" type="pres">
      <dgm:prSet presAssocID="{AC03B2ED-9F4A-4EC1-86AA-4D74EF705DD6}" presName="sibTrans" presStyleCnt="0"/>
      <dgm:spPr/>
    </dgm:pt>
    <dgm:pt modelId="{1FA274CF-151E-4569-8487-9709C95228DA}" type="pres">
      <dgm:prSet presAssocID="{A2A491C3-6C60-4D57-A668-6EA6ED48598A}" presName="compNode" presStyleCnt="0"/>
      <dgm:spPr/>
    </dgm:pt>
    <dgm:pt modelId="{8DF0C5FE-5C35-4D99-B3BB-2BCA26F0D5AF}" type="pres">
      <dgm:prSet presAssocID="{A2A491C3-6C60-4D57-A668-6EA6ED48598A}" presName="iconBgRect" presStyleLbl="bgShp" presStyleIdx="2" presStyleCnt="3"/>
      <dgm:spPr/>
    </dgm:pt>
    <dgm:pt modelId="{62C93AAC-FAC6-47C3-8BCD-2DFB1EDB4C20}" type="pres">
      <dgm:prSet presAssocID="{A2A491C3-6C60-4D57-A668-6EA6ED4859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phones"/>
        </a:ext>
      </dgm:extLst>
    </dgm:pt>
    <dgm:pt modelId="{E11A6F4D-502B-4807-A0DE-082D2B6E9BFD}" type="pres">
      <dgm:prSet presAssocID="{A2A491C3-6C60-4D57-A668-6EA6ED48598A}" presName="spaceRect" presStyleCnt="0"/>
      <dgm:spPr/>
    </dgm:pt>
    <dgm:pt modelId="{82CDD475-932D-4955-853A-FC605CA1C80C}" type="pres">
      <dgm:prSet presAssocID="{A2A491C3-6C60-4D57-A668-6EA6ED48598A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BB2DB17-0AA3-4621-ACA2-967BED589607}" type="presOf" srcId="{66820762-EC96-4EF0-AFBD-14808D3EDE0A}" destId="{FC85A1B5-CAF2-4B3A-A957-91F3AF1CD01B}" srcOrd="0" destOrd="0" presId="urn:microsoft.com/office/officeart/2018/5/layout/IconCircleLabelList"/>
    <dgm:cxn modelId="{B9A2E123-C7CC-4DBC-90AE-86288138769F}" type="presOf" srcId="{3669ADF4-C1AA-4FAB-A0CB-FD3FAB93F259}" destId="{4B8D9779-A4BC-45D9-98DC-7B111C08E235}" srcOrd="0" destOrd="0" presId="urn:microsoft.com/office/officeart/2018/5/layout/IconCircleLabelList"/>
    <dgm:cxn modelId="{5AEF4FAF-6E51-442A-88F5-01A1B7DFC39F}" srcId="{3669ADF4-C1AA-4FAB-A0CB-FD3FAB93F259}" destId="{66820762-EC96-4EF0-AFBD-14808D3EDE0A}" srcOrd="1" destOrd="0" parTransId="{C9D601CE-D9B8-4565-9F73-D9DFEFF55846}" sibTransId="{AC03B2ED-9F4A-4EC1-86AA-4D74EF705DD6}"/>
    <dgm:cxn modelId="{8C47AEC9-68F5-44FD-98C4-4C5DF0AD567C}" srcId="{3669ADF4-C1AA-4FAB-A0CB-FD3FAB93F259}" destId="{641A6F94-447E-4261-A79E-83F5E13685B8}" srcOrd="0" destOrd="0" parTransId="{A05EA92B-ED2C-4C90-B18E-D6265D81F1C5}" sibTransId="{E978E748-F1C5-405A-91F0-B10A9485BDBD}"/>
    <dgm:cxn modelId="{68AD0CD6-75B0-411A-86F3-B804D1F00AE9}" type="presOf" srcId="{A2A491C3-6C60-4D57-A668-6EA6ED48598A}" destId="{82CDD475-932D-4955-853A-FC605CA1C80C}" srcOrd="0" destOrd="0" presId="urn:microsoft.com/office/officeart/2018/5/layout/IconCircleLabelList"/>
    <dgm:cxn modelId="{E77F78DC-5E13-45A3-94FD-7F42840D48CA}" srcId="{3669ADF4-C1AA-4FAB-A0CB-FD3FAB93F259}" destId="{A2A491C3-6C60-4D57-A668-6EA6ED48598A}" srcOrd="2" destOrd="0" parTransId="{E5F11C57-4BBC-4096-9715-6F1B5C09B14A}" sibTransId="{87A242E1-948B-4CA3-A1B5-DD5CCD4AE07F}"/>
    <dgm:cxn modelId="{8518DBFC-F941-42E5-9D5F-369E85839744}" type="presOf" srcId="{641A6F94-447E-4261-A79E-83F5E13685B8}" destId="{C7AFDFCC-0D35-4C6C-9459-8C57FABE3BB5}" srcOrd="0" destOrd="0" presId="urn:microsoft.com/office/officeart/2018/5/layout/IconCircleLabelList"/>
    <dgm:cxn modelId="{9DF7FDEC-B53F-4238-8BAB-46161181F7F3}" type="presParOf" srcId="{4B8D9779-A4BC-45D9-98DC-7B111C08E235}" destId="{1D2FB496-4717-402F-9E6E-15BD49F97C9A}" srcOrd="0" destOrd="0" presId="urn:microsoft.com/office/officeart/2018/5/layout/IconCircleLabelList"/>
    <dgm:cxn modelId="{8A776D8C-E133-42D3-907A-211084341B28}" type="presParOf" srcId="{1D2FB496-4717-402F-9E6E-15BD49F97C9A}" destId="{603781E3-D91E-47F8-94D5-68CBD2124471}" srcOrd="0" destOrd="0" presId="urn:microsoft.com/office/officeart/2018/5/layout/IconCircleLabelList"/>
    <dgm:cxn modelId="{D8B36812-ED51-42F6-91DD-0D4CFFF03617}" type="presParOf" srcId="{1D2FB496-4717-402F-9E6E-15BD49F97C9A}" destId="{B2511691-FF3D-472D-8437-AD8D3934DBF4}" srcOrd="1" destOrd="0" presId="urn:microsoft.com/office/officeart/2018/5/layout/IconCircleLabelList"/>
    <dgm:cxn modelId="{1B511CD1-DFD7-493A-9BD3-A9BC80323410}" type="presParOf" srcId="{1D2FB496-4717-402F-9E6E-15BD49F97C9A}" destId="{B88566EB-9C3C-4AB5-A7B2-9A12B25BC1A8}" srcOrd="2" destOrd="0" presId="urn:microsoft.com/office/officeart/2018/5/layout/IconCircleLabelList"/>
    <dgm:cxn modelId="{18A53C9E-BC31-4185-B877-11F8FC2237B7}" type="presParOf" srcId="{1D2FB496-4717-402F-9E6E-15BD49F97C9A}" destId="{C7AFDFCC-0D35-4C6C-9459-8C57FABE3BB5}" srcOrd="3" destOrd="0" presId="urn:microsoft.com/office/officeart/2018/5/layout/IconCircleLabelList"/>
    <dgm:cxn modelId="{6F1D8B87-16C7-4C75-8FB6-C7B347237AD1}" type="presParOf" srcId="{4B8D9779-A4BC-45D9-98DC-7B111C08E235}" destId="{0F983EAD-6A01-4A49-85CA-2161422EDEBF}" srcOrd="1" destOrd="0" presId="urn:microsoft.com/office/officeart/2018/5/layout/IconCircleLabelList"/>
    <dgm:cxn modelId="{2556F426-ABCB-400E-A341-71F8F3C59B8B}" type="presParOf" srcId="{4B8D9779-A4BC-45D9-98DC-7B111C08E235}" destId="{A5BC4C20-EEB3-4F1E-AB29-6F31923A2D93}" srcOrd="2" destOrd="0" presId="urn:microsoft.com/office/officeart/2018/5/layout/IconCircleLabelList"/>
    <dgm:cxn modelId="{BBDA4094-7A54-40AC-B9ED-C8ECD9D18115}" type="presParOf" srcId="{A5BC4C20-EEB3-4F1E-AB29-6F31923A2D93}" destId="{896F5A8E-FF9B-4BEF-894A-40923F7D0322}" srcOrd="0" destOrd="0" presId="urn:microsoft.com/office/officeart/2018/5/layout/IconCircleLabelList"/>
    <dgm:cxn modelId="{55A4E544-3A37-49BE-A63E-70C0C8ACF7F0}" type="presParOf" srcId="{A5BC4C20-EEB3-4F1E-AB29-6F31923A2D93}" destId="{C35E3602-AD87-4AF2-8E1B-6DCBC34B4B6D}" srcOrd="1" destOrd="0" presId="urn:microsoft.com/office/officeart/2018/5/layout/IconCircleLabelList"/>
    <dgm:cxn modelId="{537F5570-92D1-42C9-80AD-74793A98215B}" type="presParOf" srcId="{A5BC4C20-EEB3-4F1E-AB29-6F31923A2D93}" destId="{27778813-3D93-49B4-BBB3-B1400EEE7383}" srcOrd="2" destOrd="0" presId="urn:microsoft.com/office/officeart/2018/5/layout/IconCircleLabelList"/>
    <dgm:cxn modelId="{661EA95E-2494-4839-92C8-3709FB880F9A}" type="presParOf" srcId="{A5BC4C20-EEB3-4F1E-AB29-6F31923A2D93}" destId="{FC85A1B5-CAF2-4B3A-A957-91F3AF1CD01B}" srcOrd="3" destOrd="0" presId="urn:microsoft.com/office/officeart/2018/5/layout/IconCircleLabelList"/>
    <dgm:cxn modelId="{018551B7-CE86-4646-BAE5-24C6D3A6CCA9}" type="presParOf" srcId="{4B8D9779-A4BC-45D9-98DC-7B111C08E235}" destId="{C16C51F5-04DE-4148-A57C-262E26216C5D}" srcOrd="3" destOrd="0" presId="urn:microsoft.com/office/officeart/2018/5/layout/IconCircleLabelList"/>
    <dgm:cxn modelId="{26CD4850-E63C-4C5C-BE11-0A20AC0DBCA9}" type="presParOf" srcId="{4B8D9779-A4BC-45D9-98DC-7B111C08E235}" destId="{1FA274CF-151E-4569-8487-9709C95228DA}" srcOrd="4" destOrd="0" presId="urn:microsoft.com/office/officeart/2018/5/layout/IconCircleLabelList"/>
    <dgm:cxn modelId="{EFEBEAD3-D72B-41DB-9831-023ED7EFA1C6}" type="presParOf" srcId="{1FA274CF-151E-4569-8487-9709C95228DA}" destId="{8DF0C5FE-5C35-4D99-B3BB-2BCA26F0D5AF}" srcOrd="0" destOrd="0" presId="urn:microsoft.com/office/officeart/2018/5/layout/IconCircleLabelList"/>
    <dgm:cxn modelId="{CB6A7DE4-A0BA-44F8-B472-C0A0EE4EAD0D}" type="presParOf" srcId="{1FA274CF-151E-4569-8487-9709C95228DA}" destId="{62C93AAC-FAC6-47C3-8BCD-2DFB1EDB4C20}" srcOrd="1" destOrd="0" presId="urn:microsoft.com/office/officeart/2018/5/layout/IconCircleLabelList"/>
    <dgm:cxn modelId="{874674EB-112C-4DC7-AA8F-4B17F7CC9DF9}" type="presParOf" srcId="{1FA274CF-151E-4569-8487-9709C95228DA}" destId="{E11A6F4D-502B-4807-A0DE-082D2B6E9BFD}" srcOrd="2" destOrd="0" presId="urn:microsoft.com/office/officeart/2018/5/layout/IconCircleLabelList"/>
    <dgm:cxn modelId="{8CCBFF2F-3DFF-4EA5-9C70-A870514FB994}" type="presParOf" srcId="{1FA274CF-151E-4569-8487-9709C95228DA}" destId="{82CDD475-932D-4955-853A-FC605CA1C80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593461F-EE65-45BA-B2B7-00E0D34A8EF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A409BDD-B45D-4CDE-9744-EAA150BE7218}">
      <dgm:prSet/>
      <dgm:spPr/>
      <dgm:t>
        <a:bodyPr/>
        <a:lstStyle/>
        <a:p>
          <a:pPr>
            <a:defRPr cap="all"/>
          </a:pPr>
          <a:r>
            <a:rPr lang="nl-NL" dirty="0"/>
            <a:t>Stel open vragen</a:t>
          </a:r>
          <a:endParaRPr lang="en-US" dirty="0"/>
        </a:p>
      </dgm:t>
    </dgm:pt>
    <dgm:pt modelId="{35A3EF81-9366-4C25-B37B-78C0C0C33C48}" type="parTrans" cxnId="{1A482622-C640-43AD-B966-354364DCDEB5}">
      <dgm:prSet/>
      <dgm:spPr/>
      <dgm:t>
        <a:bodyPr/>
        <a:lstStyle/>
        <a:p>
          <a:endParaRPr lang="en-US"/>
        </a:p>
      </dgm:t>
    </dgm:pt>
    <dgm:pt modelId="{2134D10D-C9E9-448A-9F4B-D2CED091B259}" type="sibTrans" cxnId="{1A482622-C640-43AD-B966-354364DCDEB5}">
      <dgm:prSet/>
      <dgm:spPr/>
      <dgm:t>
        <a:bodyPr/>
        <a:lstStyle/>
        <a:p>
          <a:endParaRPr lang="en-US"/>
        </a:p>
      </dgm:t>
    </dgm:pt>
    <dgm:pt modelId="{4F9095BE-40C0-4EDB-AF82-2AABFF7388B6}">
      <dgm:prSet/>
      <dgm:spPr/>
      <dgm:t>
        <a:bodyPr/>
        <a:lstStyle/>
        <a:p>
          <a:pPr>
            <a:defRPr cap="all"/>
          </a:pPr>
          <a:r>
            <a:rPr lang="nl-NL" dirty="0"/>
            <a:t>Parafraseer na elk onderdeel</a:t>
          </a:r>
          <a:endParaRPr lang="en-US" dirty="0"/>
        </a:p>
      </dgm:t>
    </dgm:pt>
    <dgm:pt modelId="{44ABEAA9-33A7-4398-8543-B452234BA60C}" type="parTrans" cxnId="{78FF995C-B9D9-483F-85AC-070694CE53FA}">
      <dgm:prSet/>
      <dgm:spPr/>
      <dgm:t>
        <a:bodyPr/>
        <a:lstStyle/>
        <a:p>
          <a:endParaRPr lang="en-US"/>
        </a:p>
      </dgm:t>
    </dgm:pt>
    <dgm:pt modelId="{F3EA6501-6960-47CE-B71E-A01CE41F8506}" type="sibTrans" cxnId="{78FF995C-B9D9-483F-85AC-070694CE53FA}">
      <dgm:prSet/>
      <dgm:spPr/>
      <dgm:t>
        <a:bodyPr/>
        <a:lstStyle/>
        <a:p>
          <a:endParaRPr lang="en-US"/>
        </a:p>
      </dgm:t>
    </dgm:pt>
    <dgm:pt modelId="{CE43E2C8-2065-46D7-B741-9BC3D623AC9C}">
      <dgm:prSet/>
      <dgm:spPr/>
      <dgm:t>
        <a:bodyPr/>
        <a:lstStyle/>
        <a:p>
          <a:pPr>
            <a:defRPr cap="all"/>
          </a:pPr>
          <a:r>
            <a:rPr lang="nl-NL" dirty="0"/>
            <a:t>Laat de ander niet te lang aan het woord (afkappen)</a:t>
          </a:r>
          <a:endParaRPr lang="en-US" dirty="0"/>
        </a:p>
      </dgm:t>
    </dgm:pt>
    <dgm:pt modelId="{CC26B273-088A-4928-ABAD-61647BB700A2}" type="parTrans" cxnId="{5120DA50-0E1A-4258-9321-4E4E536DD15E}">
      <dgm:prSet/>
      <dgm:spPr/>
      <dgm:t>
        <a:bodyPr/>
        <a:lstStyle/>
        <a:p>
          <a:endParaRPr lang="en-US"/>
        </a:p>
      </dgm:t>
    </dgm:pt>
    <dgm:pt modelId="{3CA72C50-F58F-4612-8675-46A93987402C}" type="sibTrans" cxnId="{5120DA50-0E1A-4258-9321-4E4E536DD15E}">
      <dgm:prSet/>
      <dgm:spPr/>
      <dgm:t>
        <a:bodyPr/>
        <a:lstStyle/>
        <a:p>
          <a:endParaRPr lang="en-US"/>
        </a:p>
      </dgm:t>
    </dgm:pt>
    <dgm:pt modelId="{D0BC6089-05FB-44E1-B056-B7060A467495}">
      <dgm:prSet/>
      <dgm:spPr/>
      <dgm:t>
        <a:bodyPr/>
        <a:lstStyle/>
        <a:p>
          <a:pPr>
            <a:defRPr cap="all"/>
          </a:pPr>
          <a:r>
            <a:rPr lang="nl-NL" dirty="0"/>
            <a:t>Minder actieve houding aannemen </a:t>
          </a:r>
          <a:endParaRPr lang="en-US" dirty="0"/>
        </a:p>
      </dgm:t>
    </dgm:pt>
    <dgm:pt modelId="{218A7C9A-229F-4668-8A35-CC9467E973E1}" type="parTrans" cxnId="{ABB7575F-8480-4F96-A4BF-ED24834FEDB0}">
      <dgm:prSet/>
      <dgm:spPr/>
      <dgm:t>
        <a:bodyPr/>
        <a:lstStyle/>
        <a:p>
          <a:endParaRPr lang="en-US"/>
        </a:p>
      </dgm:t>
    </dgm:pt>
    <dgm:pt modelId="{A6AB35A8-5019-44F0-B20A-51CDDAF4BFDE}" type="sibTrans" cxnId="{ABB7575F-8480-4F96-A4BF-ED24834FEDB0}">
      <dgm:prSet/>
      <dgm:spPr/>
      <dgm:t>
        <a:bodyPr/>
        <a:lstStyle/>
        <a:p>
          <a:endParaRPr lang="en-US"/>
        </a:p>
      </dgm:t>
    </dgm:pt>
    <dgm:pt modelId="{CEAB6E71-4753-4794-9A0B-61F04E8DBA10}">
      <dgm:prSet/>
      <dgm:spPr/>
      <dgm:t>
        <a:bodyPr/>
        <a:lstStyle/>
        <a:p>
          <a:pPr>
            <a:defRPr cap="all"/>
          </a:pPr>
          <a:r>
            <a:rPr lang="nl-NL" dirty="0"/>
            <a:t>Benoemen tijdsdruk (gezien de tijd wil ik graag overgaan op een ander onderwerp)</a:t>
          </a:r>
          <a:endParaRPr lang="en-US" dirty="0"/>
        </a:p>
      </dgm:t>
    </dgm:pt>
    <dgm:pt modelId="{BE4673C9-A676-4DCF-A58B-BEB3C3295951}" type="parTrans" cxnId="{608F6231-F7B1-4922-94D1-8AF02BCBAB63}">
      <dgm:prSet/>
      <dgm:spPr/>
      <dgm:t>
        <a:bodyPr/>
        <a:lstStyle/>
        <a:p>
          <a:endParaRPr lang="en-US"/>
        </a:p>
      </dgm:t>
    </dgm:pt>
    <dgm:pt modelId="{B88942FD-F70A-40F9-ABBD-D561545A3A57}" type="sibTrans" cxnId="{608F6231-F7B1-4922-94D1-8AF02BCBAB63}">
      <dgm:prSet/>
      <dgm:spPr/>
      <dgm:t>
        <a:bodyPr/>
        <a:lstStyle/>
        <a:p>
          <a:endParaRPr lang="en-US"/>
        </a:p>
      </dgm:t>
    </dgm:pt>
    <dgm:pt modelId="{7EE8B823-8FB2-4AE6-A90C-E4A6E5C25092}" type="pres">
      <dgm:prSet presAssocID="{7593461F-EE65-45BA-B2B7-00E0D34A8EF7}" presName="root" presStyleCnt="0">
        <dgm:presLayoutVars>
          <dgm:dir/>
          <dgm:resizeHandles val="exact"/>
        </dgm:presLayoutVars>
      </dgm:prSet>
      <dgm:spPr/>
    </dgm:pt>
    <dgm:pt modelId="{7B0E96DE-B566-4ADB-BD49-D052DF9FAA3E}" type="pres">
      <dgm:prSet presAssocID="{AA409BDD-B45D-4CDE-9744-EAA150BE7218}" presName="compNode" presStyleCnt="0"/>
      <dgm:spPr/>
    </dgm:pt>
    <dgm:pt modelId="{5A9A182C-FBD4-4AD0-A103-A7EAC0159820}" type="pres">
      <dgm:prSet presAssocID="{AA409BDD-B45D-4CDE-9744-EAA150BE7218}" presName="iconBgRect" presStyleLbl="bgShp" presStyleIdx="0" presStyleCnt="5"/>
      <dgm:spPr/>
    </dgm:pt>
    <dgm:pt modelId="{A07B9439-7791-4B4D-887E-55DC29D070BD}" type="pres">
      <dgm:prSet presAssocID="{AA409BDD-B45D-4CDE-9744-EAA150BE721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5A140331-2D03-4988-900D-9CD3ED47F960}" type="pres">
      <dgm:prSet presAssocID="{AA409BDD-B45D-4CDE-9744-EAA150BE7218}" presName="spaceRect" presStyleCnt="0"/>
      <dgm:spPr/>
    </dgm:pt>
    <dgm:pt modelId="{2DE0401A-34A8-4CF6-87C6-0A18182F45D4}" type="pres">
      <dgm:prSet presAssocID="{AA409BDD-B45D-4CDE-9744-EAA150BE7218}" presName="textRect" presStyleLbl="revTx" presStyleIdx="0" presStyleCnt="5">
        <dgm:presLayoutVars>
          <dgm:chMax val="1"/>
          <dgm:chPref val="1"/>
        </dgm:presLayoutVars>
      </dgm:prSet>
      <dgm:spPr/>
    </dgm:pt>
    <dgm:pt modelId="{03AE9194-3757-4C0B-A6D9-3273180E1CF8}" type="pres">
      <dgm:prSet presAssocID="{2134D10D-C9E9-448A-9F4B-D2CED091B259}" presName="sibTrans" presStyleCnt="0"/>
      <dgm:spPr/>
    </dgm:pt>
    <dgm:pt modelId="{E0CF89D2-312A-4BCD-B047-C669E4CE6C14}" type="pres">
      <dgm:prSet presAssocID="{4F9095BE-40C0-4EDB-AF82-2AABFF7388B6}" presName="compNode" presStyleCnt="0"/>
      <dgm:spPr/>
    </dgm:pt>
    <dgm:pt modelId="{A0F9E475-F1E6-4428-A4A2-E9064DA3C937}" type="pres">
      <dgm:prSet presAssocID="{4F9095BE-40C0-4EDB-AF82-2AABFF7388B6}" presName="iconBgRect" presStyleLbl="bgShp" presStyleIdx="1" presStyleCnt="5"/>
      <dgm:spPr/>
    </dgm:pt>
    <dgm:pt modelId="{4FFF06E7-B4CA-4D09-874D-34B82907E881}" type="pres">
      <dgm:prSet presAssocID="{4F9095BE-40C0-4EDB-AF82-2AABFF7388B6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BE0B8981-0610-4EF6-AF1A-652D6E805C73}" type="pres">
      <dgm:prSet presAssocID="{4F9095BE-40C0-4EDB-AF82-2AABFF7388B6}" presName="spaceRect" presStyleCnt="0"/>
      <dgm:spPr/>
    </dgm:pt>
    <dgm:pt modelId="{A47DD41C-7A41-4711-A335-1FD42C7610DB}" type="pres">
      <dgm:prSet presAssocID="{4F9095BE-40C0-4EDB-AF82-2AABFF7388B6}" presName="textRect" presStyleLbl="revTx" presStyleIdx="1" presStyleCnt="5">
        <dgm:presLayoutVars>
          <dgm:chMax val="1"/>
          <dgm:chPref val="1"/>
        </dgm:presLayoutVars>
      </dgm:prSet>
      <dgm:spPr/>
    </dgm:pt>
    <dgm:pt modelId="{7AD741A5-FE11-4074-A0E4-A049AF37E38D}" type="pres">
      <dgm:prSet presAssocID="{F3EA6501-6960-47CE-B71E-A01CE41F8506}" presName="sibTrans" presStyleCnt="0"/>
      <dgm:spPr/>
    </dgm:pt>
    <dgm:pt modelId="{474E530D-79FD-44C6-A90D-12703DC8B28E}" type="pres">
      <dgm:prSet presAssocID="{CE43E2C8-2065-46D7-B741-9BC3D623AC9C}" presName="compNode" presStyleCnt="0"/>
      <dgm:spPr/>
    </dgm:pt>
    <dgm:pt modelId="{C61AABA5-DC68-4879-8E90-E463F1AE7F22}" type="pres">
      <dgm:prSet presAssocID="{CE43E2C8-2065-46D7-B741-9BC3D623AC9C}" presName="iconBgRect" presStyleLbl="bgShp" presStyleIdx="2" presStyleCnt="5"/>
      <dgm:spPr/>
    </dgm:pt>
    <dgm:pt modelId="{0ACCA5CE-142D-4DFB-9765-D497C63C05A7}" type="pres">
      <dgm:prSet presAssocID="{CE43E2C8-2065-46D7-B741-9BC3D623AC9C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46000" r="-46000"/>
          </a:stretch>
        </a:blipFill>
        <a:ln>
          <a:noFill/>
        </a:ln>
      </dgm:spPr>
    </dgm:pt>
    <dgm:pt modelId="{9A49414B-3889-495A-B1BE-EF552725054D}" type="pres">
      <dgm:prSet presAssocID="{CE43E2C8-2065-46D7-B741-9BC3D623AC9C}" presName="spaceRect" presStyleCnt="0"/>
      <dgm:spPr/>
    </dgm:pt>
    <dgm:pt modelId="{6FBC20F3-4D66-4CF8-A881-78904E0AF245}" type="pres">
      <dgm:prSet presAssocID="{CE43E2C8-2065-46D7-B741-9BC3D623AC9C}" presName="textRect" presStyleLbl="revTx" presStyleIdx="2" presStyleCnt="5">
        <dgm:presLayoutVars>
          <dgm:chMax val="1"/>
          <dgm:chPref val="1"/>
        </dgm:presLayoutVars>
      </dgm:prSet>
      <dgm:spPr/>
    </dgm:pt>
    <dgm:pt modelId="{1F925F55-CB2E-4D13-B457-8950648FE785}" type="pres">
      <dgm:prSet presAssocID="{3CA72C50-F58F-4612-8675-46A93987402C}" presName="sibTrans" presStyleCnt="0"/>
      <dgm:spPr/>
    </dgm:pt>
    <dgm:pt modelId="{9CF8810C-E97E-4795-A365-67392D690AB8}" type="pres">
      <dgm:prSet presAssocID="{D0BC6089-05FB-44E1-B056-B7060A467495}" presName="compNode" presStyleCnt="0"/>
      <dgm:spPr/>
    </dgm:pt>
    <dgm:pt modelId="{34D4D4C1-A8DE-4CAD-B291-AA6C9834C9E4}" type="pres">
      <dgm:prSet presAssocID="{D0BC6089-05FB-44E1-B056-B7060A467495}" presName="iconBgRect" presStyleLbl="bgShp" presStyleIdx="3" presStyleCnt="5"/>
      <dgm:spPr/>
    </dgm:pt>
    <dgm:pt modelId="{BDC33199-D653-44CE-B093-4E9B40E6E2FE}" type="pres">
      <dgm:prSet presAssocID="{D0BC6089-05FB-44E1-B056-B7060A46749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rcRect/>
          <a:stretch>
            <a:fillRect l="-6000" r="-6000"/>
          </a:stretch>
        </a:blipFill>
        <a:ln>
          <a:noFill/>
        </a:ln>
      </dgm:spPr>
    </dgm:pt>
    <dgm:pt modelId="{939D9B1B-E635-486A-AC22-ECA9A1016495}" type="pres">
      <dgm:prSet presAssocID="{D0BC6089-05FB-44E1-B056-B7060A467495}" presName="spaceRect" presStyleCnt="0"/>
      <dgm:spPr/>
    </dgm:pt>
    <dgm:pt modelId="{C0BE62C8-7D09-486B-AEB3-1646D8049E29}" type="pres">
      <dgm:prSet presAssocID="{D0BC6089-05FB-44E1-B056-B7060A467495}" presName="textRect" presStyleLbl="revTx" presStyleIdx="3" presStyleCnt="5">
        <dgm:presLayoutVars>
          <dgm:chMax val="1"/>
          <dgm:chPref val="1"/>
        </dgm:presLayoutVars>
      </dgm:prSet>
      <dgm:spPr/>
    </dgm:pt>
    <dgm:pt modelId="{599A68D5-3093-4004-B2B6-11F2D3A61B63}" type="pres">
      <dgm:prSet presAssocID="{A6AB35A8-5019-44F0-B20A-51CDDAF4BFDE}" presName="sibTrans" presStyleCnt="0"/>
      <dgm:spPr/>
    </dgm:pt>
    <dgm:pt modelId="{1F0AAE36-2FCF-43E2-A6CA-3CBDD8E6CA63}" type="pres">
      <dgm:prSet presAssocID="{CEAB6E71-4753-4794-9A0B-61F04E8DBA10}" presName="compNode" presStyleCnt="0"/>
      <dgm:spPr/>
    </dgm:pt>
    <dgm:pt modelId="{1878EAE5-0C79-4F44-A1A4-54C1163F0B1D}" type="pres">
      <dgm:prSet presAssocID="{CEAB6E71-4753-4794-9A0B-61F04E8DBA10}" presName="iconBgRect" presStyleLbl="bgShp" presStyleIdx="4" presStyleCnt="5"/>
      <dgm:spPr/>
    </dgm:pt>
    <dgm:pt modelId="{9D2EAC0A-5CBF-44CD-8B55-C24185903A62}" type="pres">
      <dgm:prSet presAssocID="{CEAB6E71-4753-4794-9A0B-61F04E8DBA10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599EEE51-1ED0-427E-8977-3F8A858FED00}" type="pres">
      <dgm:prSet presAssocID="{CEAB6E71-4753-4794-9A0B-61F04E8DBA10}" presName="spaceRect" presStyleCnt="0"/>
      <dgm:spPr/>
    </dgm:pt>
    <dgm:pt modelId="{2AA274FF-EA48-4F32-9123-190C84A7F8EB}" type="pres">
      <dgm:prSet presAssocID="{CEAB6E71-4753-4794-9A0B-61F04E8DBA10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18C2F00-9024-43B0-B40B-56378F91EF12}" type="presOf" srcId="{CEAB6E71-4753-4794-9A0B-61F04E8DBA10}" destId="{2AA274FF-EA48-4F32-9123-190C84A7F8EB}" srcOrd="0" destOrd="0" presId="urn:microsoft.com/office/officeart/2018/5/layout/IconCircleLabelList"/>
    <dgm:cxn modelId="{AEFE4819-DA72-4585-8EC0-2F3054C1D53E}" type="presOf" srcId="{CE43E2C8-2065-46D7-B741-9BC3D623AC9C}" destId="{6FBC20F3-4D66-4CF8-A881-78904E0AF245}" srcOrd="0" destOrd="0" presId="urn:microsoft.com/office/officeart/2018/5/layout/IconCircleLabelList"/>
    <dgm:cxn modelId="{1A482622-C640-43AD-B966-354364DCDEB5}" srcId="{7593461F-EE65-45BA-B2B7-00E0D34A8EF7}" destId="{AA409BDD-B45D-4CDE-9744-EAA150BE7218}" srcOrd="0" destOrd="0" parTransId="{35A3EF81-9366-4C25-B37B-78C0C0C33C48}" sibTransId="{2134D10D-C9E9-448A-9F4B-D2CED091B259}"/>
    <dgm:cxn modelId="{608F6231-F7B1-4922-94D1-8AF02BCBAB63}" srcId="{7593461F-EE65-45BA-B2B7-00E0D34A8EF7}" destId="{CEAB6E71-4753-4794-9A0B-61F04E8DBA10}" srcOrd="4" destOrd="0" parTransId="{BE4673C9-A676-4DCF-A58B-BEB3C3295951}" sibTransId="{B88942FD-F70A-40F9-ABBD-D561545A3A57}"/>
    <dgm:cxn modelId="{78FF995C-B9D9-483F-85AC-070694CE53FA}" srcId="{7593461F-EE65-45BA-B2B7-00E0D34A8EF7}" destId="{4F9095BE-40C0-4EDB-AF82-2AABFF7388B6}" srcOrd="1" destOrd="0" parTransId="{44ABEAA9-33A7-4398-8543-B452234BA60C}" sibTransId="{F3EA6501-6960-47CE-B71E-A01CE41F8506}"/>
    <dgm:cxn modelId="{ABB7575F-8480-4F96-A4BF-ED24834FEDB0}" srcId="{7593461F-EE65-45BA-B2B7-00E0D34A8EF7}" destId="{D0BC6089-05FB-44E1-B056-B7060A467495}" srcOrd="3" destOrd="0" parTransId="{218A7C9A-229F-4668-8A35-CC9467E973E1}" sibTransId="{A6AB35A8-5019-44F0-B20A-51CDDAF4BFDE}"/>
    <dgm:cxn modelId="{7825BF67-4F28-46C3-90D5-62E93CC5F155}" type="presOf" srcId="{D0BC6089-05FB-44E1-B056-B7060A467495}" destId="{C0BE62C8-7D09-486B-AEB3-1646D8049E29}" srcOrd="0" destOrd="0" presId="urn:microsoft.com/office/officeart/2018/5/layout/IconCircleLabelList"/>
    <dgm:cxn modelId="{5120DA50-0E1A-4258-9321-4E4E536DD15E}" srcId="{7593461F-EE65-45BA-B2B7-00E0D34A8EF7}" destId="{CE43E2C8-2065-46D7-B741-9BC3D623AC9C}" srcOrd="2" destOrd="0" parTransId="{CC26B273-088A-4928-ABAD-61647BB700A2}" sibTransId="{3CA72C50-F58F-4612-8675-46A93987402C}"/>
    <dgm:cxn modelId="{AE782E91-0145-4517-829C-C6BD1EAA70C1}" type="presOf" srcId="{AA409BDD-B45D-4CDE-9744-EAA150BE7218}" destId="{2DE0401A-34A8-4CF6-87C6-0A18182F45D4}" srcOrd="0" destOrd="0" presId="urn:microsoft.com/office/officeart/2018/5/layout/IconCircleLabelList"/>
    <dgm:cxn modelId="{D608A0AE-2761-415C-A7E8-4528B9FA4E6B}" type="presOf" srcId="{4F9095BE-40C0-4EDB-AF82-2AABFF7388B6}" destId="{A47DD41C-7A41-4711-A335-1FD42C7610DB}" srcOrd="0" destOrd="0" presId="urn:microsoft.com/office/officeart/2018/5/layout/IconCircleLabelList"/>
    <dgm:cxn modelId="{D81F2FD7-8C7D-480D-9E17-9D3D425D855A}" type="presOf" srcId="{7593461F-EE65-45BA-B2B7-00E0D34A8EF7}" destId="{7EE8B823-8FB2-4AE6-A90C-E4A6E5C25092}" srcOrd="0" destOrd="0" presId="urn:microsoft.com/office/officeart/2018/5/layout/IconCircleLabelList"/>
    <dgm:cxn modelId="{F894A2C6-59AB-415A-AB05-9E876A443CA5}" type="presParOf" srcId="{7EE8B823-8FB2-4AE6-A90C-E4A6E5C25092}" destId="{7B0E96DE-B566-4ADB-BD49-D052DF9FAA3E}" srcOrd="0" destOrd="0" presId="urn:microsoft.com/office/officeart/2018/5/layout/IconCircleLabelList"/>
    <dgm:cxn modelId="{A2534E6C-CB12-46F7-B6E8-4F4B3BC0404E}" type="presParOf" srcId="{7B0E96DE-B566-4ADB-BD49-D052DF9FAA3E}" destId="{5A9A182C-FBD4-4AD0-A103-A7EAC0159820}" srcOrd="0" destOrd="0" presId="urn:microsoft.com/office/officeart/2018/5/layout/IconCircleLabelList"/>
    <dgm:cxn modelId="{ED68B39D-C6A9-42BA-AE65-5361031F54B7}" type="presParOf" srcId="{7B0E96DE-B566-4ADB-BD49-D052DF9FAA3E}" destId="{A07B9439-7791-4B4D-887E-55DC29D070BD}" srcOrd="1" destOrd="0" presId="urn:microsoft.com/office/officeart/2018/5/layout/IconCircleLabelList"/>
    <dgm:cxn modelId="{55D9B552-60D5-4A4B-BD50-2BCAB1371657}" type="presParOf" srcId="{7B0E96DE-B566-4ADB-BD49-D052DF9FAA3E}" destId="{5A140331-2D03-4988-900D-9CD3ED47F960}" srcOrd="2" destOrd="0" presId="urn:microsoft.com/office/officeart/2018/5/layout/IconCircleLabelList"/>
    <dgm:cxn modelId="{D3894681-3ACE-4E7A-B299-FB9C7D90AEE0}" type="presParOf" srcId="{7B0E96DE-B566-4ADB-BD49-D052DF9FAA3E}" destId="{2DE0401A-34A8-4CF6-87C6-0A18182F45D4}" srcOrd="3" destOrd="0" presId="urn:microsoft.com/office/officeart/2018/5/layout/IconCircleLabelList"/>
    <dgm:cxn modelId="{32CAC022-8138-472B-B3A1-3E099BBC4532}" type="presParOf" srcId="{7EE8B823-8FB2-4AE6-A90C-E4A6E5C25092}" destId="{03AE9194-3757-4C0B-A6D9-3273180E1CF8}" srcOrd="1" destOrd="0" presId="urn:microsoft.com/office/officeart/2018/5/layout/IconCircleLabelList"/>
    <dgm:cxn modelId="{3994CED0-5685-4FDA-BD79-427CADA8661D}" type="presParOf" srcId="{7EE8B823-8FB2-4AE6-A90C-E4A6E5C25092}" destId="{E0CF89D2-312A-4BCD-B047-C669E4CE6C14}" srcOrd="2" destOrd="0" presId="urn:microsoft.com/office/officeart/2018/5/layout/IconCircleLabelList"/>
    <dgm:cxn modelId="{34A9EA43-C34C-495A-A705-12D28BE53865}" type="presParOf" srcId="{E0CF89D2-312A-4BCD-B047-C669E4CE6C14}" destId="{A0F9E475-F1E6-4428-A4A2-E9064DA3C937}" srcOrd="0" destOrd="0" presId="urn:microsoft.com/office/officeart/2018/5/layout/IconCircleLabelList"/>
    <dgm:cxn modelId="{9EDB80B9-CA5A-4F56-81EB-75728F4B80FA}" type="presParOf" srcId="{E0CF89D2-312A-4BCD-B047-C669E4CE6C14}" destId="{4FFF06E7-B4CA-4D09-874D-34B82907E881}" srcOrd="1" destOrd="0" presId="urn:microsoft.com/office/officeart/2018/5/layout/IconCircleLabelList"/>
    <dgm:cxn modelId="{9EC27C23-F58D-43E5-8B6C-1C5FA47A943F}" type="presParOf" srcId="{E0CF89D2-312A-4BCD-B047-C669E4CE6C14}" destId="{BE0B8981-0610-4EF6-AF1A-652D6E805C73}" srcOrd="2" destOrd="0" presId="urn:microsoft.com/office/officeart/2018/5/layout/IconCircleLabelList"/>
    <dgm:cxn modelId="{67AD0B5F-AD8F-4199-B405-7B391FAFE3F8}" type="presParOf" srcId="{E0CF89D2-312A-4BCD-B047-C669E4CE6C14}" destId="{A47DD41C-7A41-4711-A335-1FD42C7610DB}" srcOrd="3" destOrd="0" presId="urn:microsoft.com/office/officeart/2018/5/layout/IconCircleLabelList"/>
    <dgm:cxn modelId="{8DD3DAA4-3D6D-45EE-9514-BD1D0E709EC0}" type="presParOf" srcId="{7EE8B823-8FB2-4AE6-A90C-E4A6E5C25092}" destId="{7AD741A5-FE11-4074-A0E4-A049AF37E38D}" srcOrd="3" destOrd="0" presId="urn:microsoft.com/office/officeart/2018/5/layout/IconCircleLabelList"/>
    <dgm:cxn modelId="{52954CFE-C9E5-4C5A-9201-881F2CED847B}" type="presParOf" srcId="{7EE8B823-8FB2-4AE6-A90C-E4A6E5C25092}" destId="{474E530D-79FD-44C6-A90D-12703DC8B28E}" srcOrd="4" destOrd="0" presId="urn:microsoft.com/office/officeart/2018/5/layout/IconCircleLabelList"/>
    <dgm:cxn modelId="{37A634EB-D3C0-47DE-A17C-F0684242CCCF}" type="presParOf" srcId="{474E530D-79FD-44C6-A90D-12703DC8B28E}" destId="{C61AABA5-DC68-4879-8E90-E463F1AE7F22}" srcOrd="0" destOrd="0" presId="urn:microsoft.com/office/officeart/2018/5/layout/IconCircleLabelList"/>
    <dgm:cxn modelId="{85C8E480-BABB-47D0-B882-C7697AD5EFA7}" type="presParOf" srcId="{474E530D-79FD-44C6-A90D-12703DC8B28E}" destId="{0ACCA5CE-142D-4DFB-9765-D497C63C05A7}" srcOrd="1" destOrd="0" presId="urn:microsoft.com/office/officeart/2018/5/layout/IconCircleLabelList"/>
    <dgm:cxn modelId="{646637C7-2269-4B58-9332-5DA2BDA63284}" type="presParOf" srcId="{474E530D-79FD-44C6-A90D-12703DC8B28E}" destId="{9A49414B-3889-495A-B1BE-EF552725054D}" srcOrd="2" destOrd="0" presId="urn:microsoft.com/office/officeart/2018/5/layout/IconCircleLabelList"/>
    <dgm:cxn modelId="{016C03A8-F519-42E3-87B8-223D706C7ABB}" type="presParOf" srcId="{474E530D-79FD-44C6-A90D-12703DC8B28E}" destId="{6FBC20F3-4D66-4CF8-A881-78904E0AF245}" srcOrd="3" destOrd="0" presId="urn:microsoft.com/office/officeart/2018/5/layout/IconCircleLabelList"/>
    <dgm:cxn modelId="{9FB42596-307D-46A1-84F4-98154AB51BE9}" type="presParOf" srcId="{7EE8B823-8FB2-4AE6-A90C-E4A6E5C25092}" destId="{1F925F55-CB2E-4D13-B457-8950648FE785}" srcOrd="5" destOrd="0" presId="urn:microsoft.com/office/officeart/2018/5/layout/IconCircleLabelList"/>
    <dgm:cxn modelId="{4C709700-BBEB-4E85-8BA3-15362325AC6E}" type="presParOf" srcId="{7EE8B823-8FB2-4AE6-A90C-E4A6E5C25092}" destId="{9CF8810C-E97E-4795-A365-67392D690AB8}" srcOrd="6" destOrd="0" presId="urn:microsoft.com/office/officeart/2018/5/layout/IconCircleLabelList"/>
    <dgm:cxn modelId="{73367DFC-3A38-42E4-AD1B-3D44B2F1551A}" type="presParOf" srcId="{9CF8810C-E97E-4795-A365-67392D690AB8}" destId="{34D4D4C1-A8DE-4CAD-B291-AA6C9834C9E4}" srcOrd="0" destOrd="0" presId="urn:microsoft.com/office/officeart/2018/5/layout/IconCircleLabelList"/>
    <dgm:cxn modelId="{2E0F31DF-F451-4365-866A-33C597C26A15}" type="presParOf" srcId="{9CF8810C-E97E-4795-A365-67392D690AB8}" destId="{BDC33199-D653-44CE-B093-4E9B40E6E2FE}" srcOrd="1" destOrd="0" presId="urn:microsoft.com/office/officeart/2018/5/layout/IconCircleLabelList"/>
    <dgm:cxn modelId="{1197D947-CAB5-4C2B-9A1B-DC40BF06DACE}" type="presParOf" srcId="{9CF8810C-E97E-4795-A365-67392D690AB8}" destId="{939D9B1B-E635-486A-AC22-ECA9A1016495}" srcOrd="2" destOrd="0" presId="urn:microsoft.com/office/officeart/2018/5/layout/IconCircleLabelList"/>
    <dgm:cxn modelId="{FCE8C1F8-1109-47B7-A020-567825D297D0}" type="presParOf" srcId="{9CF8810C-E97E-4795-A365-67392D690AB8}" destId="{C0BE62C8-7D09-486B-AEB3-1646D8049E29}" srcOrd="3" destOrd="0" presId="urn:microsoft.com/office/officeart/2018/5/layout/IconCircleLabelList"/>
    <dgm:cxn modelId="{12FBB291-9416-4B26-ACB2-6A90A57D0106}" type="presParOf" srcId="{7EE8B823-8FB2-4AE6-A90C-E4A6E5C25092}" destId="{599A68D5-3093-4004-B2B6-11F2D3A61B63}" srcOrd="7" destOrd="0" presId="urn:microsoft.com/office/officeart/2018/5/layout/IconCircleLabelList"/>
    <dgm:cxn modelId="{E8A9D56F-95E9-4340-9120-9DBF79329BED}" type="presParOf" srcId="{7EE8B823-8FB2-4AE6-A90C-E4A6E5C25092}" destId="{1F0AAE36-2FCF-43E2-A6CA-3CBDD8E6CA63}" srcOrd="8" destOrd="0" presId="urn:microsoft.com/office/officeart/2018/5/layout/IconCircleLabelList"/>
    <dgm:cxn modelId="{FCC6ACDF-DD51-48EF-B27B-C5AF882E058D}" type="presParOf" srcId="{1F0AAE36-2FCF-43E2-A6CA-3CBDD8E6CA63}" destId="{1878EAE5-0C79-4F44-A1A4-54C1163F0B1D}" srcOrd="0" destOrd="0" presId="urn:microsoft.com/office/officeart/2018/5/layout/IconCircleLabelList"/>
    <dgm:cxn modelId="{98887AD4-0C00-4C0E-B650-0B30B65E222A}" type="presParOf" srcId="{1F0AAE36-2FCF-43E2-A6CA-3CBDD8E6CA63}" destId="{9D2EAC0A-5CBF-44CD-8B55-C24185903A62}" srcOrd="1" destOrd="0" presId="urn:microsoft.com/office/officeart/2018/5/layout/IconCircleLabelList"/>
    <dgm:cxn modelId="{2BA598F5-A4CE-4DCB-BF3A-EFB401E77D14}" type="presParOf" srcId="{1F0AAE36-2FCF-43E2-A6CA-3CBDD8E6CA63}" destId="{599EEE51-1ED0-427E-8977-3F8A858FED00}" srcOrd="2" destOrd="0" presId="urn:microsoft.com/office/officeart/2018/5/layout/IconCircleLabelList"/>
    <dgm:cxn modelId="{7BE285B2-097B-45FA-9C75-55DB66B011AC}" type="presParOf" srcId="{1F0AAE36-2FCF-43E2-A6CA-3CBDD8E6CA63}" destId="{2AA274FF-EA48-4F32-9123-190C84A7F8E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9C9708C-71E1-48D1-A3AE-9AA5D94F8CF6}" type="doc">
      <dgm:prSet loTypeId="urn:microsoft.com/office/officeart/2005/8/layout/vList5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2FE43A8-C2BE-4EA5-B676-C5AF096E1386}">
      <dgm:prSet/>
      <dgm:spPr/>
      <dgm:t>
        <a:bodyPr/>
        <a:lstStyle/>
        <a:p>
          <a:r>
            <a:rPr lang="nl-NL" dirty="0"/>
            <a:t>Gesloten vragen </a:t>
          </a:r>
          <a:endParaRPr lang="en-US" dirty="0"/>
        </a:p>
      </dgm:t>
    </dgm:pt>
    <dgm:pt modelId="{C8494F1C-2E11-41B2-9BC3-5739C5489A87}" type="parTrans" cxnId="{E8D66E75-E05A-46E9-8E7D-375C6B0D383A}">
      <dgm:prSet/>
      <dgm:spPr/>
      <dgm:t>
        <a:bodyPr/>
        <a:lstStyle/>
        <a:p>
          <a:endParaRPr lang="en-US"/>
        </a:p>
      </dgm:t>
    </dgm:pt>
    <dgm:pt modelId="{CE5C3A2F-BFEB-48C0-9AAE-A1461B33B9BD}" type="sibTrans" cxnId="{E8D66E75-E05A-46E9-8E7D-375C6B0D383A}">
      <dgm:prSet/>
      <dgm:spPr/>
      <dgm:t>
        <a:bodyPr/>
        <a:lstStyle/>
        <a:p>
          <a:endParaRPr lang="en-US"/>
        </a:p>
      </dgm:t>
    </dgm:pt>
    <dgm:pt modelId="{1A32CCDE-D834-46B5-BEB8-E956F0FD6796}">
      <dgm:prSet/>
      <dgm:spPr/>
      <dgm:t>
        <a:bodyPr/>
        <a:lstStyle/>
        <a:p>
          <a:r>
            <a:rPr lang="nl-NL" dirty="0"/>
            <a:t>Dubbele vragen</a:t>
          </a:r>
          <a:endParaRPr lang="en-US" dirty="0"/>
        </a:p>
      </dgm:t>
    </dgm:pt>
    <dgm:pt modelId="{97376BC8-4182-4415-8381-7E2D31040E3A}" type="parTrans" cxnId="{A6EB1B0D-8534-4D92-8AF4-6A3EB5E7293B}">
      <dgm:prSet/>
      <dgm:spPr/>
      <dgm:t>
        <a:bodyPr/>
        <a:lstStyle/>
        <a:p>
          <a:endParaRPr lang="en-US"/>
        </a:p>
      </dgm:t>
    </dgm:pt>
    <dgm:pt modelId="{E256307A-1ACE-4DF0-8310-7ED92D0FA2BE}" type="sibTrans" cxnId="{A6EB1B0D-8534-4D92-8AF4-6A3EB5E7293B}">
      <dgm:prSet/>
      <dgm:spPr/>
      <dgm:t>
        <a:bodyPr/>
        <a:lstStyle/>
        <a:p>
          <a:endParaRPr lang="en-US"/>
        </a:p>
      </dgm:t>
    </dgm:pt>
    <dgm:pt modelId="{7CD222D3-1686-4195-84D3-1135A957CE0C}">
      <dgm:prSet/>
      <dgm:spPr/>
      <dgm:t>
        <a:bodyPr/>
        <a:lstStyle/>
        <a:p>
          <a:r>
            <a:rPr lang="nl-NL" dirty="0"/>
            <a:t>Ontkennende vragen</a:t>
          </a:r>
          <a:endParaRPr lang="en-US" dirty="0"/>
        </a:p>
      </dgm:t>
    </dgm:pt>
    <dgm:pt modelId="{136AD694-42B8-4246-B481-8F2A886AE35A}" type="parTrans" cxnId="{334A08FE-BCD3-408A-BABD-1026725CD2B8}">
      <dgm:prSet/>
      <dgm:spPr/>
      <dgm:t>
        <a:bodyPr/>
        <a:lstStyle/>
        <a:p>
          <a:endParaRPr lang="en-US"/>
        </a:p>
      </dgm:t>
    </dgm:pt>
    <dgm:pt modelId="{11A5115C-04A9-463B-92D3-DD31389CF5C8}" type="sibTrans" cxnId="{334A08FE-BCD3-408A-BABD-1026725CD2B8}">
      <dgm:prSet/>
      <dgm:spPr/>
      <dgm:t>
        <a:bodyPr/>
        <a:lstStyle/>
        <a:p>
          <a:endParaRPr lang="en-US"/>
        </a:p>
      </dgm:t>
    </dgm:pt>
    <dgm:pt modelId="{5A4B94CA-D9DC-454D-9A72-B9E2293996B0}">
      <dgm:prSet/>
      <dgm:spPr/>
      <dgm:t>
        <a:bodyPr/>
        <a:lstStyle/>
        <a:p>
          <a:r>
            <a:rPr lang="nl-NL" dirty="0"/>
            <a:t>Confronterende vragen</a:t>
          </a:r>
          <a:endParaRPr lang="en-US" dirty="0"/>
        </a:p>
      </dgm:t>
    </dgm:pt>
    <dgm:pt modelId="{6BC87C69-1D7C-492D-8AAA-66E75693E79B}" type="parTrans" cxnId="{37DE235F-AE69-4245-8C85-C02FEF55E4AB}">
      <dgm:prSet/>
      <dgm:spPr/>
      <dgm:t>
        <a:bodyPr/>
        <a:lstStyle/>
        <a:p>
          <a:endParaRPr lang="en-US"/>
        </a:p>
      </dgm:t>
    </dgm:pt>
    <dgm:pt modelId="{1097A93C-E040-493B-88A5-C60A7CB5AB9B}" type="sibTrans" cxnId="{37DE235F-AE69-4245-8C85-C02FEF55E4AB}">
      <dgm:prSet/>
      <dgm:spPr/>
      <dgm:t>
        <a:bodyPr/>
        <a:lstStyle/>
        <a:p>
          <a:endParaRPr lang="en-US"/>
        </a:p>
      </dgm:t>
    </dgm:pt>
    <dgm:pt modelId="{C1FFC7A7-35FF-430E-B41C-7FF559A02CCD}">
      <dgm:prSet/>
      <dgm:spPr/>
      <dgm:t>
        <a:bodyPr/>
        <a:lstStyle/>
        <a:p>
          <a:r>
            <a:rPr lang="nl-NL" dirty="0"/>
            <a:t>Suggestieve vragen</a:t>
          </a:r>
          <a:endParaRPr lang="en-US" dirty="0"/>
        </a:p>
      </dgm:t>
    </dgm:pt>
    <dgm:pt modelId="{DB7E0F50-9E93-492B-83A8-B3555E9E03AC}" type="parTrans" cxnId="{9941525E-B179-46C7-B44E-1B4D803B9011}">
      <dgm:prSet/>
      <dgm:spPr/>
      <dgm:t>
        <a:bodyPr/>
        <a:lstStyle/>
        <a:p>
          <a:endParaRPr lang="en-US"/>
        </a:p>
      </dgm:t>
    </dgm:pt>
    <dgm:pt modelId="{25FB82C9-460B-4DB9-8EBB-4227F0F53DFD}" type="sibTrans" cxnId="{9941525E-B179-46C7-B44E-1B4D803B9011}">
      <dgm:prSet/>
      <dgm:spPr/>
      <dgm:t>
        <a:bodyPr/>
        <a:lstStyle/>
        <a:p>
          <a:endParaRPr lang="en-US"/>
        </a:p>
      </dgm:t>
    </dgm:pt>
    <dgm:pt modelId="{760D7C10-E286-44DA-B950-D2ECCD7C177F}">
      <dgm:prSet/>
      <dgm:spPr/>
      <dgm:t>
        <a:bodyPr/>
        <a:lstStyle/>
        <a:p>
          <a:r>
            <a:rPr lang="nl-NL" dirty="0"/>
            <a:t>Eigen interpretatie </a:t>
          </a:r>
          <a:endParaRPr lang="en-US" dirty="0"/>
        </a:p>
      </dgm:t>
    </dgm:pt>
    <dgm:pt modelId="{E3F87BC0-C3BA-49CD-AA45-79F83D11C323}" type="parTrans" cxnId="{B78AE65C-EC52-45BE-83A7-8D5C8887524B}">
      <dgm:prSet/>
      <dgm:spPr/>
      <dgm:t>
        <a:bodyPr/>
        <a:lstStyle/>
        <a:p>
          <a:endParaRPr lang="en-US"/>
        </a:p>
      </dgm:t>
    </dgm:pt>
    <dgm:pt modelId="{C8A553AC-38E5-4ADE-99EA-FE0C107D1150}" type="sibTrans" cxnId="{B78AE65C-EC52-45BE-83A7-8D5C8887524B}">
      <dgm:prSet/>
      <dgm:spPr/>
      <dgm:t>
        <a:bodyPr/>
        <a:lstStyle/>
        <a:p>
          <a:endParaRPr lang="en-US"/>
        </a:p>
      </dgm:t>
    </dgm:pt>
    <dgm:pt modelId="{A9B13D05-7135-4169-A528-6E68D4B4EDA4}" type="pres">
      <dgm:prSet presAssocID="{39C9708C-71E1-48D1-A3AE-9AA5D94F8CF6}" presName="Name0" presStyleCnt="0">
        <dgm:presLayoutVars>
          <dgm:dir/>
          <dgm:animLvl val="lvl"/>
          <dgm:resizeHandles val="exact"/>
        </dgm:presLayoutVars>
      </dgm:prSet>
      <dgm:spPr/>
    </dgm:pt>
    <dgm:pt modelId="{2354EBE5-1660-4542-BBF0-C92D97572416}" type="pres">
      <dgm:prSet presAssocID="{C2FE43A8-C2BE-4EA5-B676-C5AF096E1386}" presName="linNode" presStyleCnt="0"/>
      <dgm:spPr/>
    </dgm:pt>
    <dgm:pt modelId="{D53F6D5C-B9C2-40EC-9232-144867E25DAE}" type="pres">
      <dgm:prSet presAssocID="{C2FE43A8-C2BE-4EA5-B676-C5AF096E1386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BE93CCCE-0B69-458E-859D-44D19E06CF13}" type="pres">
      <dgm:prSet presAssocID="{CE5C3A2F-BFEB-48C0-9AAE-A1461B33B9BD}" presName="sp" presStyleCnt="0"/>
      <dgm:spPr/>
    </dgm:pt>
    <dgm:pt modelId="{185BC83F-57F5-4AEE-A812-92FBE0D871B9}" type="pres">
      <dgm:prSet presAssocID="{1A32CCDE-D834-46B5-BEB8-E956F0FD6796}" presName="linNode" presStyleCnt="0"/>
      <dgm:spPr/>
    </dgm:pt>
    <dgm:pt modelId="{79B24178-D8D5-43F5-9EB7-8640640DE0BB}" type="pres">
      <dgm:prSet presAssocID="{1A32CCDE-D834-46B5-BEB8-E956F0FD6796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D3FEF51A-37FC-432D-8860-0ACD23FD2589}" type="pres">
      <dgm:prSet presAssocID="{E256307A-1ACE-4DF0-8310-7ED92D0FA2BE}" presName="sp" presStyleCnt="0"/>
      <dgm:spPr/>
    </dgm:pt>
    <dgm:pt modelId="{C0FE1CB5-4203-4475-8F88-54FD645F5766}" type="pres">
      <dgm:prSet presAssocID="{7CD222D3-1686-4195-84D3-1135A957CE0C}" presName="linNode" presStyleCnt="0"/>
      <dgm:spPr/>
    </dgm:pt>
    <dgm:pt modelId="{E45DB50E-7A19-4647-B812-006EDEF81497}" type="pres">
      <dgm:prSet presAssocID="{7CD222D3-1686-4195-84D3-1135A957CE0C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2F9CCD67-41AF-41BF-95C3-87616122A44E}" type="pres">
      <dgm:prSet presAssocID="{11A5115C-04A9-463B-92D3-DD31389CF5C8}" presName="sp" presStyleCnt="0"/>
      <dgm:spPr/>
    </dgm:pt>
    <dgm:pt modelId="{AECC5ACD-433D-4241-B0D1-157CC4F07EFD}" type="pres">
      <dgm:prSet presAssocID="{5A4B94CA-D9DC-454D-9A72-B9E2293996B0}" presName="linNode" presStyleCnt="0"/>
      <dgm:spPr/>
    </dgm:pt>
    <dgm:pt modelId="{8367C946-0070-4BDC-855D-C82046D62835}" type="pres">
      <dgm:prSet presAssocID="{5A4B94CA-D9DC-454D-9A72-B9E2293996B0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BCF2AF47-43B4-410B-9A28-96D5B42D7938}" type="pres">
      <dgm:prSet presAssocID="{1097A93C-E040-493B-88A5-C60A7CB5AB9B}" presName="sp" presStyleCnt="0"/>
      <dgm:spPr/>
    </dgm:pt>
    <dgm:pt modelId="{05C7F070-A663-4E1C-B45F-999885439C72}" type="pres">
      <dgm:prSet presAssocID="{C1FFC7A7-35FF-430E-B41C-7FF559A02CCD}" presName="linNode" presStyleCnt="0"/>
      <dgm:spPr/>
    </dgm:pt>
    <dgm:pt modelId="{D62FAE2E-AF2B-4F0D-937A-A39AE039BBBD}" type="pres">
      <dgm:prSet presAssocID="{C1FFC7A7-35FF-430E-B41C-7FF559A02CCD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DF3A4FB3-7A33-4601-B3C4-C58411A2E4FC}" type="pres">
      <dgm:prSet presAssocID="{25FB82C9-460B-4DB9-8EBB-4227F0F53DFD}" presName="sp" presStyleCnt="0"/>
      <dgm:spPr/>
    </dgm:pt>
    <dgm:pt modelId="{9BDB769A-510F-49BA-B0E0-4A772B7450C5}" type="pres">
      <dgm:prSet presAssocID="{760D7C10-E286-44DA-B950-D2ECCD7C177F}" presName="linNode" presStyleCnt="0"/>
      <dgm:spPr/>
    </dgm:pt>
    <dgm:pt modelId="{FB8BCD12-A793-43AE-8B1B-15D4BB786FE6}" type="pres">
      <dgm:prSet presAssocID="{760D7C10-E286-44DA-B950-D2ECCD7C177F}" presName="parentText" presStyleLbl="node1" presStyleIdx="5" presStyleCnt="6">
        <dgm:presLayoutVars>
          <dgm:chMax val="1"/>
          <dgm:bulletEnabled val="1"/>
        </dgm:presLayoutVars>
      </dgm:prSet>
      <dgm:spPr/>
    </dgm:pt>
  </dgm:ptLst>
  <dgm:cxnLst>
    <dgm:cxn modelId="{3BE46A02-9FD2-4B75-A3D7-2B6ADDB0E5FF}" type="presOf" srcId="{7CD222D3-1686-4195-84D3-1135A957CE0C}" destId="{E45DB50E-7A19-4647-B812-006EDEF81497}" srcOrd="0" destOrd="0" presId="urn:microsoft.com/office/officeart/2005/8/layout/vList5"/>
    <dgm:cxn modelId="{04921C0A-F644-4145-9345-6CDDDCFCC900}" type="presOf" srcId="{39C9708C-71E1-48D1-A3AE-9AA5D94F8CF6}" destId="{A9B13D05-7135-4169-A528-6E68D4B4EDA4}" srcOrd="0" destOrd="0" presId="urn:microsoft.com/office/officeart/2005/8/layout/vList5"/>
    <dgm:cxn modelId="{A6EB1B0D-8534-4D92-8AF4-6A3EB5E7293B}" srcId="{39C9708C-71E1-48D1-A3AE-9AA5D94F8CF6}" destId="{1A32CCDE-D834-46B5-BEB8-E956F0FD6796}" srcOrd="1" destOrd="0" parTransId="{97376BC8-4182-4415-8381-7E2D31040E3A}" sibTransId="{E256307A-1ACE-4DF0-8310-7ED92D0FA2BE}"/>
    <dgm:cxn modelId="{CBB40C12-5004-42BF-A5EE-55E0AFB8A60F}" type="presOf" srcId="{760D7C10-E286-44DA-B950-D2ECCD7C177F}" destId="{FB8BCD12-A793-43AE-8B1B-15D4BB786FE6}" srcOrd="0" destOrd="0" presId="urn:microsoft.com/office/officeart/2005/8/layout/vList5"/>
    <dgm:cxn modelId="{1E58A93C-DCBE-4469-8E44-B7C25EC173C0}" type="presOf" srcId="{C1FFC7A7-35FF-430E-B41C-7FF559A02CCD}" destId="{D62FAE2E-AF2B-4F0D-937A-A39AE039BBBD}" srcOrd="0" destOrd="0" presId="urn:microsoft.com/office/officeart/2005/8/layout/vList5"/>
    <dgm:cxn modelId="{B78AE65C-EC52-45BE-83A7-8D5C8887524B}" srcId="{39C9708C-71E1-48D1-A3AE-9AA5D94F8CF6}" destId="{760D7C10-E286-44DA-B950-D2ECCD7C177F}" srcOrd="5" destOrd="0" parTransId="{E3F87BC0-C3BA-49CD-AA45-79F83D11C323}" sibTransId="{C8A553AC-38E5-4ADE-99EA-FE0C107D1150}"/>
    <dgm:cxn modelId="{9941525E-B179-46C7-B44E-1B4D803B9011}" srcId="{39C9708C-71E1-48D1-A3AE-9AA5D94F8CF6}" destId="{C1FFC7A7-35FF-430E-B41C-7FF559A02CCD}" srcOrd="4" destOrd="0" parTransId="{DB7E0F50-9E93-492B-83A8-B3555E9E03AC}" sibTransId="{25FB82C9-460B-4DB9-8EBB-4227F0F53DFD}"/>
    <dgm:cxn modelId="{37DE235F-AE69-4245-8C85-C02FEF55E4AB}" srcId="{39C9708C-71E1-48D1-A3AE-9AA5D94F8CF6}" destId="{5A4B94CA-D9DC-454D-9A72-B9E2293996B0}" srcOrd="3" destOrd="0" parTransId="{6BC87C69-1D7C-492D-8AAA-66E75693E79B}" sibTransId="{1097A93C-E040-493B-88A5-C60A7CB5AB9B}"/>
    <dgm:cxn modelId="{E8D66E75-E05A-46E9-8E7D-375C6B0D383A}" srcId="{39C9708C-71E1-48D1-A3AE-9AA5D94F8CF6}" destId="{C2FE43A8-C2BE-4EA5-B676-C5AF096E1386}" srcOrd="0" destOrd="0" parTransId="{C8494F1C-2E11-41B2-9BC3-5739C5489A87}" sibTransId="{CE5C3A2F-BFEB-48C0-9AAE-A1461B33B9BD}"/>
    <dgm:cxn modelId="{CBE41CBB-6A0A-4B64-9B3B-FCD2DEBAC395}" type="presOf" srcId="{5A4B94CA-D9DC-454D-9A72-B9E2293996B0}" destId="{8367C946-0070-4BDC-855D-C82046D62835}" srcOrd="0" destOrd="0" presId="urn:microsoft.com/office/officeart/2005/8/layout/vList5"/>
    <dgm:cxn modelId="{75099ADC-A013-4CDD-9D8F-4DF6E851E9D9}" type="presOf" srcId="{1A32CCDE-D834-46B5-BEB8-E956F0FD6796}" destId="{79B24178-D8D5-43F5-9EB7-8640640DE0BB}" srcOrd="0" destOrd="0" presId="urn:microsoft.com/office/officeart/2005/8/layout/vList5"/>
    <dgm:cxn modelId="{4AD71DF2-0191-4746-ADBA-49C6AA3F4165}" type="presOf" srcId="{C2FE43A8-C2BE-4EA5-B676-C5AF096E1386}" destId="{D53F6D5C-B9C2-40EC-9232-144867E25DAE}" srcOrd="0" destOrd="0" presId="urn:microsoft.com/office/officeart/2005/8/layout/vList5"/>
    <dgm:cxn modelId="{334A08FE-BCD3-408A-BABD-1026725CD2B8}" srcId="{39C9708C-71E1-48D1-A3AE-9AA5D94F8CF6}" destId="{7CD222D3-1686-4195-84D3-1135A957CE0C}" srcOrd="2" destOrd="0" parTransId="{136AD694-42B8-4246-B481-8F2A886AE35A}" sibTransId="{11A5115C-04A9-463B-92D3-DD31389CF5C8}"/>
    <dgm:cxn modelId="{7C1CAFDA-3F5E-4026-AD85-8250495E3791}" type="presParOf" srcId="{A9B13D05-7135-4169-A528-6E68D4B4EDA4}" destId="{2354EBE5-1660-4542-BBF0-C92D97572416}" srcOrd="0" destOrd="0" presId="urn:microsoft.com/office/officeart/2005/8/layout/vList5"/>
    <dgm:cxn modelId="{6F91A647-3E1C-4FC9-9697-2F55A2B21549}" type="presParOf" srcId="{2354EBE5-1660-4542-BBF0-C92D97572416}" destId="{D53F6D5C-B9C2-40EC-9232-144867E25DAE}" srcOrd="0" destOrd="0" presId="urn:microsoft.com/office/officeart/2005/8/layout/vList5"/>
    <dgm:cxn modelId="{4FFDA81F-9F6E-4E64-AEB6-C3D68CE11AF3}" type="presParOf" srcId="{A9B13D05-7135-4169-A528-6E68D4B4EDA4}" destId="{BE93CCCE-0B69-458E-859D-44D19E06CF13}" srcOrd="1" destOrd="0" presId="urn:microsoft.com/office/officeart/2005/8/layout/vList5"/>
    <dgm:cxn modelId="{F98634D4-E2C7-4F1A-8ADD-05B975CBD7DB}" type="presParOf" srcId="{A9B13D05-7135-4169-A528-6E68D4B4EDA4}" destId="{185BC83F-57F5-4AEE-A812-92FBE0D871B9}" srcOrd="2" destOrd="0" presId="urn:microsoft.com/office/officeart/2005/8/layout/vList5"/>
    <dgm:cxn modelId="{337D9A7A-07F6-48B3-BBF9-969152697253}" type="presParOf" srcId="{185BC83F-57F5-4AEE-A812-92FBE0D871B9}" destId="{79B24178-D8D5-43F5-9EB7-8640640DE0BB}" srcOrd="0" destOrd="0" presId="urn:microsoft.com/office/officeart/2005/8/layout/vList5"/>
    <dgm:cxn modelId="{936E7AA2-36B3-4946-9A1B-AFD54F6DC534}" type="presParOf" srcId="{A9B13D05-7135-4169-A528-6E68D4B4EDA4}" destId="{D3FEF51A-37FC-432D-8860-0ACD23FD2589}" srcOrd="3" destOrd="0" presId="urn:microsoft.com/office/officeart/2005/8/layout/vList5"/>
    <dgm:cxn modelId="{0B68E920-D030-4936-B2C5-68F05D0BB590}" type="presParOf" srcId="{A9B13D05-7135-4169-A528-6E68D4B4EDA4}" destId="{C0FE1CB5-4203-4475-8F88-54FD645F5766}" srcOrd="4" destOrd="0" presId="urn:microsoft.com/office/officeart/2005/8/layout/vList5"/>
    <dgm:cxn modelId="{69595220-430D-4DCE-8D40-EF53F35820C3}" type="presParOf" srcId="{C0FE1CB5-4203-4475-8F88-54FD645F5766}" destId="{E45DB50E-7A19-4647-B812-006EDEF81497}" srcOrd="0" destOrd="0" presId="urn:microsoft.com/office/officeart/2005/8/layout/vList5"/>
    <dgm:cxn modelId="{2081A45D-2D7F-4854-A983-5F8C61CC5DA5}" type="presParOf" srcId="{A9B13D05-7135-4169-A528-6E68D4B4EDA4}" destId="{2F9CCD67-41AF-41BF-95C3-87616122A44E}" srcOrd="5" destOrd="0" presId="urn:microsoft.com/office/officeart/2005/8/layout/vList5"/>
    <dgm:cxn modelId="{06E1DEFB-2C2C-43D2-880B-36ABDED14E7B}" type="presParOf" srcId="{A9B13D05-7135-4169-A528-6E68D4B4EDA4}" destId="{AECC5ACD-433D-4241-B0D1-157CC4F07EFD}" srcOrd="6" destOrd="0" presId="urn:microsoft.com/office/officeart/2005/8/layout/vList5"/>
    <dgm:cxn modelId="{CCD835B9-8B82-441A-B9D5-F373BE4BAA34}" type="presParOf" srcId="{AECC5ACD-433D-4241-B0D1-157CC4F07EFD}" destId="{8367C946-0070-4BDC-855D-C82046D62835}" srcOrd="0" destOrd="0" presId="urn:microsoft.com/office/officeart/2005/8/layout/vList5"/>
    <dgm:cxn modelId="{F5BE5EB1-4B17-4B70-AC37-D6493B7247B7}" type="presParOf" srcId="{A9B13D05-7135-4169-A528-6E68D4B4EDA4}" destId="{BCF2AF47-43B4-410B-9A28-96D5B42D7938}" srcOrd="7" destOrd="0" presId="urn:microsoft.com/office/officeart/2005/8/layout/vList5"/>
    <dgm:cxn modelId="{A64BC7D3-C281-4D72-9293-E2743CBE18F3}" type="presParOf" srcId="{A9B13D05-7135-4169-A528-6E68D4B4EDA4}" destId="{05C7F070-A663-4E1C-B45F-999885439C72}" srcOrd="8" destOrd="0" presId="urn:microsoft.com/office/officeart/2005/8/layout/vList5"/>
    <dgm:cxn modelId="{FE27BE4C-7625-4FD5-AD80-B2145CBF8F0C}" type="presParOf" srcId="{05C7F070-A663-4E1C-B45F-999885439C72}" destId="{D62FAE2E-AF2B-4F0D-937A-A39AE039BBBD}" srcOrd="0" destOrd="0" presId="urn:microsoft.com/office/officeart/2005/8/layout/vList5"/>
    <dgm:cxn modelId="{6A583166-C305-4E6E-B9AB-3E394B70387B}" type="presParOf" srcId="{A9B13D05-7135-4169-A528-6E68D4B4EDA4}" destId="{DF3A4FB3-7A33-4601-B3C4-C58411A2E4FC}" srcOrd="9" destOrd="0" presId="urn:microsoft.com/office/officeart/2005/8/layout/vList5"/>
    <dgm:cxn modelId="{F2786ECC-60D1-453A-B108-695A90BE7B02}" type="presParOf" srcId="{A9B13D05-7135-4169-A528-6E68D4B4EDA4}" destId="{9BDB769A-510F-49BA-B0E0-4A772B7450C5}" srcOrd="10" destOrd="0" presId="urn:microsoft.com/office/officeart/2005/8/layout/vList5"/>
    <dgm:cxn modelId="{3851D5B7-8762-414C-B98F-B036536BF8BE}" type="presParOf" srcId="{9BDB769A-510F-49BA-B0E0-4A772B7450C5}" destId="{FB8BCD12-A793-43AE-8B1B-15D4BB786FE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A8BAC6-F649-44DB-95B0-9A8FD95151BB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21F5F879-6212-41E2-B08E-D159C1B51362}">
      <dgm:prSet/>
      <dgm:spPr/>
      <dgm:t>
        <a:bodyPr/>
        <a:lstStyle/>
        <a:p>
          <a:pPr>
            <a:defRPr cap="all"/>
          </a:pPr>
          <a:r>
            <a:rPr lang="nl-NL" dirty="0"/>
            <a:t>Omschrijf het doel</a:t>
          </a:r>
          <a:endParaRPr lang="en-US" dirty="0"/>
        </a:p>
      </dgm:t>
    </dgm:pt>
    <dgm:pt modelId="{6B618522-CC99-4795-8517-31DBEEED932A}" type="parTrans" cxnId="{072EB187-E333-4DCC-94DD-9D49133F05A5}">
      <dgm:prSet/>
      <dgm:spPr/>
      <dgm:t>
        <a:bodyPr/>
        <a:lstStyle/>
        <a:p>
          <a:endParaRPr lang="en-US"/>
        </a:p>
      </dgm:t>
    </dgm:pt>
    <dgm:pt modelId="{3D6C7122-3E3C-4A3B-92CC-EEA43D6FC2D3}" type="sibTrans" cxnId="{072EB187-E333-4DCC-94DD-9D49133F05A5}">
      <dgm:prSet/>
      <dgm:spPr/>
      <dgm:t>
        <a:bodyPr/>
        <a:lstStyle/>
        <a:p>
          <a:endParaRPr lang="en-US"/>
        </a:p>
      </dgm:t>
    </dgm:pt>
    <dgm:pt modelId="{C99BEA0E-F607-43BA-B8AC-9A92A36097AB}">
      <dgm:prSet/>
      <dgm:spPr/>
      <dgm:t>
        <a:bodyPr/>
        <a:lstStyle/>
        <a:p>
          <a:pPr>
            <a:defRPr cap="all"/>
          </a:pPr>
          <a:r>
            <a:rPr lang="nl-NL" dirty="0"/>
            <a:t>Bestudeer je onderwerp</a:t>
          </a:r>
          <a:endParaRPr lang="en-US" dirty="0"/>
        </a:p>
      </dgm:t>
    </dgm:pt>
    <dgm:pt modelId="{A1896AED-DF78-44D3-B86E-598DEA0F8616}" type="parTrans" cxnId="{DE150892-6747-4738-945C-FC1D61862EF2}">
      <dgm:prSet/>
      <dgm:spPr/>
      <dgm:t>
        <a:bodyPr/>
        <a:lstStyle/>
        <a:p>
          <a:endParaRPr lang="en-US"/>
        </a:p>
      </dgm:t>
    </dgm:pt>
    <dgm:pt modelId="{9DE7C782-678F-45CB-BBA3-D357063BBEF9}" type="sibTrans" cxnId="{DE150892-6747-4738-945C-FC1D61862EF2}">
      <dgm:prSet/>
      <dgm:spPr/>
      <dgm:t>
        <a:bodyPr/>
        <a:lstStyle/>
        <a:p>
          <a:endParaRPr lang="en-US"/>
        </a:p>
      </dgm:t>
    </dgm:pt>
    <dgm:pt modelId="{EB832FCB-09D8-4140-88A3-88EE073BE04B}">
      <dgm:prSet/>
      <dgm:spPr/>
      <dgm:t>
        <a:bodyPr/>
        <a:lstStyle/>
        <a:p>
          <a:pPr>
            <a:defRPr cap="all"/>
          </a:pPr>
          <a:r>
            <a:rPr lang="nl-NL" dirty="0"/>
            <a:t>Kies een geïnterviewde  </a:t>
          </a:r>
          <a:endParaRPr lang="en-US" dirty="0"/>
        </a:p>
      </dgm:t>
    </dgm:pt>
    <dgm:pt modelId="{891EDD4D-2A47-47F7-A653-98D6FCBC74C4}" type="parTrans" cxnId="{AFBEB03B-487B-4351-B769-89A6BCAB7AE2}">
      <dgm:prSet/>
      <dgm:spPr/>
      <dgm:t>
        <a:bodyPr/>
        <a:lstStyle/>
        <a:p>
          <a:endParaRPr lang="en-US"/>
        </a:p>
      </dgm:t>
    </dgm:pt>
    <dgm:pt modelId="{AAAA09B5-EAFC-4FA4-BAF7-75D15B9DBA1A}" type="sibTrans" cxnId="{AFBEB03B-487B-4351-B769-89A6BCAB7AE2}">
      <dgm:prSet/>
      <dgm:spPr/>
      <dgm:t>
        <a:bodyPr/>
        <a:lstStyle/>
        <a:p>
          <a:endParaRPr lang="en-US"/>
        </a:p>
      </dgm:t>
    </dgm:pt>
    <dgm:pt modelId="{063E7944-3748-4D87-A295-3D34AF62A204}">
      <dgm:prSet/>
      <dgm:spPr/>
      <dgm:t>
        <a:bodyPr/>
        <a:lstStyle/>
        <a:p>
          <a:pPr>
            <a:defRPr cap="all"/>
          </a:pPr>
          <a:r>
            <a:rPr lang="nl-NL" dirty="0"/>
            <a:t>Maak een vragenlijst</a:t>
          </a:r>
          <a:endParaRPr lang="en-US" dirty="0"/>
        </a:p>
      </dgm:t>
    </dgm:pt>
    <dgm:pt modelId="{81C44A8E-36C1-4A65-9B38-F80D8A492214}" type="parTrans" cxnId="{554E669D-B6C8-409F-84A6-624535B7BAF0}">
      <dgm:prSet/>
      <dgm:spPr/>
      <dgm:t>
        <a:bodyPr/>
        <a:lstStyle/>
        <a:p>
          <a:endParaRPr lang="en-US"/>
        </a:p>
      </dgm:t>
    </dgm:pt>
    <dgm:pt modelId="{7F033865-2979-4F61-AE33-CED5B98E1B28}" type="sibTrans" cxnId="{554E669D-B6C8-409F-84A6-624535B7BAF0}">
      <dgm:prSet/>
      <dgm:spPr/>
      <dgm:t>
        <a:bodyPr/>
        <a:lstStyle/>
        <a:p>
          <a:endParaRPr lang="en-US"/>
        </a:p>
      </dgm:t>
    </dgm:pt>
    <dgm:pt modelId="{6DA57056-6525-48B7-9E96-D389DD25F5FE}" type="pres">
      <dgm:prSet presAssocID="{68A8BAC6-F649-44DB-95B0-9A8FD95151BB}" presName="root" presStyleCnt="0">
        <dgm:presLayoutVars>
          <dgm:dir/>
          <dgm:resizeHandles val="exact"/>
        </dgm:presLayoutVars>
      </dgm:prSet>
      <dgm:spPr/>
    </dgm:pt>
    <dgm:pt modelId="{E161229E-1C54-4BB3-8788-21858104C088}" type="pres">
      <dgm:prSet presAssocID="{21F5F879-6212-41E2-B08E-D159C1B51362}" presName="compNode" presStyleCnt="0"/>
      <dgm:spPr/>
    </dgm:pt>
    <dgm:pt modelId="{A17C6C76-B298-4463-8381-8528FF343ACB}" type="pres">
      <dgm:prSet presAssocID="{21F5F879-6212-41E2-B08E-D159C1B51362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0261805F-E431-4BBE-B7D1-D90EC43B2F18}" type="pres">
      <dgm:prSet presAssocID="{21F5F879-6212-41E2-B08E-D159C1B51362}" presName="iconRect" presStyleLbl="node1" presStyleIdx="0" presStyleCnt="4" custLinFactNeighborX="4939" custLinFactNeighborY="-432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"/>
        </a:ext>
      </dgm:extLst>
    </dgm:pt>
    <dgm:pt modelId="{CCE8A096-E64E-4810-ADBC-7D3EA6E5F37E}" type="pres">
      <dgm:prSet presAssocID="{21F5F879-6212-41E2-B08E-D159C1B51362}" presName="spaceRect" presStyleCnt="0"/>
      <dgm:spPr/>
    </dgm:pt>
    <dgm:pt modelId="{FA050B38-2B96-4930-94AC-84C39972F54E}" type="pres">
      <dgm:prSet presAssocID="{21F5F879-6212-41E2-B08E-D159C1B51362}" presName="textRect" presStyleLbl="revTx" presStyleIdx="0" presStyleCnt="4">
        <dgm:presLayoutVars>
          <dgm:chMax val="1"/>
          <dgm:chPref val="1"/>
        </dgm:presLayoutVars>
      </dgm:prSet>
      <dgm:spPr/>
    </dgm:pt>
    <dgm:pt modelId="{8AC4809B-B55F-4593-ADBC-F5CCCDEADAC4}" type="pres">
      <dgm:prSet presAssocID="{3D6C7122-3E3C-4A3B-92CC-EEA43D6FC2D3}" presName="sibTrans" presStyleCnt="0"/>
      <dgm:spPr/>
    </dgm:pt>
    <dgm:pt modelId="{5AEF69AA-72F5-40D7-A219-424E36402E5A}" type="pres">
      <dgm:prSet presAssocID="{C99BEA0E-F607-43BA-B8AC-9A92A36097AB}" presName="compNode" presStyleCnt="0"/>
      <dgm:spPr/>
    </dgm:pt>
    <dgm:pt modelId="{47A644FC-121C-482B-B4AF-42F946840EBA}" type="pres">
      <dgm:prSet presAssocID="{C99BEA0E-F607-43BA-B8AC-9A92A36097AB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45690C7B-4AE0-4C4B-9748-59B08766B5E6}" type="pres">
      <dgm:prSet presAssocID="{C99BEA0E-F607-43BA-B8AC-9A92A36097A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D2B28232-5E0B-40E4-973D-1D2305BDA5E3}" type="pres">
      <dgm:prSet presAssocID="{C99BEA0E-F607-43BA-B8AC-9A92A36097AB}" presName="spaceRect" presStyleCnt="0"/>
      <dgm:spPr/>
    </dgm:pt>
    <dgm:pt modelId="{568269BA-3EB2-4384-92C8-0EA33DFBB40D}" type="pres">
      <dgm:prSet presAssocID="{C99BEA0E-F607-43BA-B8AC-9A92A36097AB}" presName="textRect" presStyleLbl="revTx" presStyleIdx="1" presStyleCnt="4">
        <dgm:presLayoutVars>
          <dgm:chMax val="1"/>
          <dgm:chPref val="1"/>
        </dgm:presLayoutVars>
      </dgm:prSet>
      <dgm:spPr/>
    </dgm:pt>
    <dgm:pt modelId="{059033C4-E3D6-4ADC-8118-2C4592F56C09}" type="pres">
      <dgm:prSet presAssocID="{9DE7C782-678F-45CB-BBA3-D357063BBEF9}" presName="sibTrans" presStyleCnt="0"/>
      <dgm:spPr/>
    </dgm:pt>
    <dgm:pt modelId="{BE71188D-7CE4-4AC5-962B-9EFF78849A0D}" type="pres">
      <dgm:prSet presAssocID="{EB832FCB-09D8-4140-88A3-88EE073BE04B}" presName="compNode" presStyleCnt="0"/>
      <dgm:spPr/>
    </dgm:pt>
    <dgm:pt modelId="{15B1671F-B5DC-4EFB-96A3-6059625EBC2A}" type="pres">
      <dgm:prSet presAssocID="{EB832FCB-09D8-4140-88A3-88EE073BE04B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6A2780EC-37B8-49FA-B714-FABC12622CC4}" type="pres">
      <dgm:prSet presAssocID="{EB832FCB-09D8-4140-88A3-88EE073BE04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6F98A1E3-6876-4178-8591-1E505C4BEFD0}" type="pres">
      <dgm:prSet presAssocID="{EB832FCB-09D8-4140-88A3-88EE073BE04B}" presName="spaceRect" presStyleCnt="0"/>
      <dgm:spPr/>
    </dgm:pt>
    <dgm:pt modelId="{BE72A31A-A2CA-4D57-96BA-1B81813D0B2F}" type="pres">
      <dgm:prSet presAssocID="{EB832FCB-09D8-4140-88A3-88EE073BE04B}" presName="textRect" presStyleLbl="revTx" presStyleIdx="2" presStyleCnt="4">
        <dgm:presLayoutVars>
          <dgm:chMax val="1"/>
          <dgm:chPref val="1"/>
        </dgm:presLayoutVars>
      </dgm:prSet>
      <dgm:spPr/>
    </dgm:pt>
    <dgm:pt modelId="{DAA32F60-3F6A-4284-A443-6BBAAF3B21D2}" type="pres">
      <dgm:prSet presAssocID="{AAAA09B5-EAFC-4FA4-BAF7-75D15B9DBA1A}" presName="sibTrans" presStyleCnt="0"/>
      <dgm:spPr/>
    </dgm:pt>
    <dgm:pt modelId="{61239258-56F6-4810-893B-7F552950BE01}" type="pres">
      <dgm:prSet presAssocID="{063E7944-3748-4D87-A295-3D34AF62A204}" presName="compNode" presStyleCnt="0"/>
      <dgm:spPr/>
    </dgm:pt>
    <dgm:pt modelId="{E9E51564-296E-42D1-8AD5-FE7DE0BB7B55}" type="pres">
      <dgm:prSet presAssocID="{063E7944-3748-4D87-A295-3D34AF62A204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8C7A9A06-DEAC-41C9-9CDA-321005720A5D}" type="pres">
      <dgm:prSet presAssocID="{063E7944-3748-4D87-A295-3D34AF62A20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E6EE39BC-75B1-4A4B-91DE-5109EF09AE7A}" type="pres">
      <dgm:prSet presAssocID="{063E7944-3748-4D87-A295-3D34AF62A204}" presName="spaceRect" presStyleCnt="0"/>
      <dgm:spPr/>
    </dgm:pt>
    <dgm:pt modelId="{53380B6F-8EF3-43CB-A849-91060F847ED0}" type="pres">
      <dgm:prSet presAssocID="{063E7944-3748-4D87-A295-3D34AF62A204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9910C30-6758-4522-BB0B-0F813B4CFC80}" type="presOf" srcId="{C99BEA0E-F607-43BA-B8AC-9A92A36097AB}" destId="{568269BA-3EB2-4384-92C8-0EA33DFBB40D}" srcOrd="0" destOrd="0" presId="urn:microsoft.com/office/officeart/2018/5/layout/IconLeafLabelList"/>
    <dgm:cxn modelId="{AFBEB03B-487B-4351-B769-89A6BCAB7AE2}" srcId="{68A8BAC6-F649-44DB-95B0-9A8FD95151BB}" destId="{EB832FCB-09D8-4140-88A3-88EE073BE04B}" srcOrd="2" destOrd="0" parTransId="{891EDD4D-2A47-47F7-A653-98D6FCBC74C4}" sibTransId="{AAAA09B5-EAFC-4FA4-BAF7-75D15B9DBA1A}"/>
    <dgm:cxn modelId="{42DFCE6E-44D4-4175-AEEB-E32D92B2D968}" type="presOf" srcId="{21F5F879-6212-41E2-B08E-D159C1B51362}" destId="{FA050B38-2B96-4930-94AC-84C39972F54E}" srcOrd="0" destOrd="0" presId="urn:microsoft.com/office/officeart/2018/5/layout/IconLeafLabelList"/>
    <dgm:cxn modelId="{072EB187-E333-4DCC-94DD-9D49133F05A5}" srcId="{68A8BAC6-F649-44DB-95B0-9A8FD95151BB}" destId="{21F5F879-6212-41E2-B08E-D159C1B51362}" srcOrd="0" destOrd="0" parTransId="{6B618522-CC99-4795-8517-31DBEEED932A}" sibTransId="{3D6C7122-3E3C-4A3B-92CC-EEA43D6FC2D3}"/>
    <dgm:cxn modelId="{DE150892-6747-4738-945C-FC1D61862EF2}" srcId="{68A8BAC6-F649-44DB-95B0-9A8FD95151BB}" destId="{C99BEA0E-F607-43BA-B8AC-9A92A36097AB}" srcOrd="1" destOrd="0" parTransId="{A1896AED-DF78-44D3-B86E-598DEA0F8616}" sibTransId="{9DE7C782-678F-45CB-BBA3-D357063BBEF9}"/>
    <dgm:cxn modelId="{554E669D-B6C8-409F-84A6-624535B7BAF0}" srcId="{68A8BAC6-F649-44DB-95B0-9A8FD95151BB}" destId="{063E7944-3748-4D87-A295-3D34AF62A204}" srcOrd="3" destOrd="0" parTransId="{81C44A8E-36C1-4A65-9B38-F80D8A492214}" sibTransId="{7F033865-2979-4F61-AE33-CED5B98E1B28}"/>
    <dgm:cxn modelId="{FF2FD6B9-59A0-4B92-B945-AE74C5A19A83}" type="presOf" srcId="{EB832FCB-09D8-4140-88A3-88EE073BE04B}" destId="{BE72A31A-A2CA-4D57-96BA-1B81813D0B2F}" srcOrd="0" destOrd="0" presId="urn:microsoft.com/office/officeart/2018/5/layout/IconLeafLabelList"/>
    <dgm:cxn modelId="{F2FD97DB-3A33-4E40-B16F-F420424F01AE}" type="presOf" srcId="{68A8BAC6-F649-44DB-95B0-9A8FD95151BB}" destId="{6DA57056-6525-48B7-9E96-D389DD25F5FE}" srcOrd="0" destOrd="0" presId="urn:microsoft.com/office/officeart/2018/5/layout/IconLeafLabelList"/>
    <dgm:cxn modelId="{2F7C9AFA-3A00-434B-A143-7E22029FD2DC}" type="presOf" srcId="{063E7944-3748-4D87-A295-3D34AF62A204}" destId="{53380B6F-8EF3-43CB-A849-91060F847ED0}" srcOrd="0" destOrd="0" presId="urn:microsoft.com/office/officeart/2018/5/layout/IconLeafLabelList"/>
    <dgm:cxn modelId="{59069019-C31D-4912-9905-59709587429F}" type="presParOf" srcId="{6DA57056-6525-48B7-9E96-D389DD25F5FE}" destId="{E161229E-1C54-4BB3-8788-21858104C088}" srcOrd="0" destOrd="0" presId="urn:microsoft.com/office/officeart/2018/5/layout/IconLeafLabelList"/>
    <dgm:cxn modelId="{7ADD1182-03F0-4AC7-B2E0-CBACCA40C906}" type="presParOf" srcId="{E161229E-1C54-4BB3-8788-21858104C088}" destId="{A17C6C76-B298-4463-8381-8528FF343ACB}" srcOrd="0" destOrd="0" presId="urn:microsoft.com/office/officeart/2018/5/layout/IconLeafLabelList"/>
    <dgm:cxn modelId="{03BF855F-B42C-4858-8809-544ED25835B4}" type="presParOf" srcId="{E161229E-1C54-4BB3-8788-21858104C088}" destId="{0261805F-E431-4BBE-B7D1-D90EC43B2F18}" srcOrd="1" destOrd="0" presId="urn:microsoft.com/office/officeart/2018/5/layout/IconLeafLabelList"/>
    <dgm:cxn modelId="{FB72F01C-5658-40EB-BE79-B10F9E334211}" type="presParOf" srcId="{E161229E-1C54-4BB3-8788-21858104C088}" destId="{CCE8A096-E64E-4810-ADBC-7D3EA6E5F37E}" srcOrd="2" destOrd="0" presId="urn:microsoft.com/office/officeart/2018/5/layout/IconLeafLabelList"/>
    <dgm:cxn modelId="{2D85FCC0-0704-4981-B70C-ADA82BFEEB74}" type="presParOf" srcId="{E161229E-1C54-4BB3-8788-21858104C088}" destId="{FA050B38-2B96-4930-94AC-84C39972F54E}" srcOrd="3" destOrd="0" presId="urn:microsoft.com/office/officeart/2018/5/layout/IconLeafLabelList"/>
    <dgm:cxn modelId="{09DF8005-8B59-4D9E-9336-A11704B95A67}" type="presParOf" srcId="{6DA57056-6525-48B7-9E96-D389DD25F5FE}" destId="{8AC4809B-B55F-4593-ADBC-F5CCCDEADAC4}" srcOrd="1" destOrd="0" presId="urn:microsoft.com/office/officeart/2018/5/layout/IconLeafLabelList"/>
    <dgm:cxn modelId="{87972FA0-2C7B-4496-BFD1-3724D0B6ACB3}" type="presParOf" srcId="{6DA57056-6525-48B7-9E96-D389DD25F5FE}" destId="{5AEF69AA-72F5-40D7-A219-424E36402E5A}" srcOrd="2" destOrd="0" presId="urn:microsoft.com/office/officeart/2018/5/layout/IconLeafLabelList"/>
    <dgm:cxn modelId="{8A7E4BD8-54F4-4F05-9E77-678F7EE3B0D4}" type="presParOf" srcId="{5AEF69AA-72F5-40D7-A219-424E36402E5A}" destId="{47A644FC-121C-482B-B4AF-42F946840EBA}" srcOrd="0" destOrd="0" presId="urn:microsoft.com/office/officeart/2018/5/layout/IconLeafLabelList"/>
    <dgm:cxn modelId="{49CA56F3-95B3-4EB9-A079-02C848EF2A15}" type="presParOf" srcId="{5AEF69AA-72F5-40D7-A219-424E36402E5A}" destId="{45690C7B-4AE0-4C4B-9748-59B08766B5E6}" srcOrd="1" destOrd="0" presId="urn:microsoft.com/office/officeart/2018/5/layout/IconLeafLabelList"/>
    <dgm:cxn modelId="{16946E1A-9EE8-441E-B194-20C792CB95E1}" type="presParOf" srcId="{5AEF69AA-72F5-40D7-A219-424E36402E5A}" destId="{D2B28232-5E0B-40E4-973D-1D2305BDA5E3}" srcOrd="2" destOrd="0" presId="urn:microsoft.com/office/officeart/2018/5/layout/IconLeafLabelList"/>
    <dgm:cxn modelId="{76E7DF6E-6351-49E7-8A4C-7D40CB6BEB5F}" type="presParOf" srcId="{5AEF69AA-72F5-40D7-A219-424E36402E5A}" destId="{568269BA-3EB2-4384-92C8-0EA33DFBB40D}" srcOrd="3" destOrd="0" presId="urn:microsoft.com/office/officeart/2018/5/layout/IconLeafLabelList"/>
    <dgm:cxn modelId="{7E244C83-61DC-4A33-93C6-B2FF87F8D5C3}" type="presParOf" srcId="{6DA57056-6525-48B7-9E96-D389DD25F5FE}" destId="{059033C4-E3D6-4ADC-8118-2C4592F56C09}" srcOrd="3" destOrd="0" presId="urn:microsoft.com/office/officeart/2018/5/layout/IconLeafLabelList"/>
    <dgm:cxn modelId="{F8DDCC5C-AC19-4228-9818-C49D40985652}" type="presParOf" srcId="{6DA57056-6525-48B7-9E96-D389DD25F5FE}" destId="{BE71188D-7CE4-4AC5-962B-9EFF78849A0D}" srcOrd="4" destOrd="0" presId="urn:microsoft.com/office/officeart/2018/5/layout/IconLeafLabelList"/>
    <dgm:cxn modelId="{21F68068-1EBC-4101-91AF-99677C9D0F34}" type="presParOf" srcId="{BE71188D-7CE4-4AC5-962B-9EFF78849A0D}" destId="{15B1671F-B5DC-4EFB-96A3-6059625EBC2A}" srcOrd="0" destOrd="0" presId="urn:microsoft.com/office/officeart/2018/5/layout/IconLeafLabelList"/>
    <dgm:cxn modelId="{5A825149-32F3-40ED-8FB2-80AF8E9E1DA2}" type="presParOf" srcId="{BE71188D-7CE4-4AC5-962B-9EFF78849A0D}" destId="{6A2780EC-37B8-49FA-B714-FABC12622CC4}" srcOrd="1" destOrd="0" presId="urn:microsoft.com/office/officeart/2018/5/layout/IconLeafLabelList"/>
    <dgm:cxn modelId="{829171B3-DDD8-4974-938B-9BD8B24E0514}" type="presParOf" srcId="{BE71188D-7CE4-4AC5-962B-9EFF78849A0D}" destId="{6F98A1E3-6876-4178-8591-1E505C4BEFD0}" srcOrd="2" destOrd="0" presId="urn:microsoft.com/office/officeart/2018/5/layout/IconLeafLabelList"/>
    <dgm:cxn modelId="{73735BC5-14EC-42C3-BD53-03822B73FCD0}" type="presParOf" srcId="{BE71188D-7CE4-4AC5-962B-9EFF78849A0D}" destId="{BE72A31A-A2CA-4D57-96BA-1B81813D0B2F}" srcOrd="3" destOrd="0" presId="urn:microsoft.com/office/officeart/2018/5/layout/IconLeafLabelList"/>
    <dgm:cxn modelId="{7B52E3F9-2008-43AB-AA6C-8E214911DD8B}" type="presParOf" srcId="{6DA57056-6525-48B7-9E96-D389DD25F5FE}" destId="{DAA32F60-3F6A-4284-A443-6BBAAF3B21D2}" srcOrd="5" destOrd="0" presId="urn:microsoft.com/office/officeart/2018/5/layout/IconLeafLabelList"/>
    <dgm:cxn modelId="{1DEC8B39-CCDE-4097-9782-6138721105EB}" type="presParOf" srcId="{6DA57056-6525-48B7-9E96-D389DD25F5FE}" destId="{61239258-56F6-4810-893B-7F552950BE01}" srcOrd="6" destOrd="0" presId="urn:microsoft.com/office/officeart/2018/5/layout/IconLeafLabelList"/>
    <dgm:cxn modelId="{453A9658-5AA8-4A0E-9CEF-BB3C55E3AB19}" type="presParOf" srcId="{61239258-56F6-4810-893B-7F552950BE01}" destId="{E9E51564-296E-42D1-8AD5-FE7DE0BB7B55}" srcOrd="0" destOrd="0" presId="urn:microsoft.com/office/officeart/2018/5/layout/IconLeafLabelList"/>
    <dgm:cxn modelId="{3EC91DF1-A498-4B64-B3AD-E343B29F0048}" type="presParOf" srcId="{61239258-56F6-4810-893B-7F552950BE01}" destId="{8C7A9A06-DEAC-41C9-9CDA-321005720A5D}" srcOrd="1" destOrd="0" presId="urn:microsoft.com/office/officeart/2018/5/layout/IconLeafLabelList"/>
    <dgm:cxn modelId="{819F05B1-DEBF-4E25-9CC6-F2F27058AD88}" type="presParOf" srcId="{61239258-56F6-4810-893B-7F552950BE01}" destId="{E6EE39BC-75B1-4A4B-91DE-5109EF09AE7A}" srcOrd="2" destOrd="0" presId="urn:microsoft.com/office/officeart/2018/5/layout/IconLeafLabelList"/>
    <dgm:cxn modelId="{DC4B6DE9-679B-422A-B6B8-9C6076825F90}" type="presParOf" srcId="{61239258-56F6-4810-893B-7F552950BE01}" destId="{53380B6F-8EF3-43CB-A849-91060F847ED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E6BD7E-A6FC-4E3C-926C-DEDEC66842F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C745188-CD9B-4752-BF79-B37BA0ECC863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Inleiden van het vraaggesprek</a:t>
          </a:r>
          <a:endParaRPr lang="en-US" dirty="0"/>
        </a:p>
      </dgm:t>
    </dgm:pt>
    <dgm:pt modelId="{8D859D22-3A1E-4D2D-AFCF-3898F5798DF1}" type="parTrans" cxnId="{ABD3718C-ECCB-4DA8-AC49-A73369E35E8E}">
      <dgm:prSet/>
      <dgm:spPr/>
      <dgm:t>
        <a:bodyPr/>
        <a:lstStyle/>
        <a:p>
          <a:endParaRPr lang="en-US"/>
        </a:p>
      </dgm:t>
    </dgm:pt>
    <dgm:pt modelId="{5E879A6B-8CF6-4147-84E4-A44D5EC4DC36}" type="sibTrans" cxnId="{ABD3718C-ECCB-4DA8-AC49-A73369E35E8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FE367E8-4F65-4A8B-9149-7844C5794A0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Toestemming vragen voor evt. opname van het interview</a:t>
          </a:r>
          <a:endParaRPr lang="en-US" dirty="0"/>
        </a:p>
      </dgm:t>
    </dgm:pt>
    <dgm:pt modelId="{4352F63D-783F-46E2-A5E5-B9DF94255261}" type="parTrans" cxnId="{433E1F77-10A3-475A-B62C-B335FD7C607A}">
      <dgm:prSet/>
      <dgm:spPr/>
      <dgm:t>
        <a:bodyPr/>
        <a:lstStyle/>
        <a:p>
          <a:endParaRPr lang="en-US"/>
        </a:p>
      </dgm:t>
    </dgm:pt>
    <dgm:pt modelId="{C5272332-6582-42ED-AE6C-40D59B8DE2C5}" type="sibTrans" cxnId="{433E1F77-10A3-475A-B62C-B335FD7C607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411561E-C3F3-4939-B61C-00E25F3B486E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Structureer het vraaggesprek</a:t>
          </a:r>
          <a:endParaRPr lang="en-US" dirty="0"/>
        </a:p>
      </dgm:t>
    </dgm:pt>
    <dgm:pt modelId="{3FB4F72B-657A-48FA-B59F-84EF9EE6DF50}" type="parTrans" cxnId="{04F19261-55F7-4D26-BB1C-A376528206AE}">
      <dgm:prSet/>
      <dgm:spPr/>
      <dgm:t>
        <a:bodyPr/>
        <a:lstStyle/>
        <a:p>
          <a:endParaRPr lang="en-US"/>
        </a:p>
      </dgm:t>
    </dgm:pt>
    <dgm:pt modelId="{4853D332-F187-453B-8AA7-FA00A81409A8}" type="sibTrans" cxnId="{04F19261-55F7-4D26-BB1C-A376528206A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30FEFCA-B3D2-4AA6-96BB-837F78F0903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Luister actief en noteer de hoofdzaak</a:t>
          </a:r>
          <a:endParaRPr lang="en-US" dirty="0"/>
        </a:p>
      </dgm:t>
    </dgm:pt>
    <dgm:pt modelId="{88701FF4-70FE-4634-ACA9-E280EA20F135}" type="parTrans" cxnId="{23B67DDB-305B-4F6D-823B-E6096947AD52}">
      <dgm:prSet/>
      <dgm:spPr/>
      <dgm:t>
        <a:bodyPr/>
        <a:lstStyle/>
        <a:p>
          <a:endParaRPr lang="en-US"/>
        </a:p>
      </dgm:t>
    </dgm:pt>
    <dgm:pt modelId="{022C9058-E404-43A4-973E-47BF3D99B25C}" type="sibTrans" cxnId="{23B67DDB-305B-4F6D-823B-E6096947AD5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B157943-5684-4712-94DF-1FD9D5E2332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Sluit het gesprek af</a:t>
          </a:r>
          <a:endParaRPr lang="en-US" dirty="0"/>
        </a:p>
      </dgm:t>
    </dgm:pt>
    <dgm:pt modelId="{853E14FC-AB80-42FF-B174-8B8E321ACFE0}" type="parTrans" cxnId="{DE183C82-BC5A-4435-8631-8FC6DEC4F1A2}">
      <dgm:prSet/>
      <dgm:spPr/>
      <dgm:t>
        <a:bodyPr/>
        <a:lstStyle/>
        <a:p>
          <a:endParaRPr lang="en-US"/>
        </a:p>
      </dgm:t>
    </dgm:pt>
    <dgm:pt modelId="{2445E7BB-D8F5-4A53-9C68-FEC7FB58CD1A}" type="sibTrans" cxnId="{DE183C82-BC5A-4435-8631-8FC6DEC4F1A2}">
      <dgm:prSet/>
      <dgm:spPr/>
      <dgm:t>
        <a:bodyPr/>
        <a:lstStyle/>
        <a:p>
          <a:endParaRPr lang="en-US"/>
        </a:p>
      </dgm:t>
    </dgm:pt>
    <dgm:pt modelId="{E587729C-3E74-4715-A308-115A441DED80}" type="pres">
      <dgm:prSet presAssocID="{2CE6BD7E-A6FC-4E3C-926C-DEDEC66842FE}" presName="root" presStyleCnt="0">
        <dgm:presLayoutVars>
          <dgm:dir/>
          <dgm:resizeHandles val="exact"/>
        </dgm:presLayoutVars>
      </dgm:prSet>
      <dgm:spPr/>
    </dgm:pt>
    <dgm:pt modelId="{229F90FE-CB30-4BDD-BDC9-15C52BEF811D}" type="pres">
      <dgm:prSet presAssocID="{0C745188-CD9B-4752-BF79-B37BA0ECC863}" presName="compNode" presStyleCnt="0"/>
      <dgm:spPr/>
    </dgm:pt>
    <dgm:pt modelId="{CF9D63DB-FD55-4CFD-AD7A-6ECF8C542D5F}" type="pres">
      <dgm:prSet presAssocID="{0C745188-CD9B-4752-BF79-B37BA0ECC863}" presName="bgRect" presStyleLbl="bgShp" presStyleIdx="0" presStyleCnt="5"/>
      <dgm:spPr/>
    </dgm:pt>
    <dgm:pt modelId="{2D5C1865-6479-40AA-B148-8DE9B64CCD76}" type="pres">
      <dgm:prSet presAssocID="{0C745188-CD9B-4752-BF79-B37BA0ECC863}" presName="iconRect" presStyleLbl="node1" presStyleIdx="0" presStyleCnt="5" custScaleX="9902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  <dgm:pt modelId="{F9FEB47C-EA95-44C6-9BB2-7E90DF68C388}" type="pres">
      <dgm:prSet presAssocID="{0C745188-CD9B-4752-BF79-B37BA0ECC863}" presName="spaceRect" presStyleCnt="0"/>
      <dgm:spPr/>
    </dgm:pt>
    <dgm:pt modelId="{DB0C810B-02CA-4C3D-A564-8815DCC2185A}" type="pres">
      <dgm:prSet presAssocID="{0C745188-CD9B-4752-BF79-B37BA0ECC863}" presName="parTx" presStyleLbl="revTx" presStyleIdx="0" presStyleCnt="5">
        <dgm:presLayoutVars>
          <dgm:chMax val="0"/>
          <dgm:chPref val="0"/>
        </dgm:presLayoutVars>
      </dgm:prSet>
      <dgm:spPr/>
    </dgm:pt>
    <dgm:pt modelId="{8FEC1832-5D20-4C90-98D3-1BFC4A410B8F}" type="pres">
      <dgm:prSet presAssocID="{5E879A6B-8CF6-4147-84E4-A44D5EC4DC36}" presName="sibTrans" presStyleCnt="0"/>
      <dgm:spPr/>
    </dgm:pt>
    <dgm:pt modelId="{40B612D7-32B1-4FB1-B928-55FA9BF1726B}" type="pres">
      <dgm:prSet presAssocID="{7FE367E8-4F65-4A8B-9149-7844C5794A00}" presName="compNode" presStyleCnt="0"/>
      <dgm:spPr/>
    </dgm:pt>
    <dgm:pt modelId="{EF4B409D-D5FF-4942-B51B-55A72FB254C1}" type="pres">
      <dgm:prSet presAssocID="{7FE367E8-4F65-4A8B-9149-7844C5794A00}" presName="bgRect" presStyleLbl="bgShp" presStyleIdx="1" presStyleCnt="5"/>
      <dgm:spPr/>
    </dgm:pt>
    <dgm:pt modelId="{BA5357D4-C30C-44BE-B3AB-E969F7504A13}" type="pres">
      <dgm:prSet presAssocID="{7FE367E8-4F65-4A8B-9149-7844C5794A0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diomicrofoon"/>
        </a:ext>
      </dgm:extLst>
    </dgm:pt>
    <dgm:pt modelId="{3A5AFD90-6DD5-452C-B940-2937A09553F5}" type="pres">
      <dgm:prSet presAssocID="{7FE367E8-4F65-4A8B-9149-7844C5794A00}" presName="spaceRect" presStyleCnt="0"/>
      <dgm:spPr/>
    </dgm:pt>
    <dgm:pt modelId="{BBF72C4B-9670-4D54-8755-DF2519FC1FD2}" type="pres">
      <dgm:prSet presAssocID="{7FE367E8-4F65-4A8B-9149-7844C5794A00}" presName="parTx" presStyleLbl="revTx" presStyleIdx="1" presStyleCnt="5">
        <dgm:presLayoutVars>
          <dgm:chMax val="0"/>
          <dgm:chPref val="0"/>
        </dgm:presLayoutVars>
      </dgm:prSet>
      <dgm:spPr/>
    </dgm:pt>
    <dgm:pt modelId="{E7C25A29-A227-4150-9145-DA7EF29B8994}" type="pres">
      <dgm:prSet presAssocID="{C5272332-6582-42ED-AE6C-40D59B8DE2C5}" presName="sibTrans" presStyleCnt="0"/>
      <dgm:spPr/>
    </dgm:pt>
    <dgm:pt modelId="{BD7A8746-0E0D-4004-878D-F7A2BFB03EC9}" type="pres">
      <dgm:prSet presAssocID="{A411561E-C3F3-4939-B61C-00E25F3B486E}" presName="compNode" presStyleCnt="0"/>
      <dgm:spPr/>
    </dgm:pt>
    <dgm:pt modelId="{249361A0-CDBA-4188-B83D-0731B8210E5A}" type="pres">
      <dgm:prSet presAssocID="{A411561E-C3F3-4939-B61C-00E25F3B486E}" presName="bgRect" presStyleLbl="bgShp" presStyleIdx="2" presStyleCnt="5"/>
      <dgm:spPr/>
    </dgm:pt>
    <dgm:pt modelId="{DC0297AB-1D60-480D-88E2-920C1D9E18EA}" type="pres">
      <dgm:prSet presAssocID="{A411561E-C3F3-4939-B61C-00E25F3B486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rsenen in hoofd"/>
        </a:ext>
      </dgm:extLst>
    </dgm:pt>
    <dgm:pt modelId="{EF47461D-FB4C-4499-A5E2-7F4FFB055516}" type="pres">
      <dgm:prSet presAssocID="{A411561E-C3F3-4939-B61C-00E25F3B486E}" presName="spaceRect" presStyleCnt="0"/>
      <dgm:spPr/>
    </dgm:pt>
    <dgm:pt modelId="{EDFFFB77-17D1-4FCC-9DE2-1AFCD112326C}" type="pres">
      <dgm:prSet presAssocID="{A411561E-C3F3-4939-B61C-00E25F3B486E}" presName="parTx" presStyleLbl="revTx" presStyleIdx="2" presStyleCnt="5">
        <dgm:presLayoutVars>
          <dgm:chMax val="0"/>
          <dgm:chPref val="0"/>
        </dgm:presLayoutVars>
      </dgm:prSet>
      <dgm:spPr/>
    </dgm:pt>
    <dgm:pt modelId="{BDDD4046-01AD-40BD-8ED7-993698E8280E}" type="pres">
      <dgm:prSet presAssocID="{4853D332-F187-453B-8AA7-FA00A81409A8}" presName="sibTrans" presStyleCnt="0"/>
      <dgm:spPr/>
    </dgm:pt>
    <dgm:pt modelId="{CBCC606E-9332-47DB-A43B-6139C8D1ECE8}" type="pres">
      <dgm:prSet presAssocID="{230FEFCA-B3D2-4AA6-96BB-837F78F09030}" presName="compNode" presStyleCnt="0"/>
      <dgm:spPr/>
    </dgm:pt>
    <dgm:pt modelId="{F4165700-A440-4A50-BD21-3F9FF3653414}" type="pres">
      <dgm:prSet presAssocID="{230FEFCA-B3D2-4AA6-96BB-837F78F09030}" presName="bgRect" presStyleLbl="bgShp" presStyleIdx="3" presStyleCnt="5"/>
      <dgm:spPr/>
    </dgm:pt>
    <dgm:pt modelId="{F6F6F1FD-9E2B-4A7B-9F12-C8A10560A778}" type="pres">
      <dgm:prSet presAssocID="{230FEFCA-B3D2-4AA6-96BB-837F78F0903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phones"/>
        </a:ext>
      </dgm:extLst>
    </dgm:pt>
    <dgm:pt modelId="{BA4EB9FE-87E9-4DBC-8FF0-8A329DF06E69}" type="pres">
      <dgm:prSet presAssocID="{230FEFCA-B3D2-4AA6-96BB-837F78F09030}" presName="spaceRect" presStyleCnt="0"/>
      <dgm:spPr/>
    </dgm:pt>
    <dgm:pt modelId="{D4D0D215-C566-4B04-BC78-5BBDBFBD6233}" type="pres">
      <dgm:prSet presAssocID="{230FEFCA-B3D2-4AA6-96BB-837F78F09030}" presName="parTx" presStyleLbl="revTx" presStyleIdx="3" presStyleCnt="5">
        <dgm:presLayoutVars>
          <dgm:chMax val="0"/>
          <dgm:chPref val="0"/>
        </dgm:presLayoutVars>
      </dgm:prSet>
      <dgm:spPr/>
    </dgm:pt>
    <dgm:pt modelId="{562BDD37-F85B-461A-8782-546E835F43FF}" type="pres">
      <dgm:prSet presAssocID="{022C9058-E404-43A4-973E-47BF3D99B25C}" presName="sibTrans" presStyleCnt="0"/>
      <dgm:spPr/>
    </dgm:pt>
    <dgm:pt modelId="{8EC3517D-CFB9-4C3F-854A-77D926F5D7F7}" type="pres">
      <dgm:prSet presAssocID="{FB157943-5684-4712-94DF-1FD9D5E2332D}" presName="compNode" presStyleCnt="0"/>
      <dgm:spPr/>
    </dgm:pt>
    <dgm:pt modelId="{F038605A-E1D9-472A-900F-978BB13A40B7}" type="pres">
      <dgm:prSet presAssocID="{FB157943-5684-4712-94DF-1FD9D5E2332D}" presName="bgRect" presStyleLbl="bgShp" presStyleIdx="4" presStyleCnt="5"/>
      <dgm:spPr/>
    </dgm:pt>
    <dgm:pt modelId="{AB1B883F-6D5C-499A-9E3D-6EE50DCBC644}" type="pres">
      <dgm:prSet presAssocID="{FB157943-5684-4712-94DF-1FD9D5E2332D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D2D9F101-315B-4946-B1AC-E79F534C01A5}" type="pres">
      <dgm:prSet presAssocID="{FB157943-5684-4712-94DF-1FD9D5E2332D}" presName="spaceRect" presStyleCnt="0"/>
      <dgm:spPr/>
    </dgm:pt>
    <dgm:pt modelId="{D66C6DC1-C071-476D-8EB4-883749694F4D}" type="pres">
      <dgm:prSet presAssocID="{FB157943-5684-4712-94DF-1FD9D5E2332D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04F19261-55F7-4D26-BB1C-A376528206AE}" srcId="{2CE6BD7E-A6FC-4E3C-926C-DEDEC66842FE}" destId="{A411561E-C3F3-4939-B61C-00E25F3B486E}" srcOrd="2" destOrd="0" parTransId="{3FB4F72B-657A-48FA-B59F-84EF9EE6DF50}" sibTransId="{4853D332-F187-453B-8AA7-FA00A81409A8}"/>
    <dgm:cxn modelId="{433E1F77-10A3-475A-B62C-B335FD7C607A}" srcId="{2CE6BD7E-A6FC-4E3C-926C-DEDEC66842FE}" destId="{7FE367E8-4F65-4A8B-9149-7844C5794A00}" srcOrd="1" destOrd="0" parTransId="{4352F63D-783F-46E2-A5E5-B9DF94255261}" sibTransId="{C5272332-6582-42ED-AE6C-40D59B8DE2C5}"/>
    <dgm:cxn modelId="{DE183C82-BC5A-4435-8631-8FC6DEC4F1A2}" srcId="{2CE6BD7E-A6FC-4E3C-926C-DEDEC66842FE}" destId="{FB157943-5684-4712-94DF-1FD9D5E2332D}" srcOrd="4" destOrd="0" parTransId="{853E14FC-AB80-42FF-B174-8B8E321ACFE0}" sibTransId="{2445E7BB-D8F5-4A53-9C68-FEC7FB58CD1A}"/>
    <dgm:cxn modelId="{AA11D388-CD4A-485F-8C29-D4A83EAE319A}" type="presOf" srcId="{FB157943-5684-4712-94DF-1FD9D5E2332D}" destId="{D66C6DC1-C071-476D-8EB4-883749694F4D}" srcOrd="0" destOrd="0" presId="urn:microsoft.com/office/officeart/2018/2/layout/IconVerticalSolidList"/>
    <dgm:cxn modelId="{6B1D9C8A-5A05-4B60-8B42-A0E2884599DB}" type="presOf" srcId="{230FEFCA-B3D2-4AA6-96BB-837F78F09030}" destId="{D4D0D215-C566-4B04-BC78-5BBDBFBD6233}" srcOrd="0" destOrd="0" presId="urn:microsoft.com/office/officeart/2018/2/layout/IconVerticalSolidList"/>
    <dgm:cxn modelId="{ABD3718C-ECCB-4DA8-AC49-A73369E35E8E}" srcId="{2CE6BD7E-A6FC-4E3C-926C-DEDEC66842FE}" destId="{0C745188-CD9B-4752-BF79-B37BA0ECC863}" srcOrd="0" destOrd="0" parTransId="{8D859D22-3A1E-4D2D-AFCF-3898F5798DF1}" sibTransId="{5E879A6B-8CF6-4147-84E4-A44D5EC4DC36}"/>
    <dgm:cxn modelId="{2C1ADE92-560C-45DD-9998-D70ABA58FF84}" type="presOf" srcId="{7FE367E8-4F65-4A8B-9149-7844C5794A00}" destId="{BBF72C4B-9670-4D54-8755-DF2519FC1FD2}" srcOrd="0" destOrd="0" presId="urn:microsoft.com/office/officeart/2018/2/layout/IconVerticalSolidList"/>
    <dgm:cxn modelId="{C6121CC2-A34D-4497-9C75-1D834EEB7BA8}" type="presOf" srcId="{0C745188-CD9B-4752-BF79-B37BA0ECC863}" destId="{DB0C810B-02CA-4C3D-A564-8815DCC2185A}" srcOrd="0" destOrd="0" presId="urn:microsoft.com/office/officeart/2018/2/layout/IconVerticalSolidList"/>
    <dgm:cxn modelId="{DC84D3C5-B688-4BB7-945A-00A2FA60DE79}" type="presOf" srcId="{2CE6BD7E-A6FC-4E3C-926C-DEDEC66842FE}" destId="{E587729C-3E74-4715-A308-115A441DED80}" srcOrd="0" destOrd="0" presId="urn:microsoft.com/office/officeart/2018/2/layout/IconVerticalSolidList"/>
    <dgm:cxn modelId="{23B67DDB-305B-4F6D-823B-E6096947AD52}" srcId="{2CE6BD7E-A6FC-4E3C-926C-DEDEC66842FE}" destId="{230FEFCA-B3D2-4AA6-96BB-837F78F09030}" srcOrd="3" destOrd="0" parTransId="{88701FF4-70FE-4634-ACA9-E280EA20F135}" sibTransId="{022C9058-E404-43A4-973E-47BF3D99B25C}"/>
    <dgm:cxn modelId="{03BA41FF-304C-4F15-A611-ABF2C192C68B}" type="presOf" srcId="{A411561E-C3F3-4939-B61C-00E25F3B486E}" destId="{EDFFFB77-17D1-4FCC-9DE2-1AFCD112326C}" srcOrd="0" destOrd="0" presId="urn:microsoft.com/office/officeart/2018/2/layout/IconVerticalSolidList"/>
    <dgm:cxn modelId="{4B619BC2-9F91-4A58-915C-8224B813BC66}" type="presParOf" srcId="{E587729C-3E74-4715-A308-115A441DED80}" destId="{229F90FE-CB30-4BDD-BDC9-15C52BEF811D}" srcOrd="0" destOrd="0" presId="urn:microsoft.com/office/officeart/2018/2/layout/IconVerticalSolidList"/>
    <dgm:cxn modelId="{9664ECAA-EAD8-41C0-AC9B-BCFB0C76948D}" type="presParOf" srcId="{229F90FE-CB30-4BDD-BDC9-15C52BEF811D}" destId="{CF9D63DB-FD55-4CFD-AD7A-6ECF8C542D5F}" srcOrd="0" destOrd="0" presId="urn:microsoft.com/office/officeart/2018/2/layout/IconVerticalSolidList"/>
    <dgm:cxn modelId="{06EBCB33-AB61-4B8F-849A-87418ECA359C}" type="presParOf" srcId="{229F90FE-CB30-4BDD-BDC9-15C52BEF811D}" destId="{2D5C1865-6479-40AA-B148-8DE9B64CCD76}" srcOrd="1" destOrd="0" presId="urn:microsoft.com/office/officeart/2018/2/layout/IconVerticalSolidList"/>
    <dgm:cxn modelId="{1FCDC5AE-7E2F-400F-A19D-0C92907ECFC2}" type="presParOf" srcId="{229F90FE-CB30-4BDD-BDC9-15C52BEF811D}" destId="{F9FEB47C-EA95-44C6-9BB2-7E90DF68C388}" srcOrd="2" destOrd="0" presId="urn:microsoft.com/office/officeart/2018/2/layout/IconVerticalSolidList"/>
    <dgm:cxn modelId="{7432E8D8-4A3B-4BAB-BA58-72F8BD979BBB}" type="presParOf" srcId="{229F90FE-CB30-4BDD-BDC9-15C52BEF811D}" destId="{DB0C810B-02CA-4C3D-A564-8815DCC2185A}" srcOrd="3" destOrd="0" presId="urn:microsoft.com/office/officeart/2018/2/layout/IconVerticalSolidList"/>
    <dgm:cxn modelId="{E09A79BC-2291-4D46-BBF2-477DE3DEDCAD}" type="presParOf" srcId="{E587729C-3E74-4715-A308-115A441DED80}" destId="{8FEC1832-5D20-4C90-98D3-1BFC4A410B8F}" srcOrd="1" destOrd="0" presId="urn:microsoft.com/office/officeart/2018/2/layout/IconVerticalSolidList"/>
    <dgm:cxn modelId="{3B978803-B104-4AE2-B02B-6FFC710A5264}" type="presParOf" srcId="{E587729C-3E74-4715-A308-115A441DED80}" destId="{40B612D7-32B1-4FB1-B928-55FA9BF1726B}" srcOrd="2" destOrd="0" presId="urn:microsoft.com/office/officeart/2018/2/layout/IconVerticalSolidList"/>
    <dgm:cxn modelId="{18007F89-538F-4522-AC6E-7607CF5B8B5B}" type="presParOf" srcId="{40B612D7-32B1-4FB1-B928-55FA9BF1726B}" destId="{EF4B409D-D5FF-4942-B51B-55A72FB254C1}" srcOrd="0" destOrd="0" presId="urn:microsoft.com/office/officeart/2018/2/layout/IconVerticalSolidList"/>
    <dgm:cxn modelId="{3C4400AE-61EE-4718-8D78-6665304543C6}" type="presParOf" srcId="{40B612D7-32B1-4FB1-B928-55FA9BF1726B}" destId="{BA5357D4-C30C-44BE-B3AB-E969F7504A13}" srcOrd="1" destOrd="0" presId="urn:microsoft.com/office/officeart/2018/2/layout/IconVerticalSolidList"/>
    <dgm:cxn modelId="{2EB9AEC9-0F28-4CFA-8B7E-1D8348C52B5A}" type="presParOf" srcId="{40B612D7-32B1-4FB1-B928-55FA9BF1726B}" destId="{3A5AFD90-6DD5-452C-B940-2937A09553F5}" srcOrd="2" destOrd="0" presId="urn:microsoft.com/office/officeart/2018/2/layout/IconVerticalSolidList"/>
    <dgm:cxn modelId="{F681E862-DCA9-4AD0-844D-42E984D5A90E}" type="presParOf" srcId="{40B612D7-32B1-4FB1-B928-55FA9BF1726B}" destId="{BBF72C4B-9670-4D54-8755-DF2519FC1FD2}" srcOrd="3" destOrd="0" presId="urn:microsoft.com/office/officeart/2018/2/layout/IconVerticalSolidList"/>
    <dgm:cxn modelId="{2258B114-3105-459C-AD49-FAA82B862794}" type="presParOf" srcId="{E587729C-3E74-4715-A308-115A441DED80}" destId="{E7C25A29-A227-4150-9145-DA7EF29B8994}" srcOrd="3" destOrd="0" presId="urn:microsoft.com/office/officeart/2018/2/layout/IconVerticalSolidList"/>
    <dgm:cxn modelId="{2932A515-A2B4-4549-A315-A956BF766397}" type="presParOf" srcId="{E587729C-3E74-4715-A308-115A441DED80}" destId="{BD7A8746-0E0D-4004-878D-F7A2BFB03EC9}" srcOrd="4" destOrd="0" presId="urn:microsoft.com/office/officeart/2018/2/layout/IconVerticalSolidList"/>
    <dgm:cxn modelId="{C3139034-45B5-4189-8687-77BC6BE91CE8}" type="presParOf" srcId="{BD7A8746-0E0D-4004-878D-F7A2BFB03EC9}" destId="{249361A0-CDBA-4188-B83D-0731B8210E5A}" srcOrd="0" destOrd="0" presId="urn:microsoft.com/office/officeart/2018/2/layout/IconVerticalSolidList"/>
    <dgm:cxn modelId="{F618478D-5905-4A3E-A80B-15592B80DA8C}" type="presParOf" srcId="{BD7A8746-0E0D-4004-878D-F7A2BFB03EC9}" destId="{DC0297AB-1D60-480D-88E2-920C1D9E18EA}" srcOrd="1" destOrd="0" presId="urn:microsoft.com/office/officeart/2018/2/layout/IconVerticalSolidList"/>
    <dgm:cxn modelId="{9D694DA1-8AC8-4825-94A4-09606CAA0844}" type="presParOf" srcId="{BD7A8746-0E0D-4004-878D-F7A2BFB03EC9}" destId="{EF47461D-FB4C-4499-A5E2-7F4FFB055516}" srcOrd="2" destOrd="0" presId="urn:microsoft.com/office/officeart/2018/2/layout/IconVerticalSolidList"/>
    <dgm:cxn modelId="{E516628E-6EAB-4C83-A001-516109B51491}" type="presParOf" srcId="{BD7A8746-0E0D-4004-878D-F7A2BFB03EC9}" destId="{EDFFFB77-17D1-4FCC-9DE2-1AFCD112326C}" srcOrd="3" destOrd="0" presId="urn:microsoft.com/office/officeart/2018/2/layout/IconVerticalSolidList"/>
    <dgm:cxn modelId="{D70906F2-221A-42BC-B68A-EE1760B19517}" type="presParOf" srcId="{E587729C-3E74-4715-A308-115A441DED80}" destId="{BDDD4046-01AD-40BD-8ED7-993698E8280E}" srcOrd="5" destOrd="0" presId="urn:microsoft.com/office/officeart/2018/2/layout/IconVerticalSolidList"/>
    <dgm:cxn modelId="{D9C4C118-424E-45A5-84D5-ACA422E8E709}" type="presParOf" srcId="{E587729C-3E74-4715-A308-115A441DED80}" destId="{CBCC606E-9332-47DB-A43B-6139C8D1ECE8}" srcOrd="6" destOrd="0" presId="urn:microsoft.com/office/officeart/2018/2/layout/IconVerticalSolidList"/>
    <dgm:cxn modelId="{95A4D7BA-A00D-4DD2-A7E6-70A86826961A}" type="presParOf" srcId="{CBCC606E-9332-47DB-A43B-6139C8D1ECE8}" destId="{F4165700-A440-4A50-BD21-3F9FF3653414}" srcOrd="0" destOrd="0" presId="urn:microsoft.com/office/officeart/2018/2/layout/IconVerticalSolidList"/>
    <dgm:cxn modelId="{D628CAC3-0F4F-4D95-8C61-A44D807FDB5A}" type="presParOf" srcId="{CBCC606E-9332-47DB-A43B-6139C8D1ECE8}" destId="{F6F6F1FD-9E2B-4A7B-9F12-C8A10560A778}" srcOrd="1" destOrd="0" presId="urn:microsoft.com/office/officeart/2018/2/layout/IconVerticalSolidList"/>
    <dgm:cxn modelId="{FA5A9148-7DE8-47CE-B864-5A014ACBE7AC}" type="presParOf" srcId="{CBCC606E-9332-47DB-A43B-6139C8D1ECE8}" destId="{BA4EB9FE-87E9-4DBC-8FF0-8A329DF06E69}" srcOrd="2" destOrd="0" presId="urn:microsoft.com/office/officeart/2018/2/layout/IconVerticalSolidList"/>
    <dgm:cxn modelId="{85B10801-8F61-46D5-8464-E242B6BF4D35}" type="presParOf" srcId="{CBCC606E-9332-47DB-A43B-6139C8D1ECE8}" destId="{D4D0D215-C566-4B04-BC78-5BBDBFBD6233}" srcOrd="3" destOrd="0" presId="urn:microsoft.com/office/officeart/2018/2/layout/IconVerticalSolidList"/>
    <dgm:cxn modelId="{CDBE7A05-7B63-4EB2-928C-A84BBDCDEAB2}" type="presParOf" srcId="{E587729C-3E74-4715-A308-115A441DED80}" destId="{562BDD37-F85B-461A-8782-546E835F43FF}" srcOrd="7" destOrd="0" presId="urn:microsoft.com/office/officeart/2018/2/layout/IconVerticalSolidList"/>
    <dgm:cxn modelId="{18B7637A-56CB-45BB-AF37-2DB2B9C21411}" type="presParOf" srcId="{E587729C-3E74-4715-A308-115A441DED80}" destId="{8EC3517D-CFB9-4C3F-854A-77D926F5D7F7}" srcOrd="8" destOrd="0" presId="urn:microsoft.com/office/officeart/2018/2/layout/IconVerticalSolidList"/>
    <dgm:cxn modelId="{BB638AAD-B959-4AD7-AA7A-910F691C9C1A}" type="presParOf" srcId="{8EC3517D-CFB9-4C3F-854A-77D926F5D7F7}" destId="{F038605A-E1D9-472A-900F-978BB13A40B7}" srcOrd="0" destOrd="0" presId="urn:microsoft.com/office/officeart/2018/2/layout/IconVerticalSolidList"/>
    <dgm:cxn modelId="{CDF778C9-8D6C-4181-942B-6FBFE05361D1}" type="presParOf" srcId="{8EC3517D-CFB9-4C3F-854A-77D926F5D7F7}" destId="{AB1B883F-6D5C-499A-9E3D-6EE50DCBC644}" srcOrd="1" destOrd="0" presId="urn:microsoft.com/office/officeart/2018/2/layout/IconVerticalSolidList"/>
    <dgm:cxn modelId="{D066AE10-CA4B-47FC-9FF0-B96B59E81C12}" type="presParOf" srcId="{8EC3517D-CFB9-4C3F-854A-77D926F5D7F7}" destId="{D2D9F101-315B-4946-B1AC-E79F534C01A5}" srcOrd="2" destOrd="0" presId="urn:microsoft.com/office/officeart/2018/2/layout/IconVerticalSolidList"/>
    <dgm:cxn modelId="{AA9FF1B8-F54E-4CFF-8041-2C563431A7C8}" type="presParOf" srcId="{8EC3517D-CFB9-4C3F-854A-77D926F5D7F7}" destId="{D66C6DC1-C071-476D-8EB4-883749694F4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44A1AA-9F13-4095-BFBF-DACD74CAD6F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3BB9C5B-E7ED-4D2B-8F8B-990364AE007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Herhaal de reeds gemaakte afspraken</a:t>
          </a:r>
          <a:endParaRPr lang="en-US" dirty="0"/>
        </a:p>
      </dgm:t>
    </dgm:pt>
    <dgm:pt modelId="{27F0F2D3-5B49-445E-9EBB-400C1534B8CD}" type="parTrans" cxnId="{DA1ADAA6-70AD-468E-A527-0F59DC363DE5}">
      <dgm:prSet/>
      <dgm:spPr/>
      <dgm:t>
        <a:bodyPr/>
        <a:lstStyle/>
        <a:p>
          <a:endParaRPr lang="en-US"/>
        </a:p>
      </dgm:t>
    </dgm:pt>
    <dgm:pt modelId="{8798E61D-F0E2-4967-BE60-2EF48F7C3901}" type="sibTrans" cxnId="{DA1ADAA6-70AD-468E-A527-0F59DC363DE5}">
      <dgm:prSet/>
      <dgm:spPr/>
      <dgm:t>
        <a:bodyPr/>
        <a:lstStyle/>
        <a:p>
          <a:endParaRPr lang="en-US"/>
        </a:p>
      </dgm:t>
    </dgm:pt>
    <dgm:pt modelId="{EEFA5297-2C93-4857-B322-8B9C7D6F03A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Bespreek de doelen</a:t>
          </a:r>
          <a:endParaRPr lang="en-US" dirty="0"/>
        </a:p>
      </dgm:t>
    </dgm:pt>
    <dgm:pt modelId="{D6F58F59-3A92-4D80-A4B9-8ED5F5BD4927}" type="parTrans" cxnId="{14DCAF40-B465-4DF1-9FD8-DDF34E904079}">
      <dgm:prSet/>
      <dgm:spPr/>
      <dgm:t>
        <a:bodyPr/>
        <a:lstStyle/>
        <a:p>
          <a:endParaRPr lang="en-US"/>
        </a:p>
      </dgm:t>
    </dgm:pt>
    <dgm:pt modelId="{6815BB65-4759-4DDB-8CC9-E72F36049F79}" type="sibTrans" cxnId="{14DCAF40-B465-4DF1-9FD8-DDF34E904079}">
      <dgm:prSet/>
      <dgm:spPr/>
      <dgm:t>
        <a:bodyPr/>
        <a:lstStyle/>
        <a:p>
          <a:endParaRPr lang="en-US"/>
        </a:p>
      </dgm:t>
    </dgm:pt>
    <dgm:pt modelId="{B3BB6DDA-E452-44D4-844C-81C22F5FD34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Bespreek  de verslaglegging</a:t>
          </a:r>
          <a:endParaRPr lang="en-US" dirty="0"/>
        </a:p>
      </dgm:t>
    </dgm:pt>
    <dgm:pt modelId="{B247C831-5EE1-4028-B404-367E04E9C866}" type="parTrans" cxnId="{D9DE63BC-8495-4569-944F-A1F7D9E98018}">
      <dgm:prSet/>
      <dgm:spPr/>
      <dgm:t>
        <a:bodyPr/>
        <a:lstStyle/>
        <a:p>
          <a:endParaRPr lang="en-US"/>
        </a:p>
      </dgm:t>
    </dgm:pt>
    <dgm:pt modelId="{94774508-B879-46B0-BC3C-84D3FD03D320}" type="sibTrans" cxnId="{D9DE63BC-8495-4569-944F-A1F7D9E98018}">
      <dgm:prSet/>
      <dgm:spPr/>
      <dgm:t>
        <a:bodyPr/>
        <a:lstStyle/>
        <a:p>
          <a:endParaRPr lang="en-US"/>
        </a:p>
      </dgm:t>
    </dgm:pt>
    <dgm:pt modelId="{3DFB4169-B7BE-4F36-8559-56A1D953C1F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Bespreek de duur van het interview</a:t>
          </a:r>
          <a:endParaRPr lang="en-US" dirty="0"/>
        </a:p>
      </dgm:t>
    </dgm:pt>
    <dgm:pt modelId="{43383032-DF00-413B-844D-59DF7404C902}" type="parTrans" cxnId="{9BE4411A-7FEF-42FD-BA46-588B789EC472}">
      <dgm:prSet/>
      <dgm:spPr/>
      <dgm:t>
        <a:bodyPr/>
        <a:lstStyle/>
        <a:p>
          <a:endParaRPr lang="en-US"/>
        </a:p>
      </dgm:t>
    </dgm:pt>
    <dgm:pt modelId="{46B624B1-68E5-49FC-9E71-2AAC163A0F77}" type="sibTrans" cxnId="{9BE4411A-7FEF-42FD-BA46-588B789EC472}">
      <dgm:prSet/>
      <dgm:spPr/>
      <dgm:t>
        <a:bodyPr/>
        <a:lstStyle/>
        <a:p>
          <a:endParaRPr lang="en-US"/>
        </a:p>
      </dgm:t>
    </dgm:pt>
    <dgm:pt modelId="{02EC9D35-BE97-41F9-AD36-56D91F3A669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Bespreek  het wel of niet anoniem blijven van de geïnterviewde</a:t>
          </a:r>
          <a:endParaRPr lang="en-US" dirty="0"/>
        </a:p>
      </dgm:t>
    </dgm:pt>
    <dgm:pt modelId="{B654A3CB-E7DE-437E-894A-262AC62990CC}" type="parTrans" cxnId="{A6C1EC04-DBEF-45EF-9318-C3FB1AC33E97}">
      <dgm:prSet/>
      <dgm:spPr/>
      <dgm:t>
        <a:bodyPr/>
        <a:lstStyle/>
        <a:p>
          <a:endParaRPr lang="en-US"/>
        </a:p>
      </dgm:t>
    </dgm:pt>
    <dgm:pt modelId="{2CD54F6B-BABD-4E6A-8DD5-833A9176B0F6}" type="sibTrans" cxnId="{A6C1EC04-DBEF-45EF-9318-C3FB1AC33E97}">
      <dgm:prSet/>
      <dgm:spPr/>
      <dgm:t>
        <a:bodyPr/>
        <a:lstStyle/>
        <a:p>
          <a:endParaRPr lang="en-US"/>
        </a:p>
      </dgm:t>
    </dgm:pt>
    <dgm:pt modelId="{FE4EA547-E861-455E-A6AF-CECC03F15E51}" type="pres">
      <dgm:prSet presAssocID="{5D44A1AA-9F13-4095-BFBF-DACD74CAD6FB}" presName="root" presStyleCnt="0">
        <dgm:presLayoutVars>
          <dgm:dir/>
          <dgm:resizeHandles val="exact"/>
        </dgm:presLayoutVars>
      </dgm:prSet>
      <dgm:spPr/>
    </dgm:pt>
    <dgm:pt modelId="{EA14F4B6-ED4F-4427-803F-4B4BFE20CF55}" type="pres">
      <dgm:prSet presAssocID="{33BB9C5B-E7ED-4D2B-8F8B-990364AE0078}" presName="compNode" presStyleCnt="0"/>
      <dgm:spPr/>
    </dgm:pt>
    <dgm:pt modelId="{2CF55856-ECE8-4012-9DF1-F7AD7F0587F2}" type="pres">
      <dgm:prSet presAssocID="{33BB9C5B-E7ED-4D2B-8F8B-990364AE0078}" presName="bgRect" presStyleLbl="bgShp" presStyleIdx="0" presStyleCnt="5"/>
      <dgm:spPr/>
    </dgm:pt>
    <dgm:pt modelId="{AC09D931-2AA3-4F18-9AE7-DEA52240F89C}" type="pres">
      <dgm:prSet presAssocID="{33BB9C5B-E7ED-4D2B-8F8B-990364AE007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7C8C60FF-CCF7-4C8B-8799-1302A97DDB89}" type="pres">
      <dgm:prSet presAssocID="{33BB9C5B-E7ED-4D2B-8F8B-990364AE0078}" presName="spaceRect" presStyleCnt="0"/>
      <dgm:spPr/>
    </dgm:pt>
    <dgm:pt modelId="{6A0A6379-C1C0-40ED-8A09-9DB98EBD8966}" type="pres">
      <dgm:prSet presAssocID="{33BB9C5B-E7ED-4D2B-8F8B-990364AE0078}" presName="parTx" presStyleLbl="revTx" presStyleIdx="0" presStyleCnt="5">
        <dgm:presLayoutVars>
          <dgm:chMax val="0"/>
          <dgm:chPref val="0"/>
        </dgm:presLayoutVars>
      </dgm:prSet>
      <dgm:spPr/>
    </dgm:pt>
    <dgm:pt modelId="{EB6F4638-208F-4A2A-8779-D2A79B884E5A}" type="pres">
      <dgm:prSet presAssocID="{8798E61D-F0E2-4967-BE60-2EF48F7C3901}" presName="sibTrans" presStyleCnt="0"/>
      <dgm:spPr/>
    </dgm:pt>
    <dgm:pt modelId="{9153AD2C-B3A8-4FD5-A6FF-EAAE263D000D}" type="pres">
      <dgm:prSet presAssocID="{EEFA5297-2C93-4857-B322-8B9C7D6F03A0}" presName="compNode" presStyleCnt="0"/>
      <dgm:spPr/>
    </dgm:pt>
    <dgm:pt modelId="{95D477FE-FA71-4600-B4EC-B9D78FC5FF8A}" type="pres">
      <dgm:prSet presAssocID="{EEFA5297-2C93-4857-B322-8B9C7D6F03A0}" presName="bgRect" presStyleLbl="bgShp" presStyleIdx="1" presStyleCnt="5"/>
      <dgm:spPr/>
    </dgm:pt>
    <dgm:pt modelId="{E08C8E2A-3EFC-4555-BE41-D8E7F2AE7821}" type="pres">
      <dgm:prSet presAssocID="{EEFA5297-2C93-4857-B322-8B9C7D6F03A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9328D458-C547-422E-B7CD-34C5C9AB64A2}" type="pres">
      <dgm:prSet presAssocID="{EEFA5297-2C93-4857-B322-8B9C7D6F03A0}" presName="spaceRect" presStyleCnt="0"/>
      <dgm:spPr/>
    </dgm:pt>
    <dgm:pt modelId="{8417C378-9423-465E-BBA4-22DE35DB06E9}" type="pres">
      <dgm:prSet presAssocID="{EEFA5297-2C93-4857-B322-8B9C7D6F03A0}" presName="parTx" presStyleLbl="revTx" presStyleIdx="1" presStyleCnt="5">
        <dgm:presLayoutVars>
          <dgm:chMax val="0"/>
          <dgm:chPref val="0"/>
        </dgm:presLayoutVars>
      </dgm:prSet>
      <dgm:spPr/>
    </dgm:pt>
    <dgm:pt modelId="{0F31C396-5FCA-42BF-BF21-967C0794DFD2}" type="pres">
      <dgm:prSet presAssocID="{6815BB65-4759-4DDB-8CC9-E72F36049F79}" presName="sibTrans" presStyleCnt="0"/>
      <dgm:spPr/>
    </dgm:pt>
    <dgm:pt modelId="{588FFA1F-75D9-433D-8603-C13EF4169201}" type="pres">
      <dgm:prSet presAssocID="{B3BB6DDA-E452-44D4-844C-81C22F5FD34D}" presName="compNode" presStyleCnt="0"/>
      <dgm:spPr/>
    </dgm:pt>
    <dgm:pt modelId="{ADADDB54-D827-42B5-8F47-F9943E0EB452}" type="pres">
      <dgm:prSet presAssocID="{B3BB6DDA-E452-44D4-844C-81C22F5FD34D}" presName="bgRect" presStyleLbl="bgShp" presStyleIdx="2" presStyleCnt="5"/>
      <dgm:spPr/>
    </dgm:pt>
    <dgm:pt modelId="{A8F5C4E3-EF68-44F6-AA9E-58396CC94C79}" type="pres">
      <dgm:prSet presAssocID="{B3BB6DDA-E452-44D4-844C-81C22F5FD34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tlood"/>
        </a:ext>
      </dgm:extLst>
    </dgm:pt>
    <dgm:pt modelId="{0BA0883C-D89A-49B9-B3D4-6F1D6EE3C5AD}" type="pres">
      <dgm:prSet presAssocID="{B3BB6DDA-E452-44D4-844C-81C22F5FD34D}" presName="spaceRect" presStyleCnt="0"/>
      <dgm:spPr/>
    </dgm:pt>
    <dgm:pt modelId="{E57FAAA6-F043-470A-A78F-879DB5E8D0DE}" type="pres">
      <dgm:prSet presAssocID="{B3BB6DDA-E452-44D4-844C-81C22F5FD34D}" presName="parTx" presStyleLbl="revTx" presStyleIdx="2" presStyleCnt="5">
        <dgm:presLayoutVars>
          <dgm:chMax val="0"/>
          <dgm:chPref val="0"/>
        </dgm:presLayoutVars>
      </dgm:prSet>
      <dgm:spPr/>
    </dgm:pt>
    <dgm:pt modelId="{A81352BF-270B-4D45-B772-60AEB2D5FA27}" type="pres">
      <dgm:prSet presAssocID="{94774508-B879-46B0-BC3C-84D3FD03D320}" presName="sibTrans" presStyleCnt="0"/>
      <dgm:spPr/>
    </dgm:pt>
    <dgm:pt modelId="{CA8B17E6-2705-417A-869C-4BED30757063}" type="pres">
      <dgm:prSet presAssocID="{3DFB4169-B7BE-4F36-8559-56A1D953C1FD}" presName="compNode" presStyleCnt="0"/>
      <dgm:spPr/>
    </dgm:pt>
    <dgm:pt modelId="{B2736C61-F237-4D68-98EC-DD4AF53E1AC4}" type="pres">
      <dgm:prSet presAssocID="{3DFB4169-B7BE-4F36-8559-56A1D953C1FD}" presName="bgRect" presStyleLbl="bgShp" presStyleIdx="3" presStyleCnt="5"/>
      <dgm:spPr/>
    </dgm:pt>
    <dgm:pt modelId="{F4730403-713E-4479-9590-8CD720F08982}" type="pres">
      <dgm:prSet presAssocID="{3DFB4169-B7BE-4F36-8559-56A1D953C1F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11C22B7A-EB15-4CE6-895C-5C804168A060}" type="pres">
      <dgm:prSet presAssocID="{3DFB4169-B7BE-4F36-8559-56A1D953C1FD}" presName="spaceRect" presStyleCnt="0"/>
      <dgm:spPr/>
    </dgm:pt>
    <dgm:pt modelId="{4CE8BF5D-17F0-45ED-8AF8-1DA2D4CB6901}" type="pres">
      <dgm:prSet presAssocID="{3DFB4169-B7BE-4F36-8559-56A1D953C1FD}" presName="parTx" presStyleLbl="revTx" presStyleIdx="3" presStyleCnt="5">
        <dgm:presLayoutVars>
          <dgm:chMax val="0"/>
          <dgm:chPref val="0"/>
        </dgm:presLayoutVars>
      </dgm:prSet>
      <dgm:spPr/>
    </dgm:pt>
    <dgm:pt modelId="{7B46B7C7-A80A-4154-95FA-8085AF37E0B4}" type="pres">
      <dgm:prSet presAssocID="{46B624B1-68E5-49FC-9E71-2AAC163A0F77}" presName="sibTrans" presStyleCnt="0"/>
      <dgm:spPr/>
    </dgm:pt>
    <dgm:pt modelId="{F0CC030D-FF3E-4370-8C59-49CAA33388D4}" type="pres">
      <dgm:prSet presAssocID="{02EC9D35-BE97-41F9-AD36-56D91F3A6695}" presName="compNode" presStyleCnt="0"/>
      <dgm:spPr/>
    </dgm:pt>
    <dgm:pt modelId="{7D17683B-60F5-42E9-AEC6-A24832CD1FAF}" type="pres">
      <dgm:prSet presAssocID="{02EC9D35-BE97-41F9-AD36-56D91F3A6695}" presName="bgRect" presStyleLbl="bgShp" presStyleIdx="4" presStyleCnt="5"/>
      <dgm:spPr/>
    </dgm:pt>
    <dgm:pt modelId="{5860AF6B-0269-45B6-BAB6-AD2AEF55FD90}" type="pres">
      <dgm:prSet presAssocID="{02EC9D35-BE97-41F9-AD36-56D91F3A669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E3B24A17-EF1C-49DC-913D-8E5C7FED850A}" type="pres">
      <dgm:prSet presAssocID="{02EC9D35-BE97-41F9-AD36-56D91F3A6695}" presName="spaceRect" presStyleCnt="0"/>
      <dgm:spPr/>
    </dgm:pt>
    <dgm:pt modelId="{35F772E4-D474-4F6C-9E5B-980A579058AD}" type="pres">
      <dgm:prSet presAssocID="{02EC9D35-BE97-41F9-AD36-56D91F3A669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A6C1EC04-DBEF-45EF-9318-C3FB1AC33E97}" srcId="{5D44A1AA-9F13-4095-BFBF-DACD74CAD6FB}" destId="{02EC9D35-BE97-41F9-AD36-56D91F3A6695}" srcOrd="4" destOrd="0" parTransId="{B654A3CB-E7DE-437E-894A-262AC62990CC}" sibTransId="{2CD54F6B-BABD-4E6A-8DD5-833A9176B0F6}"/>
    <dgm:cxn modelId="{59A9EF16-0F84-4EDF-8714-D6A94A19DB8B}" type="presOf" srcId="{33BB9C5B-E7ED-4D2B-8F8B-990364AE0078}" destId="{6A0A6379-C1C0-40ED-8A09-9DB98EBD8966}" srcOrd="0" destOrd="0" presId="urn:microsoft.com/office/officeart/2018/2/layout/IconVerticalSolidList"/>
    <dgm:cxn modelId="{9BE4411A-7FEF-42FD-BA46-588B789EC472}" srcId="{5D44A1AA-9F13-4095-BFBF-DACD74CAD6FB}" destId="{3DFB4169-B7BE-4F36-8559-56A1D953C1FD}" srcOrd="3" destOrd="0" parTransId="{43383032-DF00-413B-844D-59DF7404C902}" sibTransId="{46B624B1-68E5-49FC-9E71-2AAC163A0F77}"/>
    <dgm:cxn modelId="{14DCAF40-B465-4DF1-9FD8-DDF34E904079}" srcId="{5D44A1AA-9F13-4095-BFBF-DACD74CAD6FB}" destId="{EEFA5297-2C93-4857-B322-8B9C7D6F03A0}" srcOrd="1" destOrd="0" parTransId="{D6F58F59-3A92-4D80-A4B9-8ED5F5BD4927}" sibTransId="{6815BB65-4759-4DDB-8CC9-E72F36049F79}"/>
    <dgm:cxn modelId="{6683C967-63CB-4A2D-AC68-0BED826EA6FD}" type="presOf" srcId="{5D44A1AA-9F13-4095-BFBF-DACD74CAD6FB}" destId="{FE4EA547-E861-455E-A6AF-CECC03F15E51}" srcOrd="0" destOrd="0" presId="urn:microsoft.com/office/officeart/2018/2/layout/IconVerticalSolidList"/>
    <dgm:cxn modelId="{6C30144E-914C-4BF8-9F19-306FDDE6D606}" type="presOf" srcId="{3DFB4169-B7BE-4F36-8559-56A1D953C1FD}" destId="{4CE8BF5D-17F0-45ED-8AF8-1DA2D4CB6901}" srcOrd="0" destOrd="0" presId="urn:microsoft.com/office/officeart/2018/2/layout/IconVerticalSolidList"/>
    <dgm:cxn modelId="{CC113F56-033C-48ED-8174-C162AA9873E3}" type="presOf" srcId="{B3BB6DDA-E452-44D4-844C-81C22F5FD34D}" destId="{E57FAAA6-F043-470A-A78F-879DB5E8D0DE}" srcOrd="0" destOrd="0" presId="urn:microsoft.com/office/officeart/2018/2/layout/IconVerticalSolidList"/>
    <dgm:cxn modelId="{7D8E947B-4955-4E23-BB6D-BBB99BAF9F6D}" type="presOf" srcId="{02EC9D35-BE97-41F9-AD36-56D91F3A6695}" destId="{35F772E4-D474-4F6C-9E5B-980A579058AD}" srcOrd="0" destOrd="0" presId="urn:microsoft.com/office/officeart/2018/2/layout/IconVerticalSolidList"/>
    <dgm:cxn modelId="{24740B7D-67BD-4344-8F8A-D70FA0280504}" type="presOf" srcId="{EEFA5297-2C93-4857-B322-8B9C7D6F03A0}" destId="{8417C378-9423-465E-BBA4-22DE35DB06E9}" srcOrd="0" destOrd="0" presId="urn:microsoft.com/office/officeart/2018/2/layout/IconVerticalSolidList"/>
    <dgm:cxn modelId="{DA1ADAA6-70AD-468E-A527-0F59DC363DE5}" srcId="{5D44A1AA-9F13-4095-BFBF-DACD74CAD6FB}" destId="{33BB9C5B-E7ED-4D2B-8F8B-990364AE0078}" srcOrd="0" destOrd="0" parTransId="{27F0F2D3-5B49-445E-9EBB-400C1534B8CD}" sibTransId="{8798E61D-F0E2-4967-BE60-2EF48F7C3901}"/>
    <dgm:cxn modelId="{D9DE63BC-8495-4569-944F-A1F7D9E98018}" srcId="{5D44A1AA-9F13-4095-BFBF-DACD74CAD6FB}" destId="{B3BB6DDA-E452-44D4-844C-81C22F5FD34D}" srcOrd="2" destOrd="0" parTransId="{B247C831-5EE1-4028-B404-367E04E9C866}" sibTransId="{94774508-B879-46B0-BC3C-84D3FD03D320}"/>
    <dgm:cxn modelId="{5A8688A1-CB40-4533-9E91-017FB948D5CD}" type="presParOf" srcId="{FE4EA547-E861-455E-A6AF-CECC03F15E51}" destId="{EA14F4B6-ED4F-4427-803F-4B4BFE20CF55}" srcOrd="0" destOrd="0" presId="urn:microsoft.com/office/officeart/2018/2/layout/IconVerticalSolidList"/>
    <dgm:cxn modelId="{814D45B5-EC29-4CB6-B2FC-859562435A0F}" type="presParOf" srcId="{EA14F4B6-ED4F-4427-803F-4B4BFE20CF55}" destId="{2CF55856-ECE8-4012-9DF1-F7AD7F0587F2}" srcOrd="0" destOrd="0" presId="urn:microsoft.com/office/officeart/2018/2/layout/IconVerticalSolidList"/>
    <dgm:cxn modelId="{CC40C946-58D3-4609-9522-8E134BC7880F}" type="presParOf" srcId="{EA14F4B6-ED4F-4427-803F-4B4BFE20CF55}" destId="{AC09D931-2AA3-4F18-9AE7-DEA52240F89C}" srcOrd="1" destOrd="0" presId="urn:microsoft.com/office/officeart/2018/2/layout/IconVerticalSolidList"/>
    <dgm:cxn modelId="{A1FC66E5-610C-452A-AE72-EF8A1CD2C3D7}" type="presParOf" srcId="{EA14F4B6-ED4F-4427-803F-4B4BFE20CF55}" destId="{7C8C60FF-CCF7-4C8B-8799-1302A97DDB89}" srcOrd="2" destOrd="0" presId="urn:microsoft.com/office/officeart/2018/2/layout/IconVerticalSolidList"/>
    <dgm:cxn modelId="{159FB170-DDB7-4FDD-828A-40CD442F4101}" type="presParOf" srcId="{EA14F4B6-ED4F-4427-803F-4B4BFE20CF55}" destId="{6A0A6379-C1C0-40ED-8A09-9DB98EBD8966}" srcOrd="3" destOrd="0" presId="urn:microsoft.com/office/officeart/2018/2/layout/IconVerticalSolidList"/>
    <dgm:cxn modelId="{F1DF3D41-6B47-47DF-8D3C-5DF331C31950}" type="presParOf" srcId="{FE4EA547-E861-455E-A6AF-CECC03F15E51}" destId="{EB6F4638-208F-4A2A-8779-D2A79B884E5A}" srcOrd="1" destOrd="0" presId="urn:microsoft.com/office/officeart/2018/2/layout/IconVerticalSolidList"/>
    <dgm:cxn modelId="{696BBE1B-0036-4C2A-9B5D-B9B8DE7BE1C2}" type="presParOf" srcId="{FE4EA547-E861-455E-A6AF-CECC03F15E51}" destId="{9153AD2C-B3A8-4FD5-A6FF-EAAE263D000D}" srcOrd="2" destOrd="0" presId="urn:microsoft.com/office/officeart/2018/2/layout/IconVerticalSolidList"/>
    <dgm:cxn modelId="{97FC6FBE-C60A-420B-95B3-DD2036E47DF3}" type="presParOf" srcId="{9153AD2C-B3A8-4FD5-A6FF-EAAE263D000D}" destId="{95D477FE-FA71-4600-B4EC-B9D78FC5FF8A}" srcOrd="0" destOrd="0" presId="urn:microsoft.com/office/officeart/2018/2/layout/IconVerticalSolidList"/>
    <dgm:cxn modelId="{47865992-7E3B-4FEC-9E8D-140F927FA085}" type="presParOf" srcId="{9153AD2C-B3A8-4FD5-A6FF-EAAE263D000D}" destId="{E08C8E2A-3EFC-4555-BE41-D8E7F2AE7821}" srcOrd="1" destOrd="0" presId="urn:microsoft.com/office/officeart/2018/2/layout/IconVerticalSolidList"/>
    <dgm:cxn modelId="{0CA97EC7-464C-44A5-A255-2EACEF9663D5}" type="presParOf" srcId="{9153AD2C-B3A8-4FD5-A6FF-EAAE263D000D}" destId="{9328D458-C547-422E-B7CD-34C5C9AB64A2}" srcOrd="2" destOrd="0" presId="urn:microsoft.com/office/officeart/2018/2/layout/IconVerticalSolidList"/>
    <dgm:cxn modelId="{714527AB-F145-4CE2-9A95-4A7DFD046DF7}" type="presParOf" srcId="{9153AD2C-B3A8-4FD5-A6FF-EAAE263D000D}" destId="{8417C378-9423-465E-BBA4-22DE35DB06E9}" srcOrd="3" destOrd="0" presId="urn:microsoft.com/office/officeart/2018/2/layout/IconVerticalSolidList"/>
    <dgm:cxn modelId="{FDFE569D-BB8A-4697-A7C4-B0FA350DAAB7}" type="presParOf" srcId="{FE4EA547-E861-455E-A6AF-CECC03F15E51}" destId="{0F31C396-5FCA-42BF-BF21-967C0794DFD2}" srcOrd="3" destOrd="0" presId="urn:microsoft.com/office/officeart/2018/2/layout/IconVerticalSolidList"/>
    <dgm:cxn modelId="{D47526A7-A9CD-4706-B26A-862060AB0A8A}" type="presParOf" srcId="{FE4EA547-E861-455E-A6AF-CECC03F15E51}" destId="{588FFA1F-75D9-433D-8603-C13EF4169201}" srcOrd="4" destOrd="0" presId="urn:microsoft.com/office/officeart/2018/2/layout/IconVerticalSolidList"/>
    <dgm:cxn modelId="{E376E999-D0C0-4130-89D3-B36088C632B6}" type="presParOf" srcId="{588FFA1F-75D9-433D-8603-C13EF4169201}" destId="{ADADDB54-D827-42B5-8F47-F9943E0EB452}" srcOrd="0" destOrd="0" presId="urn:microsoft.com/office/officeart/2018/2/layout/IconVerticalSolidList"/>
    <dgm:cxn modelId="{79A671BA-7770-4B4F-BF89-3FEDE8BC98D8}" type="presParOf" srcId="{588FFA1F-75D9-433D-8603-C13EF4169201}" destId="{A8F5C4E3-EF68-44F6-AA9E-58396CC94C79}" srcOrd="1" destOrd="0" presId="urn:microsoft.com/office/officeart/2018/2/layout/IconVerticalSolidList"/>
    <dgm:cxn modelId="{10DE16AB-FCCB-4DBA-9626-4CC629174F7C}" type="presParOf" srcId="{588FFA1F-75D9-433D-8603-C13EF4169201}" destId="{0BA0883C-D89A-49B9-B3D4-6F1D6EE3C5AD}" srcOrd="2" destOrd="0" presId="urn:microsoft.com/office/officeart/2018/2/layout/IconVerticalSolidList"/>
    <dgm:cxn modelId="{A0AFA73C-B885-4CD7-8791-80D3FF02D7A1}" type="presParOf" srcId="{588FFA1F-75D9-433D-8603-C13EF4169201}" destId="{E57FAAA6-F043-470A-A78F-879DB5E8D0DE}" srcOrd="3" destOrd="0" presId="urn:microsoft.com/office/officeart/2018/2/layout/IconVerticalSolidList"/>
    <dgm:cxn modelId="{9D550F0B-888A-4F51-B8B4-E8AD874C75C8}" type="presParOf" srcId="{FE4EA547-E861-455E-A6AF-CECC03F15E51}" destId="{A81352BF-270B-4D45-B772-60AEB2D5FA27}" srcOrd="5" destOrd="0" presId="urn:microsoft.com/office/officeart/2018/2/layout/IconVerticalSolidList"/>
    <dgm:cxn modelId="{F057B0F1-FA95-4D66-88AA-C3DF45A11407}" type="presParOf" srcId="{FE4EA547-E861-455E-A6AF-CECC03F15E51}" destId="{CA8B17E6-2705-417A-869C-4BED30757063}" srcOrd="6" destOrd="0" presId="urn:microsoft.com/office/officeart/2018/2/layout/IconVerticalSolidList"/>
    <dgm:cxn modelId="{013B5B4C-9E13-410E-B56C-0800D1D393D9}" type="presParOf" srcId="{CA8B17E6-2705-417A-869C-4BED30757063}" destId="{B2736C61-F237-4D68-98EC-DD4AF53E1AC4}" srcOrd="0" destOrd="0" presId="urn:microsoft.com/office/officeart/2018/2/layout/IconVerticalSolidList"/>
    <dgm:cxn modelId="{4F020D50-C51F-4252-9F3C-06B37FBE2E18}" type="presParOf" srcId="{CA8B17E6-2705-417A-869C-4BED30757063}" destId="{F4730403-713E-4479-9590-8CD720F08982}" srcOrd="1" destOrd="0" presId="urn:microsoft.com/office/officeart/2018/2/layout/IconVerticalSolidList"/>
    <dgm:cxn modelId="{E8F2843C-5857-43B8-A342-04FD2FE660F2}" type="presParOf" srcId="{CA8B17E6-2705-417A-869C-4BED30757063}" destId="{11C22B7A-EB15-4CE6-895C-5C804168A060}" srcOrd="2" destOrd="0" presId="urn:microsoft.com/office/officeart/2018/2/layout/IconVerticalSolidList"/>
    <dgm:cxn modelId="{13F503C9-F497-46A3-95CB-CEA509C2A6F6}" type="presParOf" srcId="{CA8B17E6-2705-417A-869C-4BED30757063}" destId="{4CE8BF5D-17F0-45ED-8AF8-1DA2D4CB6901}" srcOrd="3" destOrd="0" presId="urn:microsoft.com/office/officeart/2018/2/layout/IconVerticalSolidList"/>
    <dgm:cxn modelId="{07ADA9A2-904F-456A-B1F4-E59E6565D196}" type="presParOf" srcId="{FE4EA547-E861-455E-A6AF-CECC03F15E51}" destId="{7B46B7C7-A80A-4154-95FA-8085AF37E0B4}" srcOrd="7" destOrd="0" presId="urn:microsoft.com/office/officeart/2018/2/layout/IconVerticalSolidList"/>
    <dgm:cxn modelId="{5409EDFA-215F-4E5D-BD3D-6E1117CEE421}" type="presParOf" srcId="{FE4EA547-E861-455E-A6AF-CECC03F15E51}" destId="{F0CC030D-FF3E-4370-8C59-49CAA33388D4}" srcOrd="8" destOrd="0" presId="urn:microsoft.com/office/officeart/2018/2/layout/IconVerticalSolidList"/>
    <dgm:cxn modelId="{B77EB43D-5D0D-4533-8419-B233482EFFB7}" type="presParOf" srcId="{F0CC030D-FF3E-4370-8C59-49CAA33388D4}" destId="{7D17683B-60F5-42E9-AEC6-A24832CD1FAF}" srcOrd="0" destOrd="0" presId="urn:microsoft.com/office/officeart/2018/2/layout/IconVerticalSolidList"/>
    <dgm:cxn modelId="{B2596527-B858-4E4A-8AF3-3399B01F135D}" type="presParOf" srcId="{F0CC030D-FF3E-4370-8C59-49CAA33388D4}" destId="{5860AF6B-0269-45B6-BAB6-AD2AEF55FD90}" srcOrd="1" destOrd="0" presId="urn:microsoft.com/office/officeart/2018/2/layout/IconVerticalSolidList"/>
    <dgm:cxn modelId="{486D6190-DBE5-460E-A9D3-02906E3FBD77}" type="presParOf" srcId="{F0CC030D-FF3E-4370-8C59-49CAA33388D4}" destId="{E3B24A17-EF1C-49DC-913D-8E5C7FED850A}" srcOrd="2" destOrd="0" presId="urn:microsoft.com/office/officeart/2018/2/layout/IconVerticalSolidList"/>
    <dgm:cxn modelId="{A9D41BCB-8867-4029-AE50-ADE28F544B67}" type="presParOf" srcId="{F0CC030D-FF3E-4370-8C59-49CAA33388D4}" destId="{35F772E4-D474-4F6C-9E5B-980A579058A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725C92-EBFB-4B1F-9A34-BCEF1B1B27B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432238D-D0E7-4DD7-9121-14CD6E02681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Introductie vragen </a:t>
          </a:r>
          <a:endParaRPr lang="en-US" dirty="0"/>
        </a:p>
      </dgm:t>
    </dgm:pt>
    <dgm:pt modelId="{72380899-BB67-4DC3-AA37-CD5F2A4C5036}" type="parTrans" cxnId="{1F543871-4361-4AD5-B71F-E4A17F6B1D44}">
      <dgm:prSet/>
      <dgm:spPr/>
      <dgm:t>
        <a:bodyPr/>
        <a:lstStyle/>
        <a:p>
          <a:endParaRPr lang="en-US"/>
        </a:p>
      </dgm:t>
    </dgm:pt>
    <dgm:pt modelId="{D54946CA-5151-43B9-8DBC-52D1DC1A9AA4}" type="sibTrans" cxnId="{1F543871-4361-4AD5-B71F-E4A17F6B1D44}">
      <dgm:prSet/>
      <dgm:spPr/>
      <dgm:t>
        <a:bodyPr/>
        <a:lstStyle/>
        <a:p>
          <a:endParaRPr lang="en-US"/>
        </a:p>
      </dgm:t>
    </dgm:pt>
    <dgm:pt modelId="{A818FB2F-28DD-459A-9841-1FBBBFC598C6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Hoofdvragen</a:t>
          </a:r>
          <a:endParaRPr lang="en-US" dirty="0"/>
        </a:p>
      </dgm:t>
    </dgm:pt>
    <dgm:pt modelId="{A1251190-45E7-46E4-841D-AC28A7898552}" type="parTrans" cxnId="{AB5664E2-D3A5-4214-AF56-BF4008D09BDB}">
      <dgm:prSet/>
      <dgm:spPr/>
      <dgm:t>
        <a:bodyPr/>
        <a:lstStyle/>
        <a:p>
          <a:endParaRPr lang="en-US"/>
        </a:p>
      </dgm:t>
    </dgm:pt>
    <dgm:pt modelId="{E3DB5735-7327-4FFC-AF40-029818D632B7}" type="sibTrans" cxnId="{AB5664E2-D3A5-4214-AF56-BF4008D09BDB}">
      <dgm:prSet/>
      <dgm:spPr/>
      <dgm:t>
        <a:bodyPr/>
        <a:lstStyle/>
        <a:p>
          <a:endParaRPr lang="en-US"/>
        </a:p>
      </dgm:t>
    </dgm:pt>
    <dgm:pt modelId="{8E2255D2-5DC4-489B-90DD-F650868299D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Verdiepingsvragen stellen</a:t>
          </a:r>
          <a:endParaRPr lang="en-US" dirty="0"/>
        </a:p>
      </dgm:t>
    </dgm:pt>
    <dgm:pt modelId="{65777548-46A0-477F-9FED-D6F389E29173}" type="parTrans" cxnId="{449E247B-E755-438A-B73C-C363FB35D9B6}">
      <dgm:prSet/>
      <dgm:spPr/>
      <dgm:t>
        <a:bodyPr/>
        <a:lstStyle/>
        <a:p>
          <a:endParaRPr lang="en-US"/>
        </a:p>
      </dgm:t>
    </dgm:pt>
    <dgm:pt modelId="{72FDFD41-A2C0-4EB3-B09D-493FBE4C80B3}" type="sibTrans" cxnId="{449E247B-E755-438A-B73C-C363FB35D9B6}">
      <dgm:prSet/>
      <dgm:spPr/>
      <dgm:t>
        <a:bodyPr/>
        <a:lstStyle/>
        <a:p>
          <a:endParaRPr lang="en-US"/>
        </a:p>
      </dgm:t>
    </dgm:pt>
    <dgm:pt modelId="{D2470082-3063-494B-9974-9E271974A042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Afsluitende vragen</a:t>
          </a:r>
          <a:endParaRPr lang="en-US" dirty="0"/>
        </a:p>
      </dgm:t>
    </dgm:pt>
    <dgm:pt modelId="{45500836-DB0E-4BE2-9B3E-87A7BF748F68}" type="parTrans" cxnId="{4A2C81A3-2549-44F5-BAFD-6CAECCE859C8}">
      <dgm:prSet/>
      <dgm:spPr/>
      <dgm:t>
        <a:bodyPr/>
        <a:lstStyle/>
        <a:p>
          <a:endParaRPr lang="en-US"/>
        </a:p>
      </dgm:t>
    </dgm:pt>
    <dgm:pt modelId="{E48A92EE-A876-453A-B3FC-184577450725}" type="sibTrans" cxnId="{4A2C81A3-2549-44F5-BAFD-6CAECCE859C8}">
      <dgm:prSet/>
      <dgm:spPr/>
      <dgm:t>
        <a:bodyPr/>
        <a:lstStyle/>
        <a:p>
          <a:endParaRPr lang="en-US"/>
        </a:p>
      </dgm:t>
    </dgm:pt>
    <dgm:pt modelId="{A654F569-FE70-4155-8C90-E50E34A98A59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Bedanken geïnterviewde</a:t>
          </a:r>
          <a:endParaRPr lang="en-US" dirty="0"/>
        </a:p>
      </dgm:t>
    </dgm:pt>
    <dgm:pt modelId="{6C8558ED-852C-476D-A139-8724AD2C5729}" type="parTrans" cxnId="{8F80E0C7-B83D-4748-84AA-D274E96EF3CF}">
      <dgm:prSet/>
      <dgm:spPr/>
      <dgm:t>
        <a:bodyPr/>
        <a:lstStyle/>
        <a:p>
          <a:endParaRPr lang="en-US"/>
        </a:p>
      </dgm:t>
    </dgm:pt>
    <dgm:pt modelId="{CAF4CBBD-41F5-4BCB-A992-5EFEE1303FBB}" type="sibTrans" cxnId="{8F80E0C7-B83D-4748-84AA-D274E96EF3CF}">
      <dgm:prSet/>
      <dgm:spPr/>
      <dgm:t>
        <a:bodyPr/>
        <a:lstStyle/>
        <a:p>
          <a:endParaRPr lang="en-US"/>
        </a:p>
      </dgm:t>
    </dgm:pt>
    <dgm:pt modelId="{18CE14B1-CAD4-4594-B460-54FCF604DD86}" type="pres">
      <dgm:prSet presAssocID="{CF725C92-EBFB-4B1F-9A34-BCEF1B1B27BC}" presName="root" presStyleCnt="0">
        <dgm:presLayoutVars>
          <dgm:dir/>
          <dgm:resizeHandles val="exact"/>
        </dgm:presLayoutVars>
      </dgm:prSet>
      <dgm:spPr/>
    </dgm:pt>
    <dgm:pt modelId="{D8AE4BB7-3CDF-487B-9CF4-CA21665AC241}" type="pres">
      <dgm:prSet presAssocID="{3432238D-D0E7-4DD7-9121-14CD6E026812}" presName="compNode" presStyleCnt="0"/>
      <dgm:spPr/>
    </dgm:pt>
    <dgm:pt modelId="{75EC6461-E6D7-4D9E-8760-32B6DD3C45B3}" type="pres">
      <dgm:prSet presAssocID="{3432238D-D0E7-4DD7-9121-14CD6E026812}" presName="bgRect" presStyleLbl="bgShp" presStyleIdx="0" presStyleCnt="3" custLinFactNeighborX="0" custLinFactNeighborY="3435"/>
      <dgm:spPr/>
    </dgm:pt>
    <dgm:pt modelId="{E5FE8DD8-B5B0-4695-B0AF-18553EC42283}" type="pres">
      <dgm:prSet presAssocID="{3432238D-D0E7-4DD7-9121-14CD6E026812}" presName="iconRect" presStyleLbl="node1" presStyleIdx="0" presStyleCnt="3" custScaleX="12693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15000" r="-15000"/>
          </a:stretch>
        </a:blipFill>
        <a:ln>
          <a:noFill/>
        </a:ln>
      </dgm:spPr>
    </dgm:pt>
    <dgm:pt modelId="{BB7B8590-CDBD-4D1A-90DD-40A8F3913C51}" type="pres">
      <dgm:prSet presAssocID="{3432238D-D0E7-4DD7-9121-14CD6E026812}" presName="spaceRect" presStyleCnt="0"/>
      <dgm:spPr/>
    </dgm:pt>
    <dgm:pt modelId="{BF255E91-8467-4CDD-BF90-90EB8C58F6EF}" type="pres">
      <dgm:prSet presAssocID="{3432238D-D0E7-4DD7-9121-14CD6E026812}" presName="parTx" presStyleLbl="revTx" presStyleIdx="0" presStyleCnt="5">
        <dgm:presLayoutVars>
          <dgm:chMax val="0"/>
          <dgm:chPref val="0"/>
        </dgm:presLayoutVars>
      </dgm:prSet>
      <dgm:spPr/>
    </dgm:pt>
    <dgm:pt modelId="{E738E843-FB9C-42A5-B093-0A4DFF70128E}" type="pres">
      <dgm:prSet presAssocID="{D54946CA-5151-43B9-8DBC-52D1DC1A9AA4}" presName="sibTrans" presStyleCnt="0"/>
      <dgm:spPr/>
    </dgm:pt>
    <dgm:pt modelId="{0D90D874-B005-4584-9048-02CBA93BF4AC}" type="pres">
      <dgm:prSet presAssocID="{A818FB2F-28DD-459A-9841-1FBBBFC598C6}" presName="compNode" presStyleCnt="0"/>
      <dgm:spPr/>
    </dgm:pt>
    <dgm:pt modelId="{EDBA16D4-7127-400B-B00A-B6AF198BB0DE}" type="pres">
      <dgm:prSet presAssocID="{A818FB2F-28DD-459A-9841-1FBBBFC598C6}" presName="bgRect" presStyleLbl="bgShp" presStyleIdx="1" presStyleCnt="3"/>
      <dgm:spPr/>
    </dgm:pt>
    <dgm:pt modelId="{234A5366-3B7B-44D7-9933-D44A4D399817}" type="pres">
      <dgm:prSet presAssocID="{A818FB2F-28DD-459A-9841-1FBBBFC598C6}" presName="iconRect" presStyleLbl="node1" presStyleIdx="1" presStyleCnt="3" custLinFactNeighborX="476" custLinFactNeighborY="-6950"/>
      <dgm:spPr>
        <a:blipFill>
          <a:blip xmlns:r="http://schemas.openxmlformats.org/officeDocument/2006/relationships"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11000" b="-11000"/>
          </a:stretch>
        </a:blipFill>
        <a:ln>
          <a:noFill/>
        </a:ln>
      </dgm:spPr>
    </dgm:pt>
    <dgm:pt modelId="{93158DCD-4307-4745-A0FA-D39F2872F11B}" type="pres">
      <dgm:prSet presAssocID="{A818FB2F-28DD-459A-9841-1FBBBFC598C6}" presName="spaceRect" presStyleCnt="0"/>
      <dgm:spPr/>
    </dgm:pt>
    <dgm:pt modelId="{183482DC-6347-41B3-9F97-EC61AEBA5D0F}" type="pres">
      <dgm:prSet presAssocID="{A818FB2F-28DD-459A-9841-1FBBBFC598C6}" presName="parTx" presStyleLbl="revTx" presStyleIdx="1" presStyleCnt="5" custLinFactNeighborX="-1222" custLinFactNeighborY="-2257">
        <dgm:presLayoutVars>
          <dgm:chMax val="0"/>
          <dgm:chPref val="0"/>
        </dgm:presLayoutVars>
      </dgm:prSet>
      <dgm:spPr/>
    </dgm:pt>
    <dgm:pt modelId="{FEC16096-E734-4122-831E-D034B208B4D9}" type="pres">
      <dgm:prSet presAssocID="{A818FB2F-28DD-459A-9841-1FBBBFC598C6}" presName="desTx" presStyleLbl="revTx" presStyleIdx="2" presStyleCnt="5" custScaleX="135125">
        <dgm:presLayoutVars/>
      </dgm:prSet>
      <dgm:spPr/>
    </dgm:pt>
    <dgm:pt modelId="{EA2A4730-10FF-4B55-A773-27177E3D9687}" type="pres">
      <dgm:prSet presAssocID="{E3DB5735-7327-4FFC-AF40-029818D632B7}" presName="sibTrans" presStyleCnt="0"/>
      <dgm:spPr/>
    </dgm:pt>
    <dgm:pt modelId="{DE41DAB3-DF40-48DF-84B1-4161DF861192}" type="pres">
      <dgm:prSet presAssocID="{D2470082-3063-494B-9974-9E271974A042}" presName="compNode" presStyleCnt="0"/>
      <dgm:spPr/>
    </dgm:pt>
    <dgm:pt modelId="{91623D3B-B283-4EED-B5C9-675AD6812AFD}" type="pres">
      <dgm:prSet presAssocID="{D2470082-3063-494B-9974-9E271974A042}" presName="bgRect" presStyleLbl="bgShp" presStyleIdx="2" presStyleCnt="3" custLinFactNeighborX="1741" custLinFactNeighborY="-8755"/>
      <dgm:spPr/>
    </dgm:pt>
    <dgm:pt modelId="{247B71DF-4EDD-4A13-BF23-9E7DA46CFC28}" type="pres">
      <dgm:prSet presAssocID="{D2470082-3063-494B-9974-9E271974A042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20000" r="-20000"/>
          </a:stretch>
        </a:blipFill>
        <a:ln>
          <a:noFill/>
        </a:ln>
      </dgm:spPr>
    </dgm:pt>
    <dgm:pt modelId="{742ECBED-57C5-4AD7-9203-5BE136B4182E}" type="pres">
      <dgm:prSet presAssocID="{D2470082-3063-494B-9974-9E271974A042}" presName="spaceRect" presStyleCnt="0"/>
      <dgm:spPr/>
    </dgm:pt>
    <dgm:pt modelId="{92126D18-3927-46C0-B6C9-7DF06D3DB402}" type="pres">
      <dgm:prSet presAssocID="{D2470082-3063-494B-9974-9E271974A042}" presName="parTx" presStyleLbl="revTx" presStyleIdx="3" presStyleCnt="5">
        <dgm:presLayoutVars>
          <dgm:chMax val="0"/>
          <dgm:chPref val="0"/>
        </dgm:presLayoutVars>
      </dgm:prSet>
      <dgm:spPr/>
    </dgm:pt>
    <dgm:pt modelId="{7935FC6E-C084-4A69-B309-A43235F40F66}" type="pres">
      <dgm:prSet presAssocID="{D2470082-3063-494B-9974-9E271974A042}" presName="desTx" presStyleLbl="revTx" presStyleIdx="4" presStyleCnt="5" custScaleX="149305">
        <dgm:presLayoutVars/>
      </dgm:prSet>
      <dgm:spPr/>
    </dgm:pt>
  </dgm:ptLst>
  <dgm:cxnLst>
    <dgm:cxn modelId="{A5D02539-40CA-404F-92C9-FA1FF1A2DCF8}" type="presOf" srcId="{8E2255D2-5DC4-489B-90DD-F650868299D5}" destId="{FEC16096-E734-4122-831E-D034B208B4D9}" srcOrd="0" destOrd="0" presId="urn:microsoft.com/office/officeart/2018/2/layout/IconVerticalSolidList"/>
    <dgm:cxn modelId="{F27F605F-B15C-4095-927D-A64CC41FC4A2}" type="presOf" srcId="{A654F569-FE70-4155-8C90-E50E34A98A59}" destId="{7935FC6E-C084-4A69-B309-A43235F40F66}" srcOrd="0" destOrd="0" presId="urn:microsoft.com/office/officeart/2018/2/layout/IconVerticalSolidList"/>
    <dgm:cxn modelId="{57E6B850-F7E9-4F9B-A5D6-2775B0B2B75E}" type="presOf" srcId="{CF725C92-EBFB-4B1F-9A34-BCEF1B1B27BC}" destId="{18CE14B1-CAD4-4594-B460-54FCF604DD86}" srcOrd="0" destOrd="0" presId="urn:microsoft.com/office/officeart/2018/2/layout/IconVerticalSolidList"/>
    <dgm:cxn modelId="{1F543871-4361-4AD5-B71F-E4A17F6B1D44}" srcId="{CF725C92-EBFB-4B1F-9A34-BCEF1B1B27BC}" destId="{3432238D-D0E7-4DD7-9121-14CD6E026812}" srcOrd="0" destOrd="0" parTransId="{72380899-BB67-4DC3-AA37-CD5F2A4C5036}" sibTransId="{D54946CA-5151-43B9-8DBC-52D1DC1A9AA4}"/>
    <dgm:cxn modelId="{449E247B-E755-438A-B73C-C363FB35D9B6}" srcId="{A818FB2F-28DD-459A-9841-1FBBBFC598C6}" destId="{8E2255D2-5DC4-489B-90DD-F650868299D5}" srcOrd="0" destOrd="0" parTransId="{65777548-46A0-477F-9FED-D6F389E29173}" sibTransId="{72FDFD41-A2C0-4EB3-B09D-493FBE4C80B3}"/>
    <dgm:cxn modelId="{72834B8C-E6B1-4133-9589-CE0804AC473E}" type="presOf" srcId="{D2470082-3063-494B-9974-9E271974A042}" destId="{92126D18-3927-46C0-B6C9-7DF06D3DB402}" srcOrd="0" destOrd="0" presId="urn:microsoft.com/office/officeart/2018/2/layout/IconVerticalSolidList"/>
    <dgm:cxn modelId="{4A2C81A3-2549-44F5-BAFD-6CAECCE859C8}" srcId="{CF725C92-EBFB-4B1F-9A34-BCEF1B1B27BC}" destId="{D2470082-3063-494B-9974-9E271974A042}" srcOrd="2" destOrd="0" parTransId="{45500836-DB0E-4BE2-9B3E-87A7BF748F68}" sibTransId="{E48A92EE-A876-453A-B3FC-184577450725}"/>
    <dgm:cxn modelId="{FA822EA8-3052-4726-BA93-0CE507AD8DB6}" type="presOf" srcId="{A818FB2F-28DD-459A-9841-1FBBBFC598C6}" destId="{183482DC-6347-41B3-9F97-EC61AEBA5D0F}" srcOrd="0" destOrd="0" presId="urn:microsoft.com/office/officeart/2018/2/layout/IconVerticalSolidList"/>
    <dgm:cxn modelId="{8F80E0C7-B83D-4748-84AA-D274E96EF3CF}" srcId="{D2470082-3063-494B-9974-9E271974A042}" destId="{A654F569-FE70-4155-8C90-E50E34A98A59}" srcOrd="0" destOrd="0" parTransId="{6C8558ED-852C-476D-A139-8724AD2C5729}" sibTransId="{CAF4CBBD-41F5-4BCB-A992-5EFEE1303FBB}"/>
    <dgm:cxn modelId="{AB5664E2-D3A5-4214-AF56-BF4008D09BDB}" srcId="{CF725C92-EBFB-4B1F-9A34-BCEF1B1B27BC}" destId="{A818FB2F-28DD-459A-9841-1FBBBFC598C6}" srcOrd="1" destOrd="0" parTransId="{A1251190-45E7-46E4-841D-AC28A7898552}" sibTransId="{E3DB5735-7327-4FFC-AF40-029818D632B7}"/>
    <dgm:cxn modelId="{356EE8E8-3693-4DEF-AE51-A3970FCD091A}" type="presOf" srcId="{3432238D-D0E7-4DD7-9121-14CD6E026812}" destId="{BF255E91-8467-4CDD-BF90-90EB8C58F6EF}" srcOrd="0" destOrd="0" presId="urn:microsoft.com/office/officeart/2018/2/layout/IconVerticalSolidList"/>
    <dgm:cxn modelId="{3D5323D4-DA85-420A-A54C-EDE71F0332AA}" type="presParOf" srcId="{18CE14B1-CAD4-4594-B460-54FCF604DD86}" destId="{D8AE4BB7-3CDF-487B-9CF4-CA21665AC241}" srcOrd="0" destOrd="0" presId="urn:microsoft.com/office/officeart/2018/2/layout/IconVerticalSolidList"/>
    <dgm:cxn modelId="{52EE3EF2-F39B-417B-8679-66CABBC93B26}" type="presParOf" srcId="{D8AE4BB7-3CDF-487B-9CF4-CA21665AC241}" destId="{75EC6461-E6D7-4D9E-8760-32B6DD3C45B3}" srcOrd="0" destOrd="0" presId="urn:microsoft.com/office/officeart/2018/2/layout/IconVerticalSolidList"/>
    <dgm:cxn modelId="{E6A4FACC-8DD0-4130-B90E-85F007C586B4}" type="presParOf" srcId="{D8AE4BB7-3CDF-487B-9CF4-CA21665AC241}" destId="{E5FE8DD8-B5B0-4695-B0AF-18553EC42283}" srcOrd="1" destOrd="0" presId="urn:microsoft.com/office/officeart/2018/2/layout/IconVerticalSolidList"/>
    <dgm:cxn modelId="{EF478E8A-DFFD-49D0-9C5F-37FDE5B98380}" type="presParOf" srcId="{D8AE4BB7-3CDF-487B-9CF4-CA21665AC241}" destId="{BB7B8590-CDBD-4D1A-90DD-40A8F3913C51}" srcOrd="2" destOrd="0" presId="urn:microsoft.com/office/officeart/2018/2/layout/IconVerticalSolidList"/>
    <dgm:cxn modelId="{D7DDB904-EB73-4C23-BAC9-07DFE301A3F0}" type="presParOf" srcId="{D8AE4BB7-3CDF-487B-9CF4-CA21665AC241}" destId="{BF255E91-8467-4CDD-BF90-90EB8C58F6EF}" srcOrd="3" destOrd="0" presId="urn:microsoft.com/office/officeart/2018/2/layout/IconVerticalSolidList"/>
    <dgm:cxn modelId="{538A7E35-977D-4FE0-BEEC-4B89C15D753E}" type="presParOf" srcId="{18CE14B1-CAD4-4594-B460-54FCF604DD86}" destId="{E738E843-FB9C-42A5-B093-0A4DFF70128E}" srcOrd="1" destOrd="0" presId="urn:microsoft.com/office/officeart/2018/2/layout/IconVerticalSolidList"/>
    <dgm:cxn modelId="{0F2220A7-E29D-409E-9707-594541D3775A}" type="presParOf" srcId="{18CE14B1-CAD4-4594-B460-54FCF604DD86}" destId="{0D90D874-B005-4584-9048-02CBA93BF4AC}" srcOrd="2" destOrd="0" presId="urn:microsoft.com/office/officeart/2018/2/layout/IconVerticalSolidList"/>
    <dgm:cxn modelId="{B7540EF9-3A69-49E3-A829-E6BD595714F0}" type="presParOf" srcId="{0D90D874-B005-4584-9048-02CBA93BF4AC}" destId="{EDBA16D4-7127-400B-B00A-B6AF198BB0DE}" srcOrd="0" destOrd="0" presId="urn:microsoft.com/office/officeart/2018/2/layout/IconVerticalSolidList"/>
    <dgm:cxn modelId="{6D3E1098-5412-431C-B743-D65EC50B74AC}" type="presParOf" srcId="{0D90D874-B005-4584-9048-02CBA93BF4AC}" destId="{234A5366-3B7B-44D7-9933-D44A4D399817}" srcOrd="1" destOrd="0" presId="urn:microsoft.com/office/officeart/2018/2/layout/IconVerticalSolidList"/>
    <dgm:cxn modelId="{E72FC67A-00F1-44F4-A629-94DF377935D5}" type="presParOf" srcId="{0D90D874-B005-4584-9048-02CBA93BF4AC}" destId="{93158DCD-4307-4745-A0FA-D39F2872F11B}" srcOrd="2" destOrd="0" presId="urn:microsoft.com/office/officeart/2018/2/layout/IconVerticalSolidList"/>
    <dgm:cxn modelId="{E07A8E52-0597-4F3D-8D28-D19177723EAD}" type="presParOf" srcId="{0D90D874-B005-4584-9048-02CBA93BF4AC}" destId="{183482DC-6347-41B3-9F97-EC61AEBA5D0F}" srcOrd="3" destOrd="0" presId="urn:microsoft.com/office/officeart/2018/2/layout/IconVerticalSolidList"/>
    <dgm:cxn modelId="{864A0903-AEFF-466F-9763-27FC3B2A430F}" type="presParOf" srcId="{0D90D874-B005-4584-9048-02CBA93BF4AC}" destId="{FEC16096-E734-4122-831E-D034B208B4D9}" srcOrd="4" destOrd="0" presId="urn:microsoft.com/office/officeart/2018/2/layout/IconVerticalSolidList"/>
    <dgm:cxn modelId="{2E55A58D-4E02-4F4F-8BA0-EFC6E62D9136}" type="presParOf" srcId="{18CE14B1-CAD4-4594-B460-54FCF604DD86}" destId="{EA2A4730-10FF-4B55-A773-27177E3D9687}" srcOrd="3" destOrd="0" presId="urn:microsoft.com/office/officeart/2018/2/layout/IconVerticalSolidList"/>
    <dgm:cxn modelId="{527938C3-06DC-4BFA-BC7D-5DB057C57D07}" type="presParOf" srcId="{18CE14B1-CAD4-4594-B460-54FCF604DD86}" destId="{DE41DAB3-DF40-48DF-84B1-4161DF861192}" srcOrd="4" destOrd="0" presId="urn:microsoft.com/office/officeart/2018/2/layout/IconVerticalSolidList"/>
    <dgm:cxn modelId="{05A19D0A-3FBA-4F84-8638-DA2C2B95F20D}" type="presParOf" srcId="{DE41DAB3-DF40-48DF-84B1-4161DF861192}" destId="{91623D3B-B283-4EED-B5C9-675AD6812AFD}" srcOrd="0" destOrd="0" presId="urn:microsoft.com/office/officeart/2018/2/layout/IconVerticalSolidList"/>
    <dgm:cxn modelId="{2F0C6033-E38B-440E-AF75-52921EB080C5}" type="presParOf" srcId="{DE41DAB3-DF40-48DF-84B1-4161DF861192}" destId="{247B71DF-4EDD-4A13-BF23-9E7DA46CFC28}" srcOrd="1" destOrd="0" presId="urn:microsoft.com/office/officeart/2018/2/layout/IconVerticalSolidList"/>
    <dgm:cxn modelId="{E550B32E-670B-425B-B1A5-D30445231105}" type="presParOf" srcId="{DE41DAB3-DF40-48DF-84B1-4161DF861192}" destId="{742ECBED-57C5-4AD7-9203-5BE136B4182E}" srcOrd="2" destOrd="0" presId="urn:microsoft.com/office/officeart/2018/2/layout/IconVerticalSolidList"/>
    <dgm:cxn modelId="{AE8A3F37-23A2-4B53-9553-900BE236496E}" type="presParOf" srcId="{DE41DAB3-DF40-48DF-84B1-4161DF861192}" destId="{92126D18-3927-46C0-B6C9-7DF06D3DB402}" srcOrd="3" destOrd="0" presId="urn:microsoft.com/office/officeart/2018/2/layout/IconVerticalSolidList"/>
    <dgm:cxn modelId="{FD4038C0-5988-443C-9351-7C0FB414746C}" type="presParOf" srcId="{DE41DAB3-DF40-48DF-84B1-4161DF861192}" destId="{7935FC6E-C084-4A69-B309-A43235F40F66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5FC4B7-2A97-41D3-A133-7129F872E03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3BFDE0C-0721-4266-B47C-86BDAD4AFBCE}">
      <dgm:prSet/>
      <dgm:spPr/>
      <dgm:t>
        <a:bodyPr/>
        <a:lstStyle/>
        <a:p>
          <a:r>
            <a:rPr lang="nl-NL" dirty="0"/>
            <a:t>Luisterend oor bieden: </a:t>
          </a:r>
          <a:endParaRPr lang="en-US" dirty="0"/>
        </a:p>
      </dgm:t>
    </dgm:pt>
    <dgm:pt modelId="{13239492-46DE-4940-BEDC-D8DB07402CF0}" type="parTrans" cxnId="{13BF5127-E11F-4B8E-B4EE-88037EC06D4B}">
      <dgm:prSet/>
      <dgm:spPr/>
      <dgm:t>
        <a:bodyPr/>
        <a:lstStyle/>
        <a:p>
          <a:endParaRPr lang="en-US"/>
        </a:p>
      </dgm:t>
    </dgm:pt>
    <dgm:pt modelId="{215EFFAB-72AA-4ECB-8751-0085D931498B}" type="sibTrans" cxnId="{13BF5127-E11F-4B8E-B4EE-88037EC06D4B}">
      <dgm:prSet/>
      <dgm:spPr/>
      <dgm:t>
        <a:bodyPr/>
        <a:lstStyle/>
        <a:p>
          <a:endParaRPr lang="en-US"/>
        </a:p>
      </dgm:t>
    </dgm:pt>
    <dgm:pt modelId="{5CEE13DF-24BB-4690-9842-20EF752FEE18}">
      <dgm:prSet/>
      <dgm:spPr/>
      <dgm:t>
        <a:bodyPr/>
        <a:lstStyle/>
        <a:p>
          <a:r>
            <a:rPr lang="nl-NL" dirty="0"/>
            <a:t>Te hummen</a:t>
          </a:r>
          <a:endParaRPr lang="en-US" dirty="0"/>
        </a:p>
      </dgm:t>
    </dgm:pt>
    <dgm:pt modelId="{AB53CC0E-015F-47ED-A2F0-567A3D1FD51B}" type="parTrans" cxnId="{28AD463C-6A1F-405C-AEEB-5070EDE5FB01}">
      <dgm:prSet/>
      <dgm:spPr/>
      <dgm:t>
        <a:bodyPr/>
        <a:lstStyle/>
        <a:p>
          <a:endParaRPr lang="en-US"/>
        </a:p>
      </dgm:t>
    </dgm:pt>
    <dgm:pt modelId="{8C87A921-D45A-441D-AA37-28512CD64628}" type="sibTrans" cxnId="{28AD463C-6A1F-405C-AEEB-5070EDE5FB01}">
      <dgm:prSet/>
      <dgm:spPr/>
      <dgm:t>
        <a:bodyPr/>
        <a:lstStyle/>
        <a:p>
          <a:endParaRPr lang="en-US"/>
        </a:p>
      </dgm:t>
    </dgm:pt>
    <dgm:pt modelId="{E2B6F81B-B10E-4D29-AC15-3F6ED85553CF}">
      <dgm:prSet/>
      <dgm:spPr/>
      <dgm:t>
        <a:bodyPr/>
        <a:lstStyle/>
        <a:p>
          <a:r>
            <a:rPr lang="nl-NL" dirty="0"/>
            <a:t>Te knikken</a:t>
          </a:r>
          <a:endParaRPr lang="en-US" dirty="0"/>
        </a:p>
      </dgm:t>
    </dgm:pt>
    <dgm:pt modelId="{AB9DA00E-C770-48D4-9C3D-B629163FCE21}" type="parTrans" cxnId="{7B5BFB26-F18D-4D78-B6E9-66BAF165137B}">
      <dgm:prSet/>
      <dgm:spPr/>
      <dgm:t>
        <a:bodyPr/>
        <a:lstStyle/>
        <a:p>
          <a:endParaRPr lang="en-US"/>
        </a:p>
      </dgm:t>
    </dgm:pt>
    <dgm:pt modelId="{9A2DC4FB-3CAF-40A9-8852-B06B2AD653B6}" type="sibTrans" cxnId="{7B5BFB26-F18D-4D78-B6E9-66BAF165137B}">
      <dgm:prSet/>
      <dgm:spPr/>
      <dgm:t>
        <a:bodyPr/>
        <a:lstStyle/>
        <a:p>
          <a:endParaRPr lang="en-US"/>
        </a:p>
      </dgm:t>
    </dgm:pt>
    <dgm:pt modelId="{F120119B-6A58-47FE-AD4F-21473C11903E}">
      <dgm:prSet/>
      <dgm:spPr/>
      <dgm:t>
        <a:bodyPr/>
        <a:lstStyle/>
        <a:p>
          <a:r>
            <a:rPr lang="nl-NL" dirty="0"/>
            <a:t>Aannemen van een positieve luisterhouding</a:t>
          </a:r>
          <a:endParaRPr lang="en-US" dirty="0"/>
        </a:p>
      </dgm:t>
    </dgm:pt>
    <dgm:pt modelId="{9C64B004-D343-4E58-A0A8-4DB63FC0A570}" type="parTrans" cxnId="{1EA3FBA1-6121-4E1B-9FB5-7D2DB206FF71}">
      <dgm:prSet/>
      <dgm:spPr/>
      <dgm:t>
        <a:bodyPr/>
        <a:lstStyle/>
        <a:p>
          <a:endParaRPr lang="en-US"/>
        </a:p>
      </dgm:t>
    </dgm:pt>
    <dgm:pt modelId="{B6780357-9F48-45E1-8129-95CE77B8D78A}" type="sibTrans" cxnId="{1EA3FBA1-6121-4E1B-9FB5-7D2DB206FF71}">
      <dgm:prSet/>
      <dgm:spPr/>
      <dgm:t>
        <a:bodyPr/>
        <a:lstStyle/>
        <a:p>
          <a:endParaRPr lang="en-US"/>
        </a:p>
      </dgm:t>
    </dgm:pt>
    <dgm:pt modelId="{905B1A4E-949A-4EFB-8DF5-BC0B1FDE6B02}">
      <dgm:prSet/>
      <dgm:spPr/>
      <dgm:t>
        <a:bodyPr/>
        <a:lstStyle/>
        <a:p>
          <a:r>
            <a:rPr lang="nl-NL" dirty="0"/>
            <a:t>Aantekeningen maken van de hoofdzaken</a:t>
          </a:r>
          <a:endParaRPr lang="en-US" dirty="0"/>
        </a:p>
      </dgm:t>
    </dgm:pt>
    <dgm:pt modelId="{2E6578E5-8CA8-4342-830C-6017A6FAFFF4}" type="parTrans" cxnId="{E28BD2FA-68D0-4D20-88BB-222A5458E6FB}">
      <dgm:prSet/>
      <dgm:spPr/>
      <dgm:t>
        <a:bodyPr/>
        <a:lstStyle/>
        <a:p>
          <a:endParaRPr lang="en-US"/>
        </a:p>
      </dgm:t>
    </dgm:pt>
    <dgm:pt modelId="{EA751191-1258-43CE-94B4-198775A1CD9E}" type="sibTrans" cxnId="{E28BD2FA-68D0-4D20-88BB-222A5458E6FB}">
      <dgm:prSet/>
      <dgm:spPr/>
      <dgm:t>
        <a:bodyPr/>
        <a:lstStyle/>
        <a:p>
          <a:endParaRPr lang="en-US"/>
        </a:p>
      </dgm:t>
    </dgm:pt>
    <dgm:pt modelId="{422907AE-3B78-4A4F-B0DA-673BEB15C506}">
      <dgm:prSet/>
      <dgm:spPr/>
      <dgm:t>
        <a:bodyPr/>
        <a:lstStyle/>
        <a:p>
          <a:r>
            <a:rPr lang="nl-NL" dirty="0"/>
            <a:t>Niet te bang zijn voor stiltes</a:t>
          </a:r>
          <a:endParaRPr lang="en-US" dirty="0"/>
        </a:p>
      </dgm:t>
    </dgm:pt>
    <dgm:pt modelId="{1E70AD6A-656F-4972-B6E8-0985760080F6}" type="parTrans" cxnId="{810D4413-DAF9-45CB-8584-229A7B90E03C}">
      <dgm:prSet/>
      <dgm:spPr/>
      <dgm:t>
        <a:bodyPr/>
        <a:lstStyle/>
        <a:p>
          <a:endParaRPr lang="en-US"/>
        </a:p>
      </dgm:t>
    </dgm:pt>
    <dgm:pt modelId="{9BB963B6-A150-476A-B9C8-0343272FF8A5}" type="sibTrans" cxnId="{810D4413-DAF9-45CB-8584-229A7B90E03C}">
      <dgm:prSet/>
      <dgm:spPr/>
      <dgm:t>
        <a:bodyPr/>
        <a:lstStyle/>
        <a:p>
          <a:endParaRPr lang="en-US"/>
        </a:p>
      </dgm:t>
    </dgm:pt>
    <dgm:pt modelId="{92182FA3-96C1-4D7D-B7BA-95590A5F1510}" type="pres">
      <dgm:prSet presAssocID="{EB5FC4B7-2A97-41D3-A133-7129F872E038}" presName="diagram" presStyleCnt="0">
        <dgm:presLayoutVars>
          <dgm:dir/>
          <dgm:resizeHandles val="exact"/>
        </dgm:presLayoutVars>
      </dgm:prSet>
      <dgm:spPr/>
    </dgm:pt>
    <dgm:pt modelId="{8094F002-BDDE-4139-A7AD-7D2D60F40781}" type="pres">
      <dgm:prSet presAssocID="{E3BFDE0C-0721-4266-B47C-86BDAD4AFBCE}" presName="node" presStyleLbl="node1" presStyleIdx="0" presStyleCnt="4">
        <dgm:presLayoutVars>
          <dgm:bulletEnabled val="1"/>
        </dgm:presLayoutVars>
      </dgm:prSet>
      <dgm:spPr/>
    </dgm:pt>
    <dgm:pt modelId="{C0518F3C-63FF-469B-9E13-A0E59C69CA32}" type="pres">
      <dgm:prSet presAssocID="{215EFFAB-72AA-4ECB-8751-0085D931498B}" presName="sibTrans" presStyleCnt="0"/>
      <dgm:spPr/>
    </dgm:pt>
    <dgm:pt modelId="{74BC394A-AA5A-4622-807D-D521C075FDCC}" type="pres">
      <dgm:prSet presAssocID="{F120119B-6A58-47FE-AD4F-21473C11903E}" presName="node" presStyleLbl="node1" presStyleIdx="1" presStyleCnt="4">
        <dgm:presLayoutVars>
          <dgm:bulletEnabled val="1"/>
        </dgm:presLayoutVars>
      </dgm:prSet>
      <dgm:spPr/>
    </dgm:pt>
    <dgm:pt modelId="{EB607070-D0FC-4711-ADE3-15577E2918E4}" type="pres">
      <dgm:prSet presAssocID="{B6780357-9F48-45E1-8129-95CE77B8D78A}" presName="sibTrans" presStyleCnt="0"/>
      <dgm:spPr/>
    </dgm:pt>
    <dgm:pt modelId="{446416E4-D82E-4DB5-9DAC-7379CFEF14FF}" type="pres">
      <dgm:prSet presAssocID="{905B1A4E-949A-4EFB-8DF5-BC0B1FDE6B02}" presName="node" presStyleLbl="node1" presStyleIdx="2" presStyleCnt="4">
        <dgm:presLayoutVars>
          <dgm:bulletEnabled val="1"/>
        </dgm:presLayoutVars>
      </dgm:prSet>
      <dgm:spPr/>
    </dgm:pt>
    <dgm:pt modelId="{238B94F5-2B56-412C-A102-2E692659B167}" type="pres">
      <dgm:prSet presAssocID="{EA751191-1258-43CE-94B4-198775A1CD9E}" presName="sibTrans" presStyleCnt="0"/>
      <dgm:spPr/>
    </dgm:pt>
    <dgm:pt modelId="{F29A8C68-6B51-4FC8-B874-1745127AA193}" type="pres">
      <dgm:prSet presAssocID="{422907AE-3B78-4A4F-B0DA-673BEB15C506}" presName="node" presStyleLbl="node1" presStyleIdx="3" presStyleCnt="4">
        <dgm:presLayoutVars>
          <dgm:bulletEnabled val="1"/>
        </dgm:presLayoutVars>
      </dgm:prSet>
      <dgm:spPr/>
    </dgm:pt>
  </dgm:ptLst>
  <dgm:cxnLst>
    <dgm:cxn modelId="{FEDE3C07-535F-4B61-9D99-57B0D0CC14EC}" type="presOf" srcId="{5CEE13DF-24BB-4690-9842-20EF752FEE18}" destId="{8094F002-BDDE-4139-A7AD-7D2D60F40781}" srcOrd="0" destOrd="1" presId="urn:microsoft.com/office/officeart/2005/8/layout/default"/>
    <dgm:cxn modelId="{810D4413-DAF9-45CB-8584-229A7B90E03C}" srcId="{EB5FC4B7-2A97-41D3-A133-7129F872E038}" destId="{422907AE-3B78-4A4F-B0DA-673BEB15C506}" srcOrd="3" destOrd="0" parTransId="{1E70AD6A-656F-4972-B6E8-0985760080F6}" sibTransId="{9BB963B6-A150-476A-B9C8-0343272FF8A5}"/>
    <dgm:cxn modelId="{56E1C916-BCCA-4300-B3BB-E105F1BD4AD6}" type="presOf" srcId="{EB5FC4B7-2A97-41D3-A133-7129F872E038}" destId="{92182FA3-96C1-4D7D-B7BA-95590A5F1510}" srcOrd="0" destOrd="0" presId="urn:microsoft.com/office/officeart/2005/8/layout/default"/>
    <dgm:cxn modelId="{7B5BFB26-F18D-4D78-B6E9-66BAF165137B}" srcId="{E3BFDE0C-0721-4266-B47C-86BDAD4AFBCE}" destId="{E2B6F81B-B10E-4D29-AC15-3F6ED85553CF}" srcOrd="1" destOrd="0" parTransId="{AB9DA00E-C770-48D4-9C3D-B629163FCE21}" sibTransId="{9A2DC4FB-3CAF-40A9-8852-B06B2AD653B6}"/>
    <dgm:cxn modelId="{13BF5127-E11F-4B8E-B4EE-88037EC06D4B}" srcId="{EB5FC4B7-2A97-41D3-A133-7129F872E038}" destId="{E3BFDE0C-0721-4266-B47C-86BDAD4AFBCE}" srcOrd="0" destOrd="0" parTransId="{13239492-46DE-4940-BEDC-D8DB07402CF0}" sibTransId="{215EFFAB-72AA-4ECB-8751-0085D931498B}"/>
    <dgm:cxn modelId="{5EF85333-3937-472E-AD59-1666949F2558}" type="presOf" srcId="{E3BFDE0C-0721-4266-B47C-86BDAD4AFBCE}" destId="{8094F002-BDDE-4139-A7AD-7D2D60F40781}" srcOrd="0" destOrd="0" presId="urn:microsoft.com/office/officeart/2005/8/layout/default"/>
    <dgm:cxn modelId="{28AD463C-6A1F-405C-AEEB-5070EDE5FB01}" srcId="{E3BFDE0C-0721-4266-B47C-86BDAD4AFBCE}" destId="{5CEE13DF-24BB-4690-9842-20EF752FEE18}" srcOrd="0" destOrd="0" parTransId="{AB53CC0E-015F-47ED-A2F0-567A3D1FD51B}" sibTransId="{8C87A921-D45A-441D-AA37-28512CD64628}"/>
    <dgm:cxn modelId="{EC0AB56B-CB54-414A-84F9-88DBA8DDA7E6}" type="presOf" srcId="{905B1A4E-949A-4EFB-8DF5-BC0B1FDE6B02}" destId="{446416E4-D82E-4DB5-9DAC-7379CFEF14FF}" srcOrd="0" destOrd="0" presId="urn:microsoft.com/office/officeart/2005/8/layout/default"/>
    <dgm:cxn modelId="{1EA3FBA1-6121-4E1B-9FB5-7D2DB206FF71}" srcId="{EB5FC4B7-2A97-41D3-A133-7129F872E038}" destId="{F120119B-6A58-47FE-AD4F-21473C11903E}" srcOrd="1" destOrd="0" parTransId="{9C64B004-D343-4E58-A0A8-4DB63FC0A570}" sibTransId="{B6780357-9F48-45E1-8129-95CE77B8D78A}"/>
    <dgm:cxn modelId="{F0BB91A9-45BB-4528-A41B-F1F273289F88}" type="presOf" srcId="{E2B6F81B-B10E-4D29-AC15-3F6ED85553CF}" destId="{8094F002-BDDE-4139-A7AD-7D2D60F40781}" srcOrd="0" destOrd="2" presId="urn:microsoft.com/office/officeart/2005/8/layout/default"/>
    <dgm:cxn modelId="{7120BDAD-AF76-43FB-A253-46649C881078}" type="presOf" srcId="{F120119B-6A58-47FE-AD4F-21473C11903E}" destId="{74BC394A-AA5A-4622-807D-D521C075FDCC}" srcOrd="0" destOrd="0" presId="urn:microsoft.com/office/officeart/2005/8/layout/default"/>
    <dgm:cxn modelId="{473355E4-671D-45CA-A3BF-3832B22B96EE}" type="presOf" srcId="{422907AE-3B78-4A4F-B0DA-673BEB15C506}" destId="{F29A8C68-6B51-4FC8-B874-1745127AA193}" srcOrd="0" destOrd="0" presId="urn:microsoft.com/office/officeart/2005/8/layout/default"/>
    <dgm:cxn modelId="{E28BD2FA-68D0-4D20-88BB-222A5458E6FB}" srcId="{EB5FC4B7-2A97-41D3-A133-7129F872E038}" destId="{905B1A4E-949A-4EFB-8DF5-BC0B1FDE6B02}" srcOrd="2" destOrd="0" parTransId="{2E6578E5-8CA8-4342-830C-6017A6FAFFF4}" sibTransId="{EA751191-1258-43CE-94B4-198775A1CD9E}"/>
    <dgm:cxn modelId="{3E80308A-1F0D-4ADC-96EC-CC48E940629C}" type="presParOf" srcId="{92182FA3-96C1-4D7D-B7BA-95590A5F1510}" destId="{8094F002-BDDE-4139-A7AD-7D2D60F40781}" srcOrd="0" destOrd="0" presId="urn:microsoft.com/office/officeart/2005/8/layout/default"/>
    <dgm:cxn modelId="{D22B3713-ABCD-4EF5-9FE3-FB3E3DC7BAEC}" type="presParOf" srcId="{92182FA3-96C1-4D7D-B7BA-95590A5F1510}" destId="{C0518F3C-63FF-469B-9E13-A0E59C69CA32}" srcOrd="1" destOrd="0" presId="urn:microsoft.com/office/officeart/2005/8/layout/default"/>
    <dgm:cxn modelId="{6E17E767-20DE-492E-AA11-82727BDBE20A}" type="presParOf" srcId="{92182FA3-96C1-4D7D-B7BA-95590A5F1510}" destId="{74BC394A-AA5A-4622-807D-D521C075FDCC}" srcOrd="2" destOrd="0" presId="urn:microsoft.com/office/officeart/2005/8/layout/default"/>
    <dgm:cxn modelId="{709CC5AC-210F-49A8-B63C-8B6F2F123DE9}" type="presParOf" srcId="{92182FA3-96C1-4D7D-B7BA-95590A5F1510}" destId="{EB607070-D0FC-4711-ADE3-15577E2918E4}" srcOrd="3" destOrd="0" presId="urn:microsoft.com/office/officeart/2005/8/layout/default"/>
    <dgm:cxn modelId="{B1737036-360D-4E00-ACD2-C584AED8EF71}" type="presParOf" srcId="{92182FA3-96C1-4D7D-B7BA-95590A5F1510}" destId="{446416E4-D82E-4DB5-9DAC-7379CFEF14FF}" srcOrd="4" destOrd="0" presId="urn:microsoft.com/office/officeart/2005/8/layout/default"/>
    <dgm:cxn modelId="{BA25991A-99BA-45D3-8403-B95646094E0A}" type="presParOf" srcId="{92182FA3-96C1-4D7D-B7BA-95590A5F1510}" destId="{238B94F5-2B56-412C-A102-2E692659B167}" srcOrd="5" destOrd="0" presId="urn:microsoft.com/office/officeart/2005/8/layout/default"/>
    <dgm:cxn modelId="{6F3A8C7F-8ECA-4204-82D9-AA5E28FABAEE}" type="presParOf" srcId="{92182FA3-96C1-4D7D-B7BA-95590A5F1510}" destId="{F29A8C68-6B51-4FC8-B874-1745127AA193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8E5FAD-2B83-473D-95F9-D1EB590BF02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9F6A26A-A3BB-44DA-B69F-CB0556E9496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Controleer of alle onderdelen zijn besproken</a:t>
          </a:r>
          <a:endParaRPr lang="en-US"/>
        </a:p>
      </dgm:t>
    </dgm:pt>
    <dgm:pt modelId="{7F08FDE2-A0AD-43CB-872F-8FAA644FA55B}" type="parTrans" cxnId="{06642A75-6AC3-4517-B9DE-176A67B0FD51}">
      <dgm:prSet/>
      <dgm:spPr/>
      <dgm:t>
        <a:bodyPr/>
        <a:lstStyle/>
        <a:p>
          <a:endParaRPr lang="en-US"/>
        </a:p>
      </dgm:t>
    </dgm:pt>
    <dgm:pt modelId="{EAEA5A25-A9DB-495B-8060-D0AF97E19024}" type="sibTrans" cxnId="{06642A75-6AC3-4517-B9DE-176A67B0FD51}">
      <dgm:prSet/>
      <dgm:spPr/>
      <dgm:t>
        <a:bodyPr/>
        <a:lstStyle/>
        <a:p>
          <a:endParaRPr lang="en-US"/>
        </a:p>
      </dgm:t>
    </dgm:pt>
    <dgm:pt modelId="{422DE38A-5933-49A9-985E-3D402D7BAC2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Vraag of de geïnterviewde nog iets wil toevoegen</a:t>
          </a:r>
          <a:endParaRPr lang="en-US"/>
        </a:p>
      </dgm:t>
    </dgm:pt>
    <dgm:pt modelId="{A3B62E1D-5C55-4FBD-AC28-6343F93A76AC}" type="parTrans" cxnId="{39D93D11-28CC-40FF-93DD-D6BD98CA0477}">
      <dgm:prSet/>
      <dgm:spPr/>
      <dgm:t>
        <a:bodyPr/>
        <a:lstStyle/>
        <a:p>
          <a:endParaRPr lang="en-US"/>
        </a:p>
      </dgm:t>
    </dgm:pt>
    <dgm:pt modelId="{CD7CCB82-CA3F-4EA8-9A6E-870BDD4696BC}" type="sibTrans" cxnId="{39D93D11-28CC-40FF-93DD-D6BD98CA0477}">
      <dgm:prSet/>
      <dgm:spPr/>
      <dgm:t>
        <a:bodyPr/>
        <a:lstStyle/>
        <a:p>
          <a:endParaRPr lang="en-US"/>
        </a:p>
      </dgm:t>
    </dgm:pt>
    <dgm:pt modelId="{ABEE3D20-0213-48E9-8C46-FE296EEA07A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Herhaal gemaakte afspraken</a:t>
          </a:r>
          <a:endParaRPr lang="en-US"/>
        </a:p>
      </dgm:t>
    </dgm:pt>
    <dgm:pt modelId="{1216BD94-00C1-4B1E-BD5C-0727D3882332}" type="parTrans" cxnId="{ACE78D6E-4DA7-4A07-9E4F-80989AA9A003}">
      <dgm:prSet/>
      <dgm:spPr/>
      <dgm:t>
        <a:bodyPr/>
        <a:lstStyle/>
        <a:p>
          <a:endParaRPr lang="en-US"/>
        </a:p>
      </dgm:t>
    </dgm:pt>
    <dgm:pt modelId="{E006B20E-82E2-472B-BC98-6ACFFB547139}" type="sibTrans" cxnId="{ACE78D6E-4DA7-4A07-9E4F-80989AA9A003}">
      <dgm:prSet/>
      <dgm:spPr/>
      <dgm:t>
        <a:bodyPr/>
        <a:lstStyle/>
        <a:p>
          <a:endParaRPr lang="en-US"/>
        </a:p>
      </dgm:t>
    </dgm:pt>
    <dgm:pt modelId="{EBC54A94-66C3-493C-BF7D-008D261DDBD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Bedankt de geïnterviewde voor de medewerking</a:t>
          </a:r>
          <a:endParaRPr lang="en-US"/>
        </a:p>
      </dgm:t>
    </dgm:pt>
    <dgm:pt modelId="{49D25B5D-C380-4CDD-8C2E-8691FF0149E4}" type="parTrans" cxnId="{311F5404-A823-4869-8D18-A3BB677F5AFF}">
      <dgm:prSet/>
      <dgm:spPr/>
      <dgm:t>
        <a:bodyPr/>
        <a:lstStyle/>
        <a:p>
          <a:endParaRPr lang="en-US"/>
        </a:p>
      </dgm:t>
    </dgm:pt>
    <dgm:pt modelId="{FE3847BA-D878-4DE9-A430-0BD40D6FA2FA}" type="sibTrans" cxnId="{311F5404-A823-4869-8D18-A3BB677F5AFF}">
      <dgm:prSet/>
      <dgm:spPr/>
      <dgm:t>
        <a:bodyPr/>
        <a:lstStyle/>
        <a:p>
          <a:endParaRPr lang="en-US"/>
        </a:p>
      </dgm:t>
    </dgm:pt>
    <dgm:pt modelId="{24EBBD2F-2971-442D-A2F4-C74A682B5EBA}" type="pres">
      <dgm:prSet presAssocID="{918E5FAD-2B83-473D-95F9-D1EB590BF027}" presName="root" presStyleCnt="0">
        <dgm:presLayoutVars>
          <dgm:dir/>
          <dgm:resizeHandles val="exact"/>
        </dgm:presLayoutVars>
      </dgm:prSet>
      <dgm:spPr/>
    </dgm:pt>
    <dgm:pt modelId="{6E2E8E4E-AA24-4ADC-A6F0-395116A7214C}" type="pres">
      <dgm:prSet presAssocID="{99F6A26A-A3BB-44DA-B69F-CB0556E94965}" presName="compNode" presStyleCnt="0"/>
      <dgm:spPr/>
    </dgm:pt>
    <dgm:pt modelId="{725768FD-CDB5-4A0D-8B41-C3E83A706632}" type="pres">
      <dgm:prSet presAssocID="{99F6A26A-A3BB-44DA-B69F-CB0556E94965}" presName="bgRect" presStyleLbl="bgShp" presStyleIdx="0" presStyleCnt="4"/>
      <dgm:spPr/>
    </dgm:pt>
    <dgm:pt modelId="{6F601C89-C88D-45B5-BD1D-A9954ABC15FE}" type="pres">
      <dgm:prSet presAssocID="{99F6A26A-A3BB-44DA-B69F-CB0556E9496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D8DC8E72-FC1C-4016-9356-890AD3C394B1}" type="pres">
      <dgm:prSet presAssocID="{99F6A26A-A3BB-44DA-B69F-CB0556E94965}" presName="spaceRect" presStyleCnt="0"/>
      <dgm:spPr/>
    </dgm:pt>
    <dgm:pt modelId="{3A3B3AB8-A351-481B-9E08-700D52FE533F}" type="pres">
      <dgm:prSet presAssocID="{99F6A26A-A3BB-44DA-B69F-CB0556E94965}" presName="parTx" presStyleLbl="revTx" presStyleIdx="0" presStyleCnt="4">
        <dgm:presLayoutVars>
          <dgm:chMax val="0"/>
          <dgm:chPref val="0"/>
        </dgm:presLayoutVars>
      </dgm:prSet>
      <dgm:spPr/>
    </dgm:pt>
    <dgm:pt modelId="{7D4E762B-78B6-45D4-9478-33E96BEBE183}" type="pres">
      <dgm:prSet presAssocID="{EAEA5A25-A9DB-495B-8060-D0AF97E19024}" presName="sibTrans" presStyleCnt="0"/>
      <dgm:spPr/>
    </dgm:pt>
    <dgm:pt modelId="{1AFFA710-D484-4489-9CAA-17698C08A69C}" type="pres">
      <dgm:prSet presAssocID="{422DE38A-5933-49A9-985E-3D402D7BAC28}" presName="compNode" presStyleCnt="0"/>
      <dgm:spPr/>
    </dgm:pt>
    <dgm:pt modelId="{EF39F88F-4E58-4331-A33D-A12E201BB288}" type="pres">
      <dgm:prSet presAssocID="{422DE38A-5933-49A9-985E-3D402D7BAC28}" presName="bgRect" presStyleLbl="bgShp" presStyleIdx="1" presStyleCnt="4"/>
      <dgm:spPr/>
    </dgm:pt>
    <dgm:pt modelId="{4ACB336E-E069-4309-8A67-6C46A1A77185}" type="pres">
      <dgm:prSet presAssocID="{422DE38A-5933-49A9-985E-3D402D7BAC2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E87DE4CB-AB64-41A4-AC04-792FB067C429}" type="pres">
      <dgm:prSet presAssocID="{422DE38A-5933-49A9-985E-3D402D7BAC28}" presName="spaceRect" presStyleCnt="0"/>
      <dgm:spPr/>
    </dgm:pt>
    <dgm:pt modelId="{0769AB17-B76D-466A-9656-CC7A6901AA87}" type="pres">
      <dgm:prSet presAssocID="{422DE38A-5933-49A9-985E-3D402D7BAC28}" presName="parTx" presStyleLbl="revTx" presStyleIdx="1" presStyleCnt="4">
        <dgm:presLayoutVars>
          <dgm:chMax val="0"/>
          <dgm:chPref val="0"/>
        </dgm:presLayoutVars>
      </dgm:prSet>
      <dgm:spPr/>
    </dgm:pt>
    <dgm:pt modelId="{365549E0-A20B-4FD6-86FC-01D1E2483651}" type="pres">
      <dgm:prSet presAssocID="{CD7CCB82-CA3F-4EA8-9A6E-870BDD4696BC}" presName="sibTrans" presStyleCnt="0"/>
      <dgm:spPr/>
    </dgm:pt>
    <dgm:pt modelId="{5F0CC2B0-A53E-47EC-8EB3-704E5D414020}" type="pres">
      <dgm:prSet presAssocID="{ABEE3D20-0213-48E9-8C46-FE296EEA07A0}" presName="compNode" presStyleCnt="0"/>
      <dgm:spPr/>
    </dgm:pt>
    <dgm:pt modelId="{BCCCAE68-B9F2-4D21-AB73-739DD1EE0EFD}" type="pres">
      <dgm:prSet presAssocID="{ABEE3D20-0213-48E9-8C46-FE296EEA07A0}" presName="bgRect" presStyleLbl="bgShp" presStyleIdx="2" presStyleCnt="4"/>
      <dgm:spPr/>
    </dgm:pt>
    <dgm:pt modelId="{04C15F55-6DB1-4E01-A0FF-731AF5CA41CA}" type="pres">
      <dgm:prSet presAssocID="{ABEE3D20-0213-48E9-8C46-FE296EEA07A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4DB36185-CA69-4299-B5ED-EE4BEEB213B6}" type="pres">
      <dgm:prSet presAssocID="{ABEE3D20-0213-48E9-8C46-FE296EEA07A0}" presName="spaceRect" presStyleCnt="0"/>
      <dgm:spPr/>
    </dgm:pt>
    <dgm:pt modelId="{FD62A1ED-87C0-4001-894E-E85E7C01E040}" type="pres">
      <dgm:prSet presAssocID="{ABEE3D20-0213-48E9-8C46-FE296EEA07A0}" presName="parTx" presStyleLbl="revTx" presStyleIdx="2" presStyleCnt="4">
        <dgm:presLayoutVars>
          <dgm:chMax val="0"/>
          <dgm:chPref val="0"/>
        </dgm:presLayoutVars>
      </dgm:prSet>
      <dgm:spPr/>
    </dgm:pt>
    <dgm:pt modelId="{AE9D67E4-9D53-48D9-B6AA-1C6D26E9C5BC}" type="pres">
      <dgm:prSet presAssocID="{E006B20E-82E2-472B-BC98-6ACFFB547139}" presName="sibTrans" presStyleCnt="0"/>
      <dgm:spPr/>
    </dgm:pt>
    <dgm:pt modelId="{FC322A0C-FDAB-453D-A469-436A46997FC9}" type="pres">
      <dgm:prSet presAssocID="{EBC54A94-66C3-493C-BF7D-008D261DDBD5}" presName="compNode" presStyleCnt="0"/>
      <dgm:spPr/>
    </dgm:pt>
    <dgm:pt modelId="{80F04F46-0001-419F-BBEE-54FB8096824D}" type="pres">
      <dgm:prSet presAssocID="{EBC54A94-66C3-493C-BF7D-008D261DDBD5}" presName="bgRect" presStyleLbl="bgShp" presStyleIdx="3" presStyleCnt="4"/>
      <dgm:spPr/>
    </dgm:pt>
    <dgm:pt modelId="{92CDC756-686A-4320-9EDF-D63B81909647}" type="pres">
      <dgm:prSet presAssocID="{EBC54A94-66C3-493C-BF7D-008D261DDBD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AAB56B4-1ACB-451C-BA7B-25A17A535789}" type="pres">
      <dgm:prSet presAssocID="{EBC54A94-66C3-493C-BF7D-008D261DDBD5}" presName="spaceRect" presStyleCnt="0"/>
      <dgm:spPr/>
    </dgm:pt>
    <dgm:pt modelId="{B4AAEAC5-C28D-4366-A528-EF5FD0950C9B}" type="pres">
      <dgm:prSet presAssocID="{EBC54A94-66C3-493C-BF7D-008D261DDBD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C156F02-8BBA-4865-A142-C98A0AED4575}" type="presOf" srcId="{422DE38A-5933-49A9-985E-3D402D7BAC28}" destId="{0769AB17-B76D-466A-9656-CC7A6901AA87}" srcOrd="0" destOrd="0" presId="urn:microsoft.com/office/officeart/2018/2/layout/IconVerticalSolidList"/>
    <dgm:cxn modelId="{311F5404-A823-4869-8D18-A3BB677F5AFF}" srcId="{918E5FAD-2B83-473D-95F9-D1EB590BF027}" destId="{EBC54A94-66C3-493C-BF7D-008D261DDBD5}" srcOrd="3" destOrd="0" parTransId="{49D25B5D-C380-4CDD-8C2E-8691FF0149E4}" sibTransId="{FE3847BA-D878-4DE9-A430-0BD40D6FA2FA}"/>
    <dgm:cxn modelId="{B5D50E05-A9EE-467E-B23E-1E6D3FDC8B3E}" type="presOf" srcId="{918E5FAD-2B83-473D-95F9-D1EB590BF027}" destId="{24EBBD2F-2971-442D-A2F4-C74A682B5EBA}" srcOrd="0" destOrd="0" presId="urn:microsoft.com/office/officeart/2018/2/layout/IconVerticalSolidList"/>
    <dgm:cxn modelId="{39D93D11-28CC-40FF-93DD-D6BD98CA0477}" srcId="{918E5FAD-2B83-473D-95F9-D1EB590BF027}" destId="{422DE38A-5933-49A9-985E-3D402D7BAC28}" srcOrd="1" destOrd="0" parTransId="{A3B62E1D-5C55-4FBD-AC28-6343F93A76AC}" sibTransId="{CD7CCB82-CA3F-4EA8-9A6E-870BDD4696BC}"/>
    <dgm:cxn modelId="{ACE78D6E-4DA7-4A07-9E4F-80989AA9A003}" srcId="{918E5FAD-2B83-473D-95F9-D1EB590BF027}" destId="{ABEE3D20-0213-48E9-8C46-FE296EEA07A0}" srcOrd="2" destOrd="0" parTransId="{1216BD94-00C1-4B1E-BD5C-0727D3882332}" sibTransId="{E006B20E-82E2-472B-BC98-6ACFFB547139}"/>
    <dgm:cxn modelId="{06642A75-6AC3-4517-B9DE-176A67B0FD51}" srcId="{918E5FAD-2B83-473D-95F9-D1EB590BF027}" destId="{99F6A26A-A3BB-44DA-B69F-CB0556E94965}" srcOrd="0" destOrd="0" parTransId="{7F08FDE2-A0AD-43CB-872F-8FAA644FA55B}" sibTransId="{EAEA5A25-A9DB-495B-8060-D0AF97E19024}"/>
    <dgm:cxn modelId="{2566787E-0EDF-4A8D-B1E7-2185B3B970E0}" type="presOf" srcId="{EBC54A94-66C3-493C-BF7D-008D261DDBD5}" destId="{B4AAEAC5-C28D-4366-A528-EF5FD0950C9B}" srcOrd="0" destOrd="0" presId="urn:microsoft.com/office/officeart/2018/2/layout/IconVerticalSolidList"/>
    <dgm:cxn modelId="{78F3D9BB-B225-410A-AE53-38011390DDFA}" type="presOf" srcId="{99F6A26A-A3BB-44DA-B69F-CB0556E94965}" destId="{3A3B3AB8-A351-481B-9E08-700D52FE533F}" srcOrd="0" destOrd="0" presId="urn:microsoft.com/office/officeart/2018/2/layout/IconVerticalSolidList"/>
    <dgm:cxn modelId="{4F8B2AE6-B181-4C79-8D6E-5B9C87AF6FE4}" type="presOf" srcId="{ABEE3D20-0213-48E9-8C46-FE296EEA07A0}" destId="{FD62A1ED-87C0-4001-894E-E85E7C01E040}" srcOrd="0" destOrd="0" presId="urn:microsoft.com/office/officeart/2018/2/layout/IconVerticalSolidList"/>
    <dgm:cxn modelId="{8406981E-CDF8-450D-B635-6D6CB141E259}" type="presParOf" srcId="{24EBBD2F-2971-442D-A2F4-C74A682B5EBA}" destId="{6E2E8E4E-AA24-4ADC-A6F0-395116A7214C}" srcOrd="0" destOrd="0" presId="urn:microsoft.com/office/officeart/2018/2/layout/IconVerticalSolidList"/>
    <dgm:cxn modelId="{68643527-F94D-4F6D-B903-CB10E51D5DE4}" type="presParOf" srcId="{6E2E8E4E-AA24-4ADC-A6F0-395116A7214C}" destId="{725768FD-CDB5-4A0D-8B41-C3E83A706632}" srcOrd="0" destOrd="0" presId="urn:microsoft.com/office/officeart/2018/2/layout/IconVerticalSolidList"/>
    <dgm:cxn modelId="{084B7060-959C-4D8D-8B70-62FEE52E018B}" type="presParOf" srcId="{6E2E8E4E-AA24-4ADC-A6F0-395116A7214C}" destId="{6F601C89-C88D-45B5-BD1D-A9954ABC15FE}" srcOrd="1" destOrd="0" presId="urn:microsoft.com/office/officeart/2018/2/layout/IconVerticalSolidList"/>
    <dgm:cxn modelId="{8917A44C-F46C-47E0-A1F8-233826D285C7}" type="presParOf" srcId="{6E2E8E4E-AA24-4ADC-A6F0-395116A7214C}" destId="{D8DC8E72-FC1C-4016-9356-890AD3C394B1}" srcOrd="2" destOrd="0" presId="urn:microsoft.com/office/officeart/2018/2/layout/IconVerticalSolidList"/>
    <dgm:cxn modelId="{93FC3E8F-77C0-4337-90CF-A59D3E3DEC71}" type="presParOf" srcId="{6E2E8E4E-AA24-4ADC-A6F0-395116A7214C}" destId="{3A3B3AB8-A351-481B-9E08-700D52FE533F}" srcOrd="3" destOrd="0" presId="urn:microsoft.com/office/officeart/2018/2/layout/IconVerticalSolidList"/>
    <dgm:cxn modelId="{4FFDEEF3-E613-481F-AAD6-E987A948EA89}" type="presParOf" srcId="{24EBBD2F-2971-442D-A2F4-C74A682B5EBA}" destId="{7D4E762B-78B6-45D4-9478-33E96BEBE183}" srcOrd="1" destOrd="0" presId="urn:microsoft.com/office/officeart/2018/2/layout/IconVerticalSolidList"/>
    <dgm:cxn modelId="{96C0143E-6897-45F9-927B-39284A8E8C84}" type="presParOf" srcId="{24EBBD2F-2971-442D-A2F4-C74A682B5EBA}" destId="{1AFFA710-D484-4489-9CAA-17698C08A69C}" srcOrd="2" destOrd="0" presId="urn:microsoft.com/office/officeart/2018/2/layout/IconVerticalSolidList"/>
    <dgm:cxn modelId="{64D07B75-F56D-4C27-9094-53C9B1C8D7AA}" type="presParOf" srcId="{1AFFA710-D484-4489-9CAA-17698C08A69C}" destId="{EF39F88F-4E58-4331-A33D-A12E201BB288}" srcOrd="0" destOrd="0" presId="urn:microsoft.com/office/officeart/2018/2/layout/IconVerticalSolidList"/>
    <dgm:cxn modelId="{0FCB3596-F246-44BD-947A-6C0A201A4370}" type="presParOf" srcId="{1AFFA710-D484-4489-9CAA-17698C08A69C}" destId="{4ACB336E-E069-4309-8A67-6C46A1A77185}" srcOrd="1" destOrd="0" presId="urn:microsoft.com/office/officeart/2018/2/layout/IconVerticalSolidList"/>
    <dgm:cxn modelId="{FC13B1D6-FE2C-4CC5-82A1-CD18E291EBE2}" type="presParOf" srcId="{1AFFA710-D484-4489-9CAA-17698C08A69C}" destId="{E87DE4CB-AB64-41A4-AC04-792FB067C429}" srcOrd="2" destOrd="0" presId="urn:microsoft.com/office/officeart/2018/2/layout/IconVerticalSolidList"/>
    <dgm:cxn modelId="{6F3820C1-5206-49F3-8B5D-500A0EC6C4F2}" type="presParOf" srcId="{1AFFA710-D484-4489-9CAA-17698C08A69C}" destId="{0769AB17-B76D-466A-9656-CC7A6901AA87}" srcOrd="3" destOrd="0" presId="urn:microsoft.com/office/officeart/2018/2/layout/IconVerticalSolidList"/>
    <dgm:cxn modelId="{12F547EE-5C32-4D6D-9F8D-3229569124EA}" type="presParOf" srcId="{24EBBD2F-2971-442D-A2F4-C74A682B5EBA}" destId="{365549E0-A20B-4FD6-86FC-01D1E2483651}" srcOrd="3" destOrd="0" presId="urn:microsoft.com/office/officeart/2018/2/layout/IconVerticalSolidList"/>
    <dgm:cxn modelId="{2C2EF1E7-02C8-41ED-BA85-56771B067CB3}" type="presParOf" srcId="{24EBBD2F-2971-442D-A2F4-C74A682B5EBA}" destId="{5F0CC2B0-A53E-47EC-8EB3-704E5D414020}" srcOrd="4" destOrd="0" presId="urn:microsoft.com/office/officeart/2018/2/layout/IconVerticalSolidList"/>
    <dgm:cxn modelId="{1E2368EB-CECA-4E9B-98E8-32D3AC99B57D}" type="presParOf" srcId="{5F0CC2B0-A53E-47EC-8EB3-704E5D414020}" destId="{BCCCAE68-B9F2-4D21-AB73-739DD1EE0EFD}" srcOrd="0" destOrd="0" presId="urn:microsoft.com/office/officeart/2018/2/layout/IconVerticalSolidList"/>
    <dgm:cxn modelId="{79EC2D9E-872E-406A-AFEF-C56601DAD3CD}" type="presParOf" srcId="{5F0CC2B0-A53E-47EC-8EB3-704E5D414020}" destId="{04C15F55-6DB1-4E01-A0FF-731AF5CA41CA}" srcOrd="1" destOrd="0" presId="urn:microsoft.com/office/officeart/2018/2/layout/IconVerticalSolidList"/>
    <dgm:cxn modelId="{A8E0D459-CE9C-4582-B460-1FF77B106493}" type="presParOf" srcId="{5F0CC2B0-A53E-47EC-8EB3-704E5D414020}" destId="{4DB36185-CA69-4299-B5ED-EE4BEEB213B6}" srcOrd="2" destOrd="0" presId="urn:microsoft.com/office/officeart/2018/2/layout/IconVerticalSolidList"/>
    <dgm:cxn modelId="{81B84475-1676-4A26-B558-C41CD7E0CF77}" type="presParOf" srcId="{5F0CC2B0-A53E-47EC-8EB3-704E5D414020}" destId="{FD62A1ED-87C0-4001-894E-E85E7C01E040}" srcOrd="3" destOrd="0" presId="urn:microsoft.com/office/officeart/2018/2/layout/IconVerticalSolidList"/>
    <dgm:cxn modelId="{EE25C12B-B995-4D03-A227-79C13E5FD5F8}" type="presParOf" srcId="{24EBBD2F-2971-442D-A2F4-C74A682B5EBA}" destId="{AE9D67E4-9D53-48D9-B6AA-1C6D26E9C5BC}" srcOrd="5" destOrd="0" presId="urn:microsoft.com/office/officeart/2018/2/layout/IconVerticalSolidList"/>
    <dgm:cxn modelId="{A823295C-627E-453C-A1D8-F584174861CE}" type="presParOf" srcId="{24EBBD2F-2971-442D-A2F4-C74A682B5EBA}" destId="{FC322A0C-FDAB-453D-A469-436A46997FC9}" srcOrd="6" destOrd="0" presId="urn:microsoft.com/office/officeart/2018/2/layout/IconVerticalSolidList"/>
    <dgm:cxn modelId="{4B33B9ED-E943-45B7-B3A4-9113F815D42C}" type="presParOf" srcId="{FC322A0C-FDAB-453D-A469-436A46997FC9}" destId="{80F04F46-0001-419F-BBEE-54FB8096824D}" srcOrd="0" destOrd="0" presId="urn:microsoft.com/office/officeart/2018/2/layout/IconVerticalSolidList"/>
    <dgm:cxn modelId="{CD769A33-861C-4438-AEB5-9C000DCECC05}" type="presParOf" srcId="{FC322A0C-FDAB-453D-A469-436A46997FC9}" destId="{92CDC756-686A-4320-9EDF-D63B81909647}" srcOrd="1" destOrd="0" presId="urn:microsoft.com/office/officeart/2018/2/layout/IconVerticalSolidList"/>
    <dgm:cxn modelId="{A9E7B097-AA3E-43D3-B00C-FDEA3A3009DF}" type="presParOf" srcId="{FC322A0C-FDAB-453D-A469-436A46997FC9}" destId="{DAAB56B4-1ACB-451C-BA7B-25A17A535789}" srcOrd="2" destOrd="0" presId="urn:microsoft.com/office/officeart/2018/2/layout/IconVerticalSolidList"/>
    <dgm:cxn modelId="{30A4E496-227C-4889-9C9C-1593EAFD7DAB}" type="presParOf" srcId="{FC322A0C-FDAB-453D-A469-436A46997FC9}" destId="{B4AAEAC5-C28D-4366-A528-EF5FD0950C9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5DF28E-1038-4A44-ACC0-0B361E9E9304}" type="doc">
      <dgm:prSet loTypeId="urn:microsoft.com/office/officeart/2005/8/layout/default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943B571-7CA1-48C2-A2B3-99EE5B25BE4C}">
      <dgm:prSet/>
      <dgm:spPr/>
      <dgm:t>
        <a:bodyPr/>
        <a:lstStyle/>
        <a:p>
          <a:r>
            <a:rPr lang="nl-NL" dirty="0"/>
            <a:t>Orden je aantekeningen per onderdeel/ onderwerp</a:t>
          </a:r>
          <a:endParaRPr lang="en-US" dirty="0"/>
        </a:p>
      </dgm:t>
    </dgm:pt>
    <dgm:pt modelId="{80492531-98DD-4311-BCF0-60225DCF98E3}" type="parTrans" cxnId="{962D198F-57B4-41DC-8B27-070288DF3C74}">
      <dgm:prSet/>
      <dgm:spPr/>
      <dgm:t>
        <a:bodyPr/>
        <a:lstStyle/>
        <a:p>
          <a:endParaRPr lang="en-US"/>
        </a:p>
      </dgm:t>
    </dgm:pt>
    <dgm:pt modelId="{7DF65006-210A-4607-9C13-767F3499F074}" type="sibTrans" cxnId="{962D198F-57B4-41DC-8B27-070288DF3C74}">
      <dgm:prSet/>
      <dgm:spPr/>
      <dgm:t>
        <a:bodyPr/>
        <a:lstStyle/>
        <a:p>
          <a:endParaRPr lang="en-US"/>
        </a:p>
      </dgm:t>
    </dgm:pt>
    <dgm:pt modelId="{B3E7C515-45BD-4C5A-8FA5-A466B07D9856}">
      <dgm:prSet/>
      <dgm:spPr/>
      <dgm:t>
        <a:bodyPr/>
        <a:lstStyle/>
        <a:p>
          <a:r>
            <a:rPr lang="nl-NL" dirty="0"/>
            <a:t>Koppel de thema’s van je werkstuk met de uitwerking van het interview</a:t>
          </a:r>
          <a:endParaRPr lang="en-US" dirty="0"/>
        </a:p>
      </dgm:t>
    </dgm:pt>
    <dgm:pt modelId="{4754EE7B-93ED-44C6-9AF9-71AAF29BC5F7}" type="parTrans" cxnId="{F89A7F10-A1CD-4980-94AB-B05EA81F672D}">
      <dgm:prSet/>
      <dgm:spPr/>
      <dgm:t>
        <a:bodyPr/>
        <a:lstStyle/>
        <a:p>
          <a:endParaRPr lang="en-US"/>
        </a:p>
      </dgm:t>
    </dgm:pt>
    <dgm:pt modelId="{C5CDC8F8-E01C-4675-87FD-B33D47F7434B}" type="sibTrans" cxnId="{F89A7F10-A1CD-4980-94AB-B05EA81F672D}">
      <dgm:prSet/>
      <dgm:spPr/>
      <dgm:t>
        <a:bodyPr/>
        <a:lstStyle/>
        <a:p>
          <a:endParaRPr lang="en-US"/>
        </a:p>
      </dgm:t>
    </dgm:pt>
    <dgm:pt modelId="{1FCA2A12-37DF-44F4-A17E-C7CBFD62076A}">
      <dgm:prSet/>
      <dgm:spPr/>
      <dgm:t>
        <a:bodyPr/>
        <a:lstStyle/>
        <a:p>
          <a:r>
            <a:rPr lang="nl-NL" dirty="0"/>
            <a:t>Zoek verbanden</a:t>
          </a:r>
          <a:endParaRPr lang="en-US" dirty="0"/>
        </a:p>
      </dgm:t>
    </dgm:pt>
    <dgm:pt modelId="{4CAA7C1B-D23E-4B63-AE3C-441C37C2CECE}" type="parTrans" cxnId="{BDCE8E83-829F-4FD7-B4A0-DC6CCBBF0323}">
      <dgm:prSet/>
      <dgm:spPr/>
      <dgm:t>
        <a:bodyPr/>
        <a:lstStyle/>
        <a:p>
          <a:endParaRPr lang="en-US"/>
        </a:p>
      </dgm:t>
    </dgm:pt>
    <dgm:pt modelId="{C280A2C0-1EF8-4A7B-8C72-DC14F2669359}" type="sibTrans" cxnId="{BDCE8E83-829F-4FD7-B4A0-DC6CCBBF0323}">
      <dgm:prSet/>
      <dgm:spPr/>
      <dgm:t>
        <a:bodyPr/>
        <a:lstStyle/>
        <a:p>
          <a:endParaRPr lang="en-US"/>
        </a:p>
      </dgm:t>
    </dgm:pt>
    <dgm:pt modelId="{034C4256-91E9-4A17-BBF7-5F0C49C9FA69}">
      <dgm:prSet/>
      <dgm:spPr/>
      <dgm:t>
        <a:bodyPr/>
        <a:lstStyle/>
        <a:p>
          <a:r>
            <a:rPr lang="nl-NL" dirty="0"/>
            <a:t>Denk na hoe je de uitwerking van het interview wilt laten terug komen in je werkstuk</a:t>
          </a:r>
          <a:endParaRPr lang="en-US" dirty="0"/>
        </a:p>
      </dgm:t>
    </dgm:pt>
    <dgm:pt modelId="{A8AE645B-BA0C-41AE-BF1F-73099E78E2D1}" type="parTrans" cxnId="{F6989BA4-79D3-42F3-9E8A-874D957F1A9D}">
      <dgm:prSet/>
      <dgm:spPr/>
      <dgm:t>
        <a:bodyPr/>
        <a:lstStyle/>
        <a:p>
          <a:endParaRPr lang="en-US"/>
        </a:p>
      </dgm:t>
    </dgm:pt>
    <dgm:pt modelId="{F8FA70AD-EC9A-4C6D-82A5-F89D06664219}" type="sibTrans" cxnId="{F6989BA4-79D3-42F3-9E8A-874D957F1A9D}">
      <dgm:prSet/>
      <dgm:spPr/>
      <dgm:t>
        <a:bodyPr/>
        <a:lstStyle/>
        <a:p>
          <a:endParaRPr lang="en-US"/>
        </a:p>
      </dgm:t>
    </dgm:pt>
    <dgm:pt modelId="{4FBD58AB-DB2E-4B95-ABA7-DC4AC570BD31}">
      <dgm:prSet/>
      <dgm:spPr/>
      <dgm:t>
        <a:bodyPr/>
        <a:lstStyle/>
        <a:p>
          <a:r>
            <a:rPr lang="nl-NL" dirty="0"/>
            <a:t>Het is niet de bedoeling dat de hele uitwerking van het interview in je werkstuk staat</a:t>
          </a:r>
          <a:endParaRPr lang="en-US" dirty="0"/>
        </a:p>
      </dgm:t>
    </dgm:pt>
    <dgm:pt modelId="{5B6760D6-9A18-4D53-9069-A8D0176FBFC3}" type="parTrans" cxnId="{6AF21025-0AF1-490D-B8CA-5B647FA587AC}">
      <dgm:prSet/>
      <dgm:spPr/>
      <dgm:t>
        <a:bodyPr/>
        <a:lstStyle/>
        <a:p>
          <a:endParaRPr lang="en-US"/>
        </a:p>
      </dgm:t>
    </dgm:pt>
    <dgm:pt modelId="{4BA71BDA-E67E-449F-893E-71C0964CBB51}" type="sibTrans" cxnId="{6AF21025-0AF1-490D-B8CA-5B647FA587AC}">
      <dgm:prSet/>
      <dgm:spPr/>
      <dgm:t>
        <a:bodyPr/>
        <a:lstStyle/>
        <a:p>
          <a:endParaRPr lang="en-US"/>
        </a:p>
      </dgm:t>
    </dgm:pt>
    <dgm:pt modelId="{AFEF615F-8ED8-46A8-A350-70F37B3A3887}">
      <dgm:prSet/>
      <dgm:spPr/>
      <dgm:t>
        <a:bodyPr/>
        <a:lstStyle/>
        <a:p>
          <a:r>
            <a:rPr lang="nl-NL" dirty="0"/>
            <a:t>Als je een quote gebruikt doe dit op de juiste manier: aanhalingstekens en tussenhaakjes </a:t>
          </a:r>
          <a:r>
            <a:rPr lang="nl-NL" dirty="0" err="1"/>
            <a:t>geinterviewde</a:t>
          </a:r>
          <a:r>
            <a:rPr lang="nl-NL" dirty="0"/>
            <a:t> (gefingeerd) </a:t>
          </a:r>
          <a:endParaRPr lang="en-US" dirty="0"/>
        </a:p>
      </dgm:t>
    </dgm:pt>
    <dgm:pt modelId="{0788C94E-C2C1-43D9-8B0A-4EAC2F9B4FEC}" type="parTrans" cxnId="{28CFB735-E5C9-4788-BAEA-3CA70F90329D}">
      <dgm:prSet/>
      <dgm:spPr/>
      <dgm:t>
        <a:bodyPr/>
        <a:lstStyle/>
        <a:p>
          <a:endParaRPr lang="en-US"/>
        </a:p>
      </dgm:t>
    </dgm:pt>
    <dgm:pt modelId="{97F69341-4DE6-44B1-8BCC-A1A00A4E2E2B}" type="sibTrans" cxnId="{28CFB735-E5C9-4788-BAEA-3CA70F90329D}">
      <dgm:prSet/>
      <dgm:spPr/>
      <dgm:t>
        <a:bodyPr/>
        <a:lstStyle/>
        <a:p>
          <a:endParaRPr lang="en-US"/>
        </a:p>
      </dgm:t>
    </dgm:pt>
    <dgm:pt modelId="{A3DF3B22-BC4F-420A-B35F-6064F40FAE36}">
      <dgm:prSet/>
      <dgm:spPr/>
      <dgm:t>
        <a:bodyPr/>
        <a:lstStyle/>
        <a:p>
          <a:r>
            <a:rPr lang="nl-NL" dirty="0"/>
            <a:t>‘</a:t>
          </a:r>
          <a:r>
            <a:rPr lang="nl-NL" i="1" dirty="0"/>
            <a:t>Ik voel mij hier fijn… want ik weet dat alle patiëntgegevens hier vertrouwelijk worden behandeld’ </a:t>
          </a:r>
          <a:r>
            <a:rPr lang="nl-NL" dirty="0"/>
            <a:t>(Jantje) </a:t>
          </a:r>
          <a:endParaRPr lang="en-US" dirty="0"/>
        </a:p>
      </dgm:t>
    </dgm:pt>
    <dgm:pt modelId="{727291AC-F1F6-479F-8522-40A37E02FE4C}" type="parTrans" cxnId="{A581488A-19E1-47AD-8BFF-F6F672737B54}">
      <dgm:prSet/>
      <dgm:spPr/>
      <dgm:t>
        <a:bodyPr/>
        <a:lstStyle/>
        <a:p>
          <a:endParaRPr lang="en-US"/>
        </a:p>
      </dgm:t>
    </dgm:pt>
    <dgm:pt modelId="{465E740A-9101-4044-B498-20DBCD56D1A8}" type="sibTrans" cxnId="{A581488A-19E1-47AD-8BFF-F6F672737B54}">
      <dgm:prSet/>
      <dgm:spPr/>
      <dgm:t>
        <a:bodyPr/>
        <a:lstStyle/>
        <a:p>
          <a:endParaRPr lang="en-US"/>
        </a:p>
      </dgm:t>
    </dgm:pt>
    <dgm:pt modelId="{5F81E2C2-14BC-4150-B210-2557FAAABBB7}" type="pres">
      <dgm:prSet presAssocID="{D05DF28E-1038-4A44-ACC0-0B361E9E9304}" presName="diagram" presStyleCnt="0">
        <dgm:presLayoutVars>
          <dgm:dir/>
          <dgm:resizeHandles val="exact"/>
        </dgm:presLayoutVars>
      </dgm:prSet>
      <dgm:spPr/>
    </dgm:pt>
    <dgm:pt modelId="{0B5327DA-0931-41A2-8090-3FD5990A64B7}" type="pres">
      <dgm:prSet presAssocID="{7943B571-7CA1-48C2-A2B3-99EE5B25BE4C}" presName="node" presStyleLbl="node1" presStyleIdx="0" presStyleCnt="6">
        <dgm:presLayoutVars>
          <dgm:bulletEnabled val="1"/>
        </dgm:presLayoutVars>
      </dgm:prSet>
      <dgm:spPr/>
    </dgm:pt>
    <dgm:pt modelId="{D16155E0-46F2-42F3-8124-65D5D16798DE}" type="pres">
      <dgm:prSet presAssocID="{7DF65006-210A-4607-9C13-767F3499F074}" presName="sibTrans" presStyleCnt="0"/>
      <dgm:spPr/>
    </dgm:pt>
    <dgm:pt modelId="{76EEC484-8243-4671-AF3E-0FF77392B493}" type="pres">
      <dgm:prSet presAssocID="{B3E7C515-45BD-4C5A-8FA5-A466B07D9856}" presName="node" presStyleLbl="node1" presStyleIdx="1" presStyleCnt="6">
        <dgm:presLayoutVars>
          <dgm:bulletEnabled val="1"/>
        </dgm:presLayoutVars>
      </dgm:prSet>
      <dgm:spPr/>
    </dgm:pt>
    <dgm:pt modelId="{3D01DFFA-1043-4727-AFB6-979D38561940}" type="pres">
      <dgm:prSet presAssocID="{C5CDC8F8-E01C-4675-87FD-B33D47F7434B}" presName="sibTrans" presStyleCnt="0"/>
      <dgm:spPr/>
    </dgm:pt>
    <dgm:pt modelId="{67C10169-C976-4A93-962C-CFBFE607D9C5}" type="pres">
      <dgm:prSet presAssocID="{1FCA2A12-37DF-44F4-A17E-C7CBFD62076A}" presName="node" presStyleLbl="node1" presStyleIdx="2" presStyleCnt="6">
        <dgm:presLayoutVars>
          <dgm:bulletEnabled val="1"/>
        </dgm:presLayoutVars>
      </dgm:prSet>
      <dgm:spPr/>
    </dgm:pt>
    <dgm:pt modelId="{BA4CD9AC-EB55-49AF-B779-715ACA3D26FD}" type="pres">
      <dgm:prSet presAssocID="{C280A2C0-1EF8-4A7B-8C72-DC14F2669359}" presName="sibTrans" presStyleCnt="0"/>
      <dgm:spPr/>
    </dgm:pt>
    <dgm:pt modelId="{F5177BA0-D55F-4020-97BD-BF093CEC10A6}" type="pres">
      <dgm:prSet presAssocID="{034C4256-91E9-4A17-BBF7-5F0C49C9FA69}" presName="node" presStyleLbl="node1" presStyleIdx="3" presStyleCnt="6">
        <dgm:presLayoutVars>
          <dgm:bulletEnabled val="1"/>
        </dgm:presLayoutVars>
      </dgm:prSet>
      <dgm:spPr/>
    </dgm:pt>
    <dgm:pt modelId="{BA1C6794-8BCB-4FB1-8DA0-FAE077593EB5}" type="pres">
      <dgm:prSet presAssocID="{F8FA70AD-EC9A-4C6D-82A5-F89D06664219}" presName="sibTrans" presStyleCnt="0"/>
      <dgm:spPr/>
    </dgm:pt>
    <dgm:pt modelId="{F12767E4-A96B-429B-BE57-BDD6DB61D6D1}" type="pres">
      <dgm:prSet presAssocID="{4FBD58AB-DB2E-4B95-ABA7-DC4AC570BD31}" presName="node" presStyleLbl="node1" presStyleIdx="4" presStyleCnt="6">
        <dgm:presLayoutVars>
          <dgm:bulletEnabled val="1"/>
        </dgm:presLayoutVars>
      </dgm:prSet>
      <dgm:spPr/>
    </dgm:pt>
    <dgm:pt modelId="{E6D4BFC5-4D38-4B72-A39C-6D3EBFF2A032}" type="pres">
      <dgm:prSet presAssocID="{4BA71BDA-E67E-449F-893E-71C0964CBB51}" presName="sibTrans" presStyleCnt="0"/>
      <dgm:spPr/>
    </dgm:pt>
    <dgm:pt modelId="{B907FFAD-9995-4FF4-B515-516C6675B1FE}" type="pres">
      <dgm:prSet presAssocID="{AFEF615F-8ED8-46A8-A350-70F37B3A3887}" presName="node" presStyleLbl="node1" presStyleIdx="5" presStyleCnt="6">
        <dgm:presLayoutVars>
          <dgm:bulletEnabled val="1"/>
        </dgm:presLayoutVars>
      </dgm:prSet>
      <dgm:spPr/>
    </dgm:pt>
  </dgm:ptLst>
  <dgm:cxnLst>
    <dgm:cxn modelId="{F89A7F10-A1CD-4980-94AB-B05EA81F672D}" srcId="{D05DF28E-1038-4A44-ACC0-0B361E9E9304}" destId="{B3E7C515-45BD-4C5A-8FA5-A466B07D9856}" srcOrd="1" destOrd="0" parTransId="{4754EE7B-93ED-44C6-9AF9-71AAF29BC5F7}" sibTransId="{C5CDC8F8-E01C-4675-87FD-B33D47F7434B}"/>
    <dgm:cxn modelId="{967CB721-CF54-458B-BD1F-5527D11C4EA7}" type="presOf" srcId="{B3E7C515-45BD-4C5A-8FA5-A466B07D9856}" destId="{76EEC484-8243-4671-AF3E-0FF77392B493}" srcOrd="0" destOrd="0" presId="urn:microsoft.com/office/officeart/2005/8/layout/default"/>
    <dgm:cxn modelId="{6AF21025-0AF1-490D-B8CA-5B647FA587AC}" srcId="{D05DF28E-1038-4A44-ACC0-0B361E9E9304}" destId="{4FBD58AB-DB2E-4B95-ABA7-DC4AC570BD31}" srcOrd="4" destOrd="0" parTransId="{5B6760D6-9A18-4D53-9069-A8D0176FBFC3}" sibTransId="{4BA71BDA-E67E-449F-893E-71C0964CBB51}"/>
    <dgm:cxn modelId="{28CFB735-E5C9-4788-BAEA-3CA70F90329D}" srcId="{D05DF28E-1038-4A44-ACC0-0B361E9E9304}" destId="{AFEF615F-8ED8-46A8-A350-70F37B3A3887}" srcOrd="5" destOrd="0" parTransId="{0788C94E-C2C1-43D9-8B0A-4EAC2F9B4FEC}" sibTransId="{97F69341-4DE6-44B1-8BCC-A1A00A4E2E2B}"/>
    <dgm:cxn modelId="{FF608144-CC60-47D4-BA6B-A80BCB7E1CFD}" type="presOf" srcId="{A3DF3B22-BC4F-420A-B35F-6064F40FAE36}" destId="{B907FFAD-9995-4FF4-B515-516C6675B1FE}" srcOrd="0" destOrd="1" presId="urn:microsoft.com/office/officeart/2005/8/layout/default"/>
    <dgm:cxn modelId="{D992984A-0CF3-4949-91BB-60E43B2915CA}" type="presOf" srcId="{4FBD58AB-DB2E-4B95-ABA7-DC4AC570BD31}" destId="{F12767E4-A96B-429B-BE57-BDD6DB61D6D1}" srcOrd="0" destOrd="0" presId="urn:microsoft.com/office/officeart/2005/8/layout/default"/>
    <dgm:cxn modelId="{6FBC5C6F-A659-4735-BD67-CFF3EA8E8D45}" type="presOf" srcId="{034C4256-91E9-4A17-BBF7-5F0C49C9FA69}" destId="{F5177BA0-D55F-4020-97BD-BF093CEC10A6}" srcOrd="0" destOrd="0" presId="urn:microsoft.com/office/officeart/2005/8/layout/default"/>
    <dgm:cxn modelId="{9C769471-3C8E-4FC6-AC0C-EA6E9C8A8334}" type="presOf" srcId="{AFEF615F-8ED8-46A8-A350-70F37B3A3887}" destId="{B907FFAD-9995-4FF4-B515-516C6675B1FE}" srcOrd="0" destOrd="0" presId="urn:microsoft.com/office/officeart/2005/8/layout/default"/>
    <dgm:cxn modelId="{3D6F1F79-079C-4204-89D1-FB56136D87CB}" type="presOf" srcId="{1FCA2A12-37DF-44F4-A17E-C7CBFD62076A}" destId="{67C10169-C976-4A93-962C-CFBFE607D9C5}" srcOrd="0" destOrd="0" presId="urn:microsoft.com/office/officeart/2005/8/layout/default"/>
    <dgm:cxn modelId="{BDCE8E83-829F-4FD7-B4A0-DC6CCBBF0323}" srcId="{D05DF28E-1038-4A44-ACC0-0B361E9E9304}" destId="{1FCA2A12-37DF-44F4-A17E-C7CBFD62076A}" srcOrd="2" destOrd="0" parTransId="{4CAA7C1B-D23E-4B63-AE3C-441C37C2CECE}" sibTransId="{C280A2C0-1EF8-4A7B-8C72-DC14F2669359}"/>
    <dgm:cxn modelId="{A581488A-19E1-47AD-8BFF-F6F672737B54}" srcId="{AFEF615F-8ED8-46A8-A350-70F37B3A3887}" destId="{A3DF3B22-BC4F-420A-B35F-6064F40FAE36}" srcOrd="0" destOrd="0" parTransId="{727291AC-F1F6-479F-8522-40A37E02FE4C}" sibTransId="{465E740A-9101-4044-B498-20DBCD56D1A8}"/>
    <dgm:cxn modelId="{962D198F-57B4-41DC-8B27-070288DF3C74}" srcId="{D05DF28E-1038-4A44-ACC0-0B361E9E9304}" destId="{7943B571-7CA1-48C2-A2B3-99EE5B25BE4C}" srcOrd="0" destOrd="0" parTransId="{80492531-98DD-4311-BCF0-60225DCF98E3}" sibTransId="{7DF65006-210A-4607-9C13-767F3499F074}"/>
    <dgm:cxn modelId="{F6989BA4-79D3-42F3-9E8A-874D957F1A9D}" srcId="{D05DF28E-1038-4A44-ACC0-0B361E9E9304}" destId="{034C4256-91E9-4A17-BBF7-5F0C49C9FA69}" srcOrd="3" destOrd="0" parTransId="{A8AE645B-BA0C-41AE-BF1F-73099E78E2D1}" sibTransId="{F8FA70AD-EC9A-4C6D-82A5-F89D06664219}"/>
    <dgm:cxn modelId="{A83BAEA8-5CF8-4631-87FC-B5E7BDF0271E}" type="presOf" srcId="{D05DF28E-1038-4A44-ACC0-0B361E9E9304}" destId="{5F81E2C2-14BC-4150-B210-2557FAAABBB7}" srcOrd="0" destOrd="0" presId="urn:microsoft.com/office/officeart/2005/8/layout/default"/>
    <dgm:cxn modelId="{4BCAE3B1-1E98-46B2-84B7-FD33FA6BA019}" type="presOf" srcId="{7943B571-7CA1-48C2-A2B3-99EE5B25BE4C}" destId="{0B5327DA-0931-41A2-8090-3FD5990A64B7}" srcOrd="0" destOrd="0" presId="urn:microsoft.com/office/officeart/2005/8/layout/default"/>
    <dgm:cxn modelId="{02721619-4783-4CDA-A5CE-A166CDE88E9B}" type="presParOf" srcId="{5F81E2C2-14BC-4150-B210-2557FAAABBB7}" destId="{0B5327DA-0931-41A2-8090-3FD5990A64B7}" srcOrd="0" destOrd="0" presId="urn:microsoft.com/office/officeart/2005/8/layout/default"/>
    <dgm:cxn modelId="{60A1D929-752E-475C-A3B1-3700F4E4AA96}" type="presParOf" srcId="{5F81E2C2-14BC-4150-B210-2557FAAABBB7}" destId="{D16155E0-46F2-42F3-8124-65D5D16798DE}" srcOrd="1" destOrd="0" presId="urn:microsoft.com/office/officeart/2005/8/layout/default"/>
    <dgm:cxn modelId="{0A300D41-5A0F-41E8-89DC-056DF8740E51}" type="presParOf" srcId="{5F81E2C2-14BC-4150-B210-2557FAAABBB7}" destId="{76EEC484-8243-4671-AF3E-0FF77392B493}" srcOrd="2" destOrd="0" presId="urn:microsoft.com/office/officeart/2005/8/layout/default"/>
    <dgm:cxn modelId="{2A3E2397-3121-45B3-8D77-C56417D3E7F8}" type="presParOf" srcId="{5F81E2C2-14BC-4150-B210-2557FAAABBB7}" destId="{3D01DFFA-1043-4727-AFB6-979D38561940}" srcOrd="3" destOrd="0" presId="urn:microsoft.com/office/officeart/2005/8/layout/default"/>
    <dgm:cxn modelId="{B7F9422A-E243-4EB5-A31A-AE44BF678835}" type="presParOf" srcId="{5F81E2C2-14BC-4150-B210-2557FAAABBB7}" destId="{67C10169-C976-4A93-962C-CFBFE607D9C5}" srcOrd="4" destOrd="0" presId="urn:microsoft.com/office/officeart/2005/8/layout/default"/>
    <dgm:cxn modelId="{185A06AD-C139-4FE1-BD62-15B072CCCA1F}" type="presParOf" srcId="{5F81E2C2-14BC-4150-B210-2557FAAABBB7}" destId="{BA4CD9AC-EB55-49AF-B779-715ACA3D26FD}" srcOrd="5" destOrd="0" presId="urn:microsoft.com/office/officeart/2005/8/layout/default"/>
    <dgm:cxn modelId="{21AED1D3-2AAE-4B3F-86AE-FE147C4416B6}" type="presParOf" srcId="{5F81E2C2-14BC-4150-B210-2557FAAABBB7}" destId="{F5177BA0-D55F-4020-97BD-BF093CEC10A6}" srcOrd="6" destOrd="0" presId="urn:microsoft.com/office/officeart/2005/8/layout/default"/>
    <dgm:cxn modelId="{F4098343-4F3F-4AAF-B96C-1975F4F3EF01}" type="presParOf" srcId="{5F81E2C2-14BC-4150-B210-2557FAAABBB7}" destId="{BA1C6794-8BCB-4FB1-8DA0-FAE077593EB5}" srcOrd="7" destOrd="0" presId="urn:microsoft.com/office/officeart/2005/8/layout/default"/>
    <dgm:cxn modelId="{5420CC60-358D-4087-8DDA-9B02A4B3A4AF}" type="presParOf" srcId="{5F81E2C2-14BC-4150-B210-2557FAAABBB7}" destId="{F12767E4-A96B-429B-BE57-BDD6DB61D6D1}" srcOrd="8" destOrd="0" presId="urn:microsoft.com/office/officeart/2005/8/layout/default"/>
    <dgm:cxn modelId="{7973BAF8-2EC4-4CD9-8619-65757C9C901F}" type="presParOf" srcId="{5F81E2C2-14BC-4150-B210-2557FAAABBB7}" destId="{E6D4BFC5-4D38-4B72-A39C-6D3EBFF2A032}" srcOrd="9" destOrd="0" presId="urn:microsoft.com/office/officeart/2005/8/layout/default"/>
    <dgm:cxn modelId="{BC44E3F4-5825-4CD2-8914-ADFD73390B2C}" type="presParOf" srcId="{5F81E2C2-14BC-4150-B210-2557FAAABBB7}" destId="{B907FFAD-9995-4FF4-B515-516C6675B1FE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1EC4B6B-95FF-435C-BF67-AA2B3640545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49844CD-058C-446E-9345-F41230D15889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Formuleer helder en concreet</a:t>
          </a:r>
          <a:endParaRPr lang="en-US"/>
        </a:p>
      </dgm:t>
    </dgm:pt>
    <dgm:pt modelId="{14518745-FAFC-4905-BC92-34F6F0190170}" type="parTrans" cxnId="{A74728F4-8FFC-4BAB-92BD-DABC1AEDDB0C}">
      <dgm:prSet/>
      <dgm:spPr/>
      <dgm:t>
        <a:bodyPr/>
        <a:lstStyle/>
        <a:p>
          <a:endParaRPr lang="en-US"/>
        </a:p>
      </dgm:t>
    </dgm:pt>
    <dgm:pt modelId="{4391F0FE-C799-4EA6-9AF0-C52789CF4ECB}" type="sibTrans" cxnId="{A74728F4-8FFC-4BAB-92BD-DABC1AEDDB0C}">
      <dgm:prSet/>
      <dgm:spPr/>
      <dgm:t>
        <a:bodyPr/>
        <a:lstStyle/>
        <a:p>
          <a:endParaRPr lang="en-US"/>
        </a:p>
      </dgm:t>
    </dgm:pt>
    <dgm:pt modelId="{2A3B505A-2ED8-4448-9077-EA82F55D0ED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Gebruik overwegend korte zinnen</a:t>
          </a:r>
          <a:endParaRPr lang="en-US"/>
        </a:p>
      </dgm:t>
    </dgm:pt>
    <dgm:pt modelId="{A9B26E38-2BD6-4578-AD78-070C66A7EA95}" type="parTrans" cxnId="{7EFF92A9-B04D-4C3F-9BE2-B338B4E9E2CF}">
      <dgm:prSet/>
      <dgm:spPr/>
      <dgm:t>
        <a:bodyPr/>
        <a:lstStyle/>
        <a:p>
          <a:endParaRPr lang="en-US"/>
        </a:p>
      </dgm:t>
    </dgm:pt>
    <dgm:pt modelId="{427E086D-9B85-47D3-A65E-1A30CC8CDF84}" type="sibTrans" cxnId="{7EFF92A9-B04D-4C3F-9BE2-B338B4E9E2CF}">
      <dgm:prSet/>
      <dgm:spPr/>
      <dgm:t>
        <a:bodyPr/>
        <a:lstStyle/>
        <a:p>
          <a:endParaRPr lang="en-US"/>
        </a:p>
      </dgm:t>
    </dgm:pt>
    <dgm:pt modelId="{B7DF2A70-27B1-4E47-AA3F-D065777C22F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Varieer in woordkeus</a:t>
          </a:r>
          <a:endParaRPr lang="en-US"/>
        </a:p>
      </dgm:t>
    </dgm:pt>
    <dgm:pt modelId="{DE749D28-9794-42F7-8C81-C5D58FE2E9ED}" type="parTrans" cxnId="{2A327EA0-1030-41ED-8C80-5FE0831AF36B}">
      <dgm:prSet/>
      <dgm:spPr/>
      <dgm:t>
        <a:bodyPr/>
        <a:lstStyle/>
        <a:p>
          <a:endParaRPr lang="en-US"/>
        </a:p>
      </dgm:t>
    </dgm:pt>
    <dgm:pt modelId="{8A5EEC95-57AE-4B76-8BDC-A555226C1797}" type="sibTrans" cxnId="{2A327EA0-1030-41ED-8C80-5FE0831AF36B}">
      <dgm:prSet/>
      <dgm:spPr/>
      <dgm:t>
        <a:bodyPr/>
        <a:lstStyle/>
        <a:p>
          <a:endParaRPr lang="en-US"/>
        </a:p>
      </dgm:t>
    </dgm:pt>
    <dgm:pt modelId="{33414F9E-C3FC-4957-96FD-9DB417443646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Varieer in zinslengte</a:t>
          </a:r>
          <a:endParaRPr lang="en-US"/>
        </a:p>
      </dgm:t>
    </dgm:pt>
    <dgm:pt modelId="{1C50CCDA-DC6B-46DD-B270-A40E6120BEFA}" type="parTrans" cxnId="{7C774BA1-6747-490E-8C91-302F19EC4838}">
      <dgm:prSet/>
      <dgm:spPr/>
      <dgm:t>
        <a:bodyPr/>
        <a:lstStyle/>
        <a:p>
          <a:endParaRPr lang="en-US"/>
        </a:p>
      </dgm:t>
    </dgm:pt>
    <dgm:pt modelId="{F0CF73DB-CC05-4A34-92A0-D43E6836379D}" type="sibTrans" cxnId="{7C774BA1-6747-490E-8C91-302F19EC4838}">
      <dgm:prSet/>
      <dgm:spPr/>
      <dgm:t>
        <a:bodyPr/>
        <a:lstStyle/>
        <a:p>
          <a:endParaRPr lang="en-US"/>
        </a:p>
      </dgm:t>
    </dgm:pt>
    <dgm:pt modelId="{91E6756C-A7B3-4281-87F7-F4210A66827B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Gebruik “witregels’’</a:t>
          </a:r>
          <a:endParaRPr lang="en-US"/>
        </a:p>
      </dgm:t>
    </dgm:pt>
    <dgm:pt modelId="{BB245D77-412F-4BA5-8785-8DFF7F332D5C}" type="parTrans" cxnId="{B39D42B1-0D80-48EB-909B-8E39E434FE5B}">
      <dgm:prSet/>
      <dgm:spPr/>
      <dgm:t>
        <a:bodyPr/>
        <a:lstStyle/>
        <a:p>
          <a:endParaRPr lang="en-US"/>
        </a:p>
      </dgm:t>
    </dgm:pt>
    <dgm:pt modelId="{7036BE18-430C-4D4E-8735-35E179C80363}" type="sibTrans" cxnId="{B39D42B1-0D80-48EB-909B-8E39E434FE5B}">
      <dgm:prSet/>
      <dgm:spPr/>
      <dgm:t>
        <a:bodyPr/>
        <a:lstStyle/>
        <a:p>
          <a:endParaRPr lang="en-US"/>
        </a:p>
      </dgm:t>
    </dgm:pt>
    <dgm:pt modelId="{47886EF6-18D5-49AE-93EE-919A9B628935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Schrijf in de tegenwoordige tijd</a:t>
          </a:r>
          <a:endParaRPr lang="en-US"/>
        </a:p>
      </dgm:t>
    </dgm:pt>
    <dgm:pt modelId="{1AEAC05F-59A8-4BC2-86FA-76D2803A35D4}" type="parTrans" cxnId="{2CA39F86-34B3-4791-BE70-A6BE6CFDCF41}">
      <dgm:prSet/>
      <dgm:spPr/>
      <dgm:t>
        <a:bodyPr/>
        <a:lstStyle/>
        <a:p>
          <a:endParaRPr lang="en-US"/>
        </a:p>
      </dgm:t>
    </dgm:pt>
    <dgm:pt modelId="{7F66272C-5CA1-4F04-8264-7CA7A3B55416}" type="sibTrans" cxnId="{2CA39F86-34B3-4791-BE70-A6BE6CFDCF41}">
      <dgm:prSet/>
      <dgm:spPr/>
      <dgm:t>
        <a:bodyPr/>
        <a:lstStyle/>
        <a:p>
          <a:endParaRPr lang="en-US"/>
        </a:p>
      </dgm:t>
    </dgm:pt>
    <dgm:pt modelId="{0A12DEF3-167A-4ACE-B542-4F54C9CBF829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Beschrijf de kern van de informatie</a:t>
          </a:r>
          <a:endParaRPr lang="en-US"/>
        </a:p>
      </dgm:t>
    </dgm:pt>
    <dgm:pt modelId="{E1DC5E06-0147-4643-AAFC-3B574C0FDCA5}" type="parTrans" cxnId="{42B6B741-A1CE-4F19-81E3-7B18821DDE8B}">
      <dgm:prSet/>
      <dgm:spPr/>
      <dgm:t>
        <a:bodyPr/>
        <a:lstStyle/>
        <a:p>
          <a:endParaRPr lang="en-US"/>
        </a:p>
      </dgm:t>
    </dgm:pt>
    <dgm:pt modelId="{AA26A307-C96B-4C75-A45C-568BBC279007}" type="sibTrans" cxnId="{42B6B741-A1CE-4F19-81E3-7B18821DDE8B}">
      <dgm:prSet/>
      <dgm:spPr/>
      <dgm:t>
        <a:bodyPr/>
        <a:lstStyle/>
        <a:p>
          <a:endParaRPr lang="en-US"/>
        </a:p>
      </dgm:t>
    </dgm:pt>
    <dgm:pt modelId="{716EFBDB-B1C5-4D18-8B63-9F80D59D5011}" type="pres">
      <dgm:prSet presAssocID="{F1EC4B6B-95FF-435C-BF67-AA2B3640545E}" presName="root" presStyleCnt="0">
        <dgm:presLayoutVars>
          <dgm:dir/>
          <dgm:resizeHandles val="exact"/>
        </dgm:presLayoutVars>
      </dgm:prSet>
      <dgm:spPr/>
    </dgm:pt>
    <dgm:pt modelId="{CDDA67EC-5EC2-4DDD-AAF7-250954A14891}" type="pres">
      <dgm:prSet presAssocID="{949844CD-058C-446E-9345-F41230D15889}" presName="compNode" presStyleCnt="0"/>
      <dgm:spPr/>
    </dgm:pt>
    <dgm:pt modelId="{28953557-C579-4BEB-B6A8-218AD2DFD31B}" type="pres">
      <dgm:prSet presAssocID="{949844CD-058C-446E-9345-F41230D15889}" presName="bgRect" presStyleLbl="bgShp" presStyleIdx="0" presStyleCnt="7"/>
      <dgm:spPr/>
    </dgm:pt>
    <dgm:pt modelId="{92F4FCAC-D864-485E-9C4A-69311EBC9A23}" type="pres">
      <dgm:prSet presAssocID="{949844CD-058C-446E-9345-F41230D15889}" presName="iconRect" presStyleLbl="node1" presStyleIdx="0" presStyleCnt="7" custScaleX="119942" custScaleY="98605" custLinFactNeighborX="-15639" custLinFactNeighborY="-866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1000" b="-11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olelijst"/>
        </a:ext>
      </dgm:extLst>
    </dgm:pt>
    <dgm:pt modelId="{2AFF76BF-BAFC-463D-ABEB-3709E4C39084}" type="pres">
      <dgm:prSet presAssocID="{949844CD-058C-446E-9345-F41230D15889}" presName="spaceRect" presStyleCnt="0"/>
      <dgm:spPr/>
    </dgm:pt>
    <dgm:pt modelId="{33D1CFB0-AD9E-4DB5-B614-D4DBA24E2F05}" type="pres">
      <dgm:prSet presAssocID="{949844CD-058C-446E-9345-F41230D15889}" presName="parTx" presStyleLbl="revTx" presStyleIdx="0" presStyleCnt="7" custLinFactNeighborX="957" custLinFactNeighborY="6302">
        <dgm:presLayoutVars>
          <dgm:chMax val="0"/>
          <dgm:chPref val="0"/>
        </dgm:presLayoutVars>
      </dgm:prSet>
      <dgm:spPr/>
    </dgm:pt>
    <dgm:pt modelId="{D0F434FB-D232-4C89-A52E-E9CB3D4B195F}" type="pres">
      <dgm:prSet presAssocID="{4391F0FE-C799-4EA6-9AF0-C52789CF4ECB}" presName="sibTrans" presStyleCnt="0"/>
      <dgm:spPr/>
    </dgm:pt>
    <dgm:pt modelId="{B7B6A049-298D-4A37-91D5-EB68D5CBBC35}" type="pres">
      <dgm:prSet presAssocID="{2A3B505A-2ED8-4448-9077-EA82F55D0EDB}" presName="compNode" presStyleCnt="0"/>
      <dgm:spPr/>
    </dgm:pt>
    <dgm:pt modelId="{902E334B-661C-4BC2-A579-CD4FF4016951}" type="pres">
      <dgm:prSet presAssocID="{2A3B505A-2ED8-4448-9077-EA82F55D0EDB}" presName="bgRect" presStyleLbl="bgShp" presStyleIdx="1" presStyleCnt="7"/>
      <dgm:spPr/>
    </dgm:pt>
    <dgm:pt modelId="{A8C06A47-7031-4472-AA55-CF2C01A59953}" type="pres">
      <dgm:prSet presAssocID="{2A3B505A-2ED8-4448-9077-EA82F55D0EDB}" presName="iconRect" presStyleLbl="node1" presStyleIdx="1" presStyleCnt="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369E46AE-801A-41AF-A55B-693066E2515E}" type="pres">
      <dgm:prSet presAssocID="{2A3B505A-2ED8-4448-9077-EA82F55D0EDB}" presName="spaceRect" presStyleCnt="0"/>
      <dgm:spPr/>
    </dgm:pt>
    <dgm:pt modelId="{18ADB27C-5746-446D-879D-FE1289EAEC9B}" type="pres">
      <dgm:prSet presAssocID="{2A3B505A-2ED8-4448-9077-EA82F55D0EDB}" presName="parTx" presStyleLbl="revTx" presStyleIdx="1" presStyleCnt="7">
        <dgm:presLayoutVars>
          <dgm:chMax val="0"/>
          <dgm:chPref val="0"/>
        </dgm:presLayoutVars>
      </dgm:prSet>
      <dgm:spPr/>
    </dgm:pt>
    <dgm:pt modelId="{58DF8F9E-476C-4EE1-A092-2774668727DB}" type="pres">
      <dgm:prSet presAssocID="{427E086D-9B85-47D3-A65E-1A30CC8CDF84}" presName="sibTrans" presStyleCnt="0"/>
      <dgm:spPr/>
    </dgm:pt>
    <dgm:pt modelId="{DE367581-0816-4DD6-98F5-C38DF82A9EC8}" type="pres">
      <dgm:prSet presAssocID="{B7DF2A70-27B1-4E47-AA3F-D065777C22FD}" presName="compNode" presStyleCnt="0"/>
      <dgm:spPr/>
    </dgm:pt>
    <dgm:pt modelId="{4A8D7B23-74B4-4C7D-8142-097E3414511A}" type="pres">
      <dgm:prSet presAssocID="{B7DF2A70-27B1-4E47-AA3F-D065777C22FD}" presName="bgRect" presStyleLbl="bgShp" presStyleIdx="2" presStyleCnt="7"/>
      <dgm:spPr/>
    </dgm:pt>
    <dgm:pt modelId="{0CE92DD1-C415-4BCF-8824-DFC886D20C17}" type="pres">
      <dgm:prSet presAssocID="{B7DF2A70-27B1-4E47-AA3F-D065777C22FD}" presName="iconRect" presStyleLbl="node1" presStyleIdx="2" presStyleCnt="7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5885D972-693C-47BD-8D07-32E00B6A6D1D}" type="pres">
      <dgm:prSet presAssocID="{B7DF2A70-27B1-4E47-AA3F-D065777C22FD}" presName="spaceRect" presStyleCnt="0"/>
      <dgm:spPr/>
    </dgm:pt>
    <dgm:pt modelId="{916511CD-A72C-43B2-ABCE-A8D8E42D9F9A}" type="pres">
      <dgm:prSet presAssocID="{B7DF2A70-27B1-4E47-AA3F-D065777C22FD}" presName="parTx" presStyleLbl="revTx" presStyleIdx="2" presStyleCnt="7">
        <dgm:presLayoutVars>
          <dgm:chMax val="0"/>
          <dgm:chPref val="0"/>
        </dgm:presLayoutVars>
      </dgm:prSet>
      <dgm:spPr/>
    </dgm:pt>
    <dgm:pt modelId="{A714C907-15A0-44BF-A91A-3F7D0776C49C}" type="pres">
      <dgm:prSet presAssocID="{8A5EEC95-57AE-4B76-8BDC-A555226C1797}" presName="sibTrans" presStyleCnt="0"/>
      <dgm:spPr/>
    </dgm:pt>
    <dgm:pt modelId="{CC082FA4-3450-47F8-BA71-68EDDF1DE27A}" type="pres">
      <dgm:prSet presAssocID="{33414F9E-C3FC-4957-96FD-9DB417443646}" presName="compNode" presStyleCnt="0"/>
      <dgm:spPr/>
    </dgm:pt>
    <dgm:pt modelId="{F3E8A9C3-6382-4ED6-90E6-00F100C2C832}" type="pres">
      <dgm:prSet presAssocID="{33414F9E-C3FC-4957-96FD-9DB417443646}" presName="bgRect" presStyleLbl="bgShp" presStyleIdx="3" presStyleCnt="7"/>
      <dgm:spPr/>
    </dgm:pt>
    <dgm:pt modelId="{7BB44840-D61E-41CB-83BB-A345CF30AF25}" type="pres">
      <dgm:prSet presAssocID="{33414F9E-C3FC-4957-96FD-9DB417443646}" presName="iconRect" presStyleLbl="node1" presStyleIdx="3" presStyleCnt="7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43B93F12-F671-4E7D-AF4C-7215BA9F8CEC}" type="pres">
      <dgm:prSet presAssocID="{33414F9E-C3FC-4957-96FD-9DB417443646}" presName="spaceRect" presStyleCnt="0"/>
      <dgm:spPr/>
    </dgm:pt>
    <dgm:pt modelId="{58B43FF3-D9F8-417C-83A3-97B1247E303E}" type="pres">
      <dgm:prSet presAssocID="{33414F9E-C3FC-4957-96FD-9DB417443646}" presName="parTx" presStyleLbl="revTx" presStyleIdx="3" presStyleCnt="7">
        <dgm:presLayoutVars>
          <dgm:chMax val="0"/>
          <dgm:chPref val="0"/>
        </dgm:presLayoutVars>
      </dgm:prSet>
      <dgm:spPr/>
    </dgm:pt>
    <dgm:pt modelId="{2961005D-0E6F-40C3-887A-F404F6D8E0D1}" type="pres">
      <dgm:prSet presAssocID="{F0CF73DB-CC05-4A34-92A0-D43E6836379D}" presName="sibTrans" presStyleCnt="0"/>
      <dgm:spPr/>
    </dgm:pt>
    <dgm:pt modelId="{8A205B59-267D-4467-93B8-67C4BEBD8E23}" type="pres">
      <dgm:prSet presAssocID="{91E6756C-A7B3-4281-87F7-F4210A66827B}" presName="compNode" presStyleCnt="0"/>
      <dgm:spPr/>
    </dgm:pt>
    <dgm:pt modelId="{C50F460B-9462-43D4-96FB-889D29C99F2B}" type="pres">
      <dgm:prSet presAssocID="{91E6756C-A7B3-4281-87F7-F4210A66827B}" presName="bgRect" presStyleLbl="bgShp" presStyleIdx="4" presStyleCnt="7"/>
      <dgm:spPr/>
    </dgm:pt>
    <dgm:pt modelId="{760375AF-FC23-4BBA-A43A-5574951F262C}" type="pres">
      <dgm:prSet presAssocID="{91E6756C-A7B3-4281-87F7-F4210A66827B}" presName="iconRect" presStyleLbl="node1" presStyleIdx="4" presStyleCnt="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embord"/>
        </a:ext>
      </dgm:extLst>
    </dgm:pt>
    <dgm:pt modelId="{6A1282E7-2EB7-4CD9-9096-E8CF58275518}" type="pres">
      <dgm:prSet presAssocID="{91E6756C-A7B3-4281-87F7-F4210A66827B}" presName="spaceRect" presStyleCnt="0"/>
      <dgm:spPr/>
    </dgm:pt>
    <dgm:pt modelId="{1A2B1151-A509-42E4-97E6-59E9B7A663D0}" type="pres">
      <dgm:prSet presAssocID="{91E6756C-A7B3-4281-87F7-F4210A66827B}" presName="parTx" presStyleLbl="revTx" presStyleIdx="4" presStyleCnt="7">
        <dgm:presLayoutVars>
          <dgm:chMax val="0"/>
          <dgm:chPref val="0"/>
        </dgm:presLayoutVars>
      </dgm:prSet>
      <dgm:spPr/>
    </dgm:pt>
    <dgm:pt modelId="{34CDC44C-D47B-415C-BD2C-A1E0A7575556}" type="pres">
      <dgm:prSet presAssocID="{7036BE18-430C-4D4E-8735-35E179C80363}" presName="sibTrans" presStyleCnt="0"/>
      <dgm:spPr/>
    </dgm:pt>
    <dgm:pt modelId="{69DF73E0-FB68-4629-8A3A-F05EC786E9CF}" type="pres">
      <dgm:prSet presAssocID="{47886EF6-18D5-49AE-93EE-919A9B628935}" presName="compNode" presStyleCnt="0"/>
      <dgm:spPr/>
    </dgm:pt>
    <dgm:pt modelId="{A4677DAB-FF82-4C25-B11A-691F850BC2C1}" type="pres">
      <dgm:prSet presAssocID="{47886EF6-18D5-49AE-93EE-919A9B628935}" presName="bgRect" presStyleLbl="bgShp" presStyleIdx="5" presStyleCnt="7"/>
      <dgm:spPr/>
    </dgm:pt>
    <dgm:pt modelId="{3BB15022-855B-4BA2-84FE-16E7BA01737B}" type="pres">
      <dgm:prSet presAssocID="{47886EF6-18D5-49AE-93EE-919A9B628935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89A8EF17-48CA-41D2-ADA6-B38B1C7247AD}" type="pres">
      <dgm:prSet presAssocID="{47886EF6-18D5-49AE-93EE-919A9B628935}" presName="spaceRect" presStyleCnt="0"/>
      <dgm:spPr/>
    </dgm:pt>
    <dgm:pt modelId="{634B4CF1-2301-42FA-94AB-5ABFD7A075FE}" type="pres">
      <dgm:prSet presAssocID="{47886EF6-18D5-49AE-93EE-919A9B628935}" presName="parTx" presStyleLbl="revTx" presStyleIdx="5" presStyleCnt="7">
        <dgm:presLayoutVars>
          <dgm:chMax val="0"/>
          <dgm:chPref val="0"/>
        </dgm:presLayoutVars>
      </dgm:prSet>
      <dgm:spPr/>
    </dgm:pt>
    <dgm:pt modelId="{A3EF6D9D-B25A-4419-99B2-2F1C52A680C5}" type="pres">
      <dgm:prSet presAssocID="{7F66272C-5CA1-4F04-8264-7CA7A3B55416}" presName="sibTrans" presStyleCnt="0"/>
      <dgm:spPr/>
    </dgm:pt>
    <dgm:pt modelId="{EFEFCDB4-661C-4C29-8672-714FF5896ECC}" type="pres">
      <dgm:prSet presAssocID="{0A12DEF3-167A-4ACE-B542-4F54C9CBF829}" presName="compNode" presStyleCnt="0"/>
      <dgm:spPr/>
    </dgm:pt>
    <dgm:pt modelId="{8D49DB2B-C697-4929-9550-03F2E264F777}" type="pres">
      <dgm:prSet presAssocID="{0A12DEF3-167A-4ACE-B542-4F54C9CBF829}" presName="bgRect" presStyleLbl="bgShp" presStyleIdx="6" presStyleCnt="7"/>
      <dgm:spPr/>
    </dgm:pt>
    <dgm:pt modelId="{73FF95E6-BAED-4110-9E26-1EB409F4592F}" type="pres">
      <dgm:prSet presAssocID="{0A12DEF3-167A-4ACE-B542-4F54C9CBF829}" presName="iconRect" presStyleLbl="node1" presStyleIdx="6" presStyleCnt="7"/>
      <dgm:spPr>
        <a:blipFill>
          <a:blip xmlns:r="http://schemas.openxmlformats.org/officeDocument/2006/relationships" r:embed="rId13"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6ADA5B3B-7936-4329-B723-6798DECC3B0E}" type="pres">
      <dgm:prSet presAssocID="{0A12DEF3-167A-4ACE-B542-4F54C9CBF829}" presName="spaceRect" presStyleCnt="0"/>
      <dgm:spPr/>
    </dgm:pt>
    <dgm:pt modelId="{5D8934BE-EFBA-4430-AF23-0610365931C0}" type="pres">
      <dgm:prSet presAssocID="{0A12DEF3-167A-4ACE-B542-4F54C9CBF829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F7CBF109-F11A-4791-88AE-9C288BCB629C}" type="presOf" srcId="{949844CD-058C-446E-9345-F41230D15889}" destId="{33D1CFB0-AD9E-4DB5-B614-D4DBA24E2F05}" srcOrd="0" destOrd="0" presId="urn:microsoft.com/office/officeart/2018/2/layout/IconVerticalSolidList"/>
    <dgm:cxn modelId="{5474D739-B6EB-4E00-9D93-9C579830AE95}" type="presOf" srcId="{2A3B505A-2ED8-4448-9077-EA82F55D0EDB}" destId="{18ADB27C-5746-446D-879D-FE1289EAEC9B}" srcOrd="0" destOrd="0" presId="urn:microsoft.com/office/officeart/2018/2/layout/IconVerticalSolidList"/>
    <dgm:cxn modelId="{42B6B741-A1CE-4F19-81E3-7B18821DDE8B}" srcId="{F1EC4B6B-95FF-435C-BF67-AA2B3640545E}" destId="{0A12DEF3-167A-4ACE-B542-4F54C9CBF829}" srcOrd="6" destOrd="0" parTransId="{E1DC5E06-0147-4643-AAFC-3B574C0FDCA5}" sibTransId="{AA26A307-C96B-4C75-A45C-568BBC279007}"/>
    <dgm:cxn modelId="{C1808F71-9CC0-480D-BCB0-B7247F201C3F}" type="presOf" srcId="{47886EF6-18D5-49AE-93EE-919A9B628935}" destId="{634B4CF1-2301-42FA-94AB-5ABFD7A075FE}" srcOrd="0" destOrd="0" presId="urn:microsoft.com/office/officeart/2018/2/layout/IconVerticalSolidList"/>
    <dgm:cxn modelId="{2CA39F86-34B3-4791-BE70-A6BE6CFDCF41}" srcId="{F1EC4B6B-95FF-435C-BF67-AA2B3640545E}" destId="{47886EF6-18D5-49AE-93EE-919A9B628935}" srcOrd="5" destOrd="0" parTransId="{1AEAC05F-59A8-4BC2-86FA-76D2803A35D4}" sibTransId="{7F66272C-5CA1-4F04-8264-7CA7A3B55416}"/>
    <dgm:cxn modelId="{468A8B88-6A0C-49F7-AC61-A83F260CD9A6}" type="presOf" srcId="{91E6756C-A7B3-4281-87F7-F4210A66827B}" destId="{1A2B1151-A509-42E4-97E6-59E9B7A663D0}" srcOrd="0" destOrd="0" presId="urn:microsoft.com/office/officeart/2018/2/layout/IconVerticalSolidList"/>
    <dgm:cxn modelId="{D4DC4696-F210-4CA0-8651-26982E28DDD5}" type="presOf" srcId="{33414F9E-C3FC-4957-96FD-9DB417443646}" destId="{58B43FF3-D9F8-417C-83A3-97B1247E303E}" srcOrd="0" destOrd="0" presId="urn:microsoft.com/office/officeart/2018/2/layout/IconVerticalSolidList"/>
    <dgm:cxn modelId="{2A327EA0-1030-41ED-8C80-5FE0831AF36B}" srcId="{F1EC4B6B-95FF-435C-BF67-AA2B3640545E}" destId="{B7DF2A70-27B1-4E47-AA3F-D065777C22FD}" srcOrd="2" destOrd="0" parTransId="{DE749D28-9794-42F7-8C81-C5D58FE2E9ED}" sibTransId="{8A5EEC95-57AE-4B76-8BDC-A555226C1797}"/>
    <dgm:cxn modelId="{7C774BA1-6747-490E-8C91-302F19EC4838}" srcId="{F1EC4B6B-95FF-435C-BF67-AA2B3640545E}" destId="{33414F9E-C3FC-4957-96FD-9DB417443646}" srcOrd="3" destOrd="0" parTransId="{1C50CCDA-DC6B-46DD-B270-A40E6120BEFA}" sibTransId="{F0CF73DB-CC05-4A34-92A0-D43E6836379D}"/>
    <dgm:cxn modelId="{7EFF92A9-B04D-4C3F-9BE2-B338B4E9E2CF}" srcId="{F1EC4B6B-95FF-435C-BF67-AA2B3640545E}" destId="{2A3B505A-2ED8-4448-9077-EA82F55D0EDB}" srcOrd="1" destOrd="0" parTransId="{A9B26E38-2BD6-4578-AD78-070C66A7EA95}" sibTransId="{427E086D-9B85-47D3-A65E-1A30CC8CDF84}"/>
    <dgm:cxn modelId="{B39D42B1-0D80-48EB-909B-8E39E434FE5B}" srcId="{F1EC4B6B-95FF-435C-BF67-AA2B3640545E}" destId="{91E6756C-A7B3-4281-87F7-F4210A66827B}" srcOrd="4" destOrd="0" parTransId="{BB245D77-412F-4BA5-8785-8DFF7F332D5C}" sibTransId="{7036BE18-430C-4D4E-8735-35E179C80363}"/>
    <dgm:cxn modelId="{14B878E0-F1DA-4B4D-8AFC-9F50FD9BA743}" type="presOf" srcId="{F1EC4B6B-95FF-435C-BF67-AA2B3640545E}" destId="{716EFBDB-B1C5-4D18-8B63-9F80D59D5011}" srcOrd="0" destOrd="0" presId="urn:microsoft.com/office/officeart/2018/2/layout/IconVerticalSolidList"/>
    <dgm:cxn modelId="{A74728F4-8FFC-4BAB-92BD-DABC1AEDDB0C}" srcId="{F1EC4B6B-95FF-435C-BF67-AA2B3640545E}" destId="{949844CD-058C-446E-9345-F41230D15889}" srcOrd="0" destOrd="0" parTransId="{14518745-FAFC-4905-BC92-34F6F0190170}" sibTransId="{4391F0FE-C799-4EA6-9AF0-C52789CF4ECB}"/>
    <dgm:cxn modelId="{9D45C0F5-015F-4B46-B4C9-AC24A470AE0E}" type="presOf" srcId="{B7DF2A70-27B1-4E47-AA3F-D065777C22FD}" destId="{916511CD-A72C-43B2-ABCE-A8D8E42D9F9A}" srcOrd="0" destOrd="0" presId="urn:microsoft.com/office/officeart/2018/2/layout/IconVerticalSolidList"/>
    <dgm:cxn modelId="{85EAEBF7-C9C5-462B-9E16-070348D1903A}" type="presOf" srcId="{0A12DEF3-167A-4ACE-B542-4F54C9CBF829}" destId="{5D8934BE-EFBA-4430-AF23-0610365931C0}" srcOrd="0" destOrd="0" presId="urn:microsoft.com/office/officeart/2018/2/layout/IconVerticalSolidList"/>
    <dgm:cxn modelId="{B4B97C5A-C80D-473D-8F59-996D2D03658D}" type="presParOf" srcId="{716EFBDB-B1C5-4D18-8B63-9F80D59D5011}" destId="{CDDA67EC-5EC2-4DDD-AAF7-250954A14891}" srcOrd="0" destOrd="0" presId="urn:microsoft.com/office/officeart/2018/2/layout/IconVerticalSolidList"/>
    <dgm:cxn modelId="{6C749B0B-9D35-41EF-B1DC-F7CEBF0B4886}" type="presParOf" srcId="{CDDA67EC-5EC2-4DDD-AAF7-250954A14891}" destId="{28953557-C579-4BEB-B6A8-218AD2DFD31B}" srcOrd="0" destOrd="0" presId="urn:microsoft.com/office/officeart/2018/2/layout/IconVerticalSolidList"/>
    <dgm:cxn modelId="{93498860-F34F-483D-9AD8-991AAD12B737}" type="presParOf" srcId="{CDDA67EC-5EC2-4DDD-AAF7-250954A14891}" destId="{92F4FCAC-D864-485E-9C4A-69311EBC9A23}" srcOrd="1" destOrd="0" presId="urn:microsoft.com/office/officeart/2018/2/layout/IconVerticalSolidList"/>
    <dgm:cxn modelId="{168C86A5-2CCD-4F6C-AE6D-F9CD5F56E31E}" type="presParOf" srcId="{CDDA67EC-5EC2-4DDD-AAF7-250954A14891}" destId="{2AFF76BF-BAFC-463D-ABEB-3709E4C39084}" srcOrd="2" destOrd="0" presId="urn:microsoft.com/office/officeart/2018/2/layout/IconVerticalSolidList"/>
    <dgm:cxn modelId="{A92FDA5E-A23B-42A5-958F-30A87C94A6CD}" type="presParOf" srcId="{CDDA67EC-5EC2-4DDD-AAF7-250954A14891}" destId="{33D1CFB0-AD9E-4DB5-B614-D4DBA24E2F05}" srcOrd="3" destOrd="0" presId="urn:microsoft.com/office/officeart/2018/2/layout/IconVerticalSolidList"/>
    <dgm:cxn modelId="{37F7B433-17A8-4D35-80AD-11CCC3FFE3B6}" type="presParOf" srcId="{716EFBDB-B1C5-4D18-8B63-9F80D59D5011}" destId="{D0F434FB-D232-4C89-A52E-E9CB3D4B195F}" srcOrd="1" destOrd="0" presId="urn:microsoft.com/office/officeart/2018/2/layout/IconVerticalSolidList"/>
    <dgm:cxn modelId="{AF0B34B9-7F42-4E99-A409-3F1B432186CB}" type="presParOf" srcId="{716EFBDB-B1C5-4D18-8B63-9F80D59D5011}" destId="{B7B6A049-298D-4A37-91D5-EB68D5CBBC35}" srcOrd="2" destOrd="0" presId="urn:microsoft.com/office/officeart/2018/2/layout/IconVerticalSolidList"/>
    <dgm:cxn modelId="{F13610AE-316B-4AFA-8530-6E1083735398}" type="presParOf" srcId="{B7B6A049-298D-4A37-91D5-EB68D5CBBC35}" destId="{902E334B-661C-4BC2-A579-CD4FF4016951}" srcOrd="0" destOrd="0" presId="urn:microsoft.com/office/officeart/2018/2/layout/IconVerticalSolidList"/>
    <dgm:cxn modelId="{A04F1D09-3026-4D97-A420-F0B7AD8CB38A}" type="presParOf" srcId="{B7B6A049-298D-4A37-91D5-EB68D5CBBC35}" destId="{A8C06A47-7031-4472-AA55-CF2C01A59953}" srcOrd="1" destOrd="0" presId="urn:microsoft.com/office/officeart/2018/2/layout/IconVerticalSolidList"/>
    <dgm:cxn modelId="{2E1B481A-83B7-4984-AAFB-F3D2A67B16FD}" type="presParOf" srcId="{B7B6A049-298D-4A37-91D5-EB68D5CBBC35}" destId="{369E46AE-801A-41AF-A55B-693066E2515E}" srcOrd="2" destOrd="0" presId="urn:microsoft.com/office/officeart/2018/2/layout/IconVerticalSolidList"/>
    <dgm:cxn modelId="{B6464B31-09B5-4F9D-9B26-F047BC9AFA1F}" type="presParOf" srcId="{B7B6A049-298D-4A37-91D5-EB68D5CBBC35}" destId="{18ADB27C-5746-446D-879D-FE1289EAEC9B}" srcOrd="3" destOrd="0" presId="urn:microsoft.com/office/officeart/2018/2/layout/IconVerticalSolidList"/>
    <dgm:cxn modelId="{32F4E3E1-2316-44BD-85CF-93396EAB54B1}" type="presParOf" srcId="{716EFBDB-B1C5-4D18-8B63-9F80D59D5011}" destId="{58DF8F9E-476C-4EE1-A092-2774668727DB}" srcOrd="3" destOrd="0" presId="urn:microsoft.com/office/officeart/2018/2/layout/IconVerticalSolidList"/>
    <dgm:cxn modelId="{10E40441-8041-4BF4-8AD0-6A567AB61AD0}" type="presParOf" srcId="{716EFBDB-B1C5-4D18-8B63-9F80D59D5011}" destId="{DE367581-0816-4DD6-98F5-C38DF82A9EC8}" srcOrd="4" destOrd="0" presId="urn:microsoft.com/office/officeart/2018/2/layout/IconVerticalSolidList"/>
    <dgm:cxn modelId="{28B92556-D6F7-42C5-AF96-3E123287B58A}" type="presParOf" srcId="{DE367581-0816-4DD6-98F5-C38DF82A9EC8}" destId="{4A8D7B23-74B4-4C7D-8142-097E3414511A}" srcOrd="0" destOrd="0" presId="urn:microsoft.com/office/officeart/2018/2/layout/IconVerticalSolidList"/>
    <dgm:cxn modelId="{0CF1D72B-952E-4405-8370-9369B83081CC}" type="presParOf" srcId="{DE367581-0816-4DD6-98F5-C38DF82A9EC8}" destId="{0CE92DD1-C415-4BCF-8824-DFC886D20C17}" srcOrd="1" destOrd="0" presId="urn:microsoft.com/office/officeart/2018/2/layout/IconVerticalSolidList"/>
    <dgm:cxn modelId="{17185A0A-50F2-4850-B783-5E747B07D83B}" type="presParOf" srcId="{DE367581-0816-4DD6-98F5-C38DF82A9EC8}" destId="{5885D972-693C-47BD-8D07-32E00B6A6D1D}" srcOrd="2" destOrd="0" presId="urn:microsoft.com/office/officeart/2018/2/layout/IconVerticalSolidList"/>
    <dgm:cxn modelId="{1B6E065A-FC7D-4A50-B7E5-134A35220B76}" type="presParOf" srcId="{DE367581-0816-4DD6-98F5-C38DF82A9EC8}" destId="{916511CD-A72C-43B2-ABCE-A8D8E42D9F9A}" srcOrd="3" destOrd="0" presId="urn:microsoft.com/office/officeart/2018/2/layout/IconVerticalSolidList"/>
    <dgm:cxn modelId="{EC27A674-BB0F-40BF-B641-C3461B30CC62}" type="presParOf" srcId="{716EFBDB-B1C5-4D18-8B63-9F80D59D5011}" destId="{A714C907-15A0-44BF-A91A-3F7D0776C49C}" srcOrd="5" destOrd="0" presId="urn:microsoft.com/office/officeart/2018/2/layout/IconVerticalSolidList"/>
    <dgm:cxn modelId="{EE2E11E1-46EF-427F-BFF8-F1A80A3A228B}" type="presParOf" srcId="{716EFBDB-B1C5-4D18-8B63-9F80D59D5011}" destId="{CC082FA4-3450-47F8-BA71-68EDDF1DE27A}" srcOrd="6" destOrd="0" presId="urn:microsoft.com/office/officeart/2018/2/layout/IconVerticalSolidList"/>
    <dgm:cxn modelId="{7159DCF8-3EA6-4670-8E6B-B9CE9CB68063}" type="presParOf" srcId="{CC082FA4-3450-47F8-BA71-68EDDF1DE27A}" destId="{F3E8A9C3-6382-4ED6-90E6-00F100C2C832}" srcOrd="0" destOrd="0" presId="urn:microsoft.com/office/officeart/2018/2/layout/IconVerticalSolidList"/>
    <dgm:cxn modelId="{69B39EDC-6A11-4DEF-9EEC-07E39A70180A}" type="presParOf" srcId="{CC082FA4-3450-47F8-BA71-68EDDF1DE27A}" destId="{7BB44840-D61E-41CB-83BB-A345CF30AF25}" srcOrd="1" destOrd="0" presId="urn:microsoft.com/office/officeart/2018/2/layout/IconVerticalSolidList"/>
    <dgm:cxn modelId="{C48974C7-98B3-44B5-842A-572547C824B0}" type="presParOf" srcId="{CC082FA4-3450-47F8-BA71-68EDDF1DE27A}" destId="{43B93F12-F671-4E7D-AF4C-7215BA9F8CEC}" srcOrd="2" destOrd="0" presId="urn:microsoft.com/office/officeart/2018/2/layout/IconVerticalSolidList"/>
    <dgm:cxn modelId="{E4072E14-D72E-4122-9D9D-3E6D97373BC0}" type="presParOf" srcId="{CC082FA4-3450-47F8-BA71-68EDDF1DE27A}" destId="{58B43FF3-D9F8-417C-83A3-97B1247E303E}" srcOrd="3" destOrd="0" presId="urn:microsoft.com/office/officeart/2018/2/layout/IconVerticalSolidList"/>
    <dgm:cxn modelId="{E980E616-E475-4DDF-BDEE-727A03F9A61F}" type="presParOf" srcId="{716EFBDB-B1C5-4D18-8B63-9F80D59D5011}" destId="{2961005D-0E6F-40C3-887A-F404F6D8E0D1}" srcOrd="7" destOrd="0" presId="urn:microsoft.com/office/officeart/2018/2/layout/IconVerticalSolidList"/>
    <dgm:cxn modelId="{F2FAE06B-23E2-4DD3-A851-93C32CD8D1C4}" type="presParOf" srcId="{716EFBDB-B1C5-4D18-8B63-9F80D59D5011}" destId="{8A205B59-267D-4467-93B8-67C4BEBD8E23}" srcOrd="8" destOrd="0" presId="urn:microsoft.com/office/officeart/2018/2/layout/IconVerticalSolidList"/>
    <dgm:cxn modelId="{3641729D-9025-4325-843C-34B247771A54}" type="presParOf" srcId="{8A205B59-267D-4467-93B8-67C4BEBD8E23}" destId="{C50F460B-9462-43D4-96FB-889D29C99F2B}" srcOrd="0" destOrd="0" presId="urn:microsoft.com/office/officeart/2018/2/layout/IconVerticalSolidList"/>
    <dgm:cxn modelId="{EBF6BF98-11F7-4BE6-9547-BD36CA306E92}" type="presParOf" srcId="{8A205B59-267D-4467-93B8-67C4BEBD8E23}" destId="{760375AF-FC23-4BBA-A43A-5574951F262C}" srcOrd="1" destOrd="0" presId="urn:microsoft.com/office/officeart/2018/2/layout/IconVerticalSolidList"/>
    <dgm:cxn modelId="{CB450983-7A4F-4018-A12F-76B02698E0F7}" type="presParOf" srcId="{8A205B59-267D-4467-93B8-67C4BEBD8E23}" destId="{6A1282E7-2EB7-4CD9-9096-E8CF58275518}" srcOrd="2" destOrd="0" presId="urn:microsoft.com/office/officeart/2018/2/layout/IconVerticalSolidList"/>
    <dgm:cxn modelId="{6F9F4780-14F2-4321-8ECB-5180A6057950}" type="presParOf" srcId="{8A205B59-267D-4467-93B8-67C4BEBD8E23}" destId="{1A2B1151-A509-42E4-97E6-59E9B7A663D0}" srcOrd="3" destOrd="0" presId="urn:microsoft.com/office/officeart/2018/2/layout/IconVerticalSolidList"/>
    <dgm:cxn modelId="{E5FDD9C9-9B71-463E-AD19-D8911A6A24A9}" type="presParOf" srcId="{716EFBDB-B1C5-4D18-8B63-9F80D59D5011}" destId="{34CDC44C-D47B-415C-BD2C-A1E0A7575556}" srcOrd="9" destOrd="0" presId="urn:microsoft.com/office/officeart/2018/2/layout/IconVerticalSolidList"/>
    <dgm:cxn modelId="{D0A7F56A-2292-422F-B140-F8E2E70B02A7}" type="presParOf" srcId="{716EFBDB-B1C5-4D18-8B63-9F80D59D5011}" destId="{69DF73E0-FB68-4629-8A3A-F05EC786E9CF}" srcOrd="10" destOrd="0" presId="urn:microsoft.com/office/officeart/2018/2/layout/IconVerticalSolidList"/>
    <dgm:cxn modelId="{8F2B8006-1762-428A-84CE-EB46ED7FF1FF}" type="presParOf" srcId="{69DF73E0-FB68-4629-8A3A-F05EC786E9CF}" destId="{A4677DAB-FF82-4C25-B11A-691F850BC2C1}" srcOrd="0" destOrd="0" presId="urn:microsoft.com/office/officeart/2018/2/layout/IconVerticalSolidList"/>
    <dgm:cxn modelId="{F756D598-9C57-4248-B039-035FD4488DD5}" type="presParOf" srcId="{69DF73E0-FB68-4629-8A3A-F05EC786E9CF}" destId="{3BB15022-855B-4BA2-84FE-16E7BA01737B}" srcOrd="1" destOrd="0" presId="urn:microsoft.com/office/officeart/2018/2/layout/IconVerticalSolidList"/>
    <dgm:cxn modelId="{7542AC88-98EA-400C-851B-70ECEA5C2E6B}" type="presParOf" srcId="{69DF73E0-FB68-4629-8A3A-F05EC786E9CF}" destId="{89A8EF17-48CA-41D2-ADA6-B38B1C7247AD}" srcOrd="2" destOrd="0" presId="urn:microsoft.com/office/officeart/2018/2/layout/IconVerticalSolidList"/>
    <dgm:cxn modelId="{2B3FAE14-69CD-41DE-B035-9BD62AD8794E}" type="presParOf" srcId="{69DF73E0-FB68-4629-8A3A-F05EC786E9CF}" destId="{634B4CF1-2301-42FA-94AB-5ABFD7A075FE}" srcOrd="3" destOrd="0" presId="urn:microsoft.com/office/officeart/2018/2/layout/IconVerticalSolidList"/>
    <dgm:cxn modelId="{78C3FF9D-4A38-4542-ADDE-494222B76EEF}" type="presParOf" srcId="{716EFBDB-B1C5-4D18-8B63-9F80D59D5011}" destId="{A3EF6D9D-B25A-4419-99B2-2F1C52A680C5}" srcOrd="11" destOrd="0" presId="urn:microsoft.com/office/officeart/2018/2/layout/IconVerticalSolidList"/>
    <dgm:cxn modelId="{D432EC8E-87F1-40A7-BBBD-C1236EB75D4C}" type="presParOf" srcId="{716EFBDB-B1C5-4D18-8B63-9F80D59D5011}" destId="{EFEFCDB4-661C-4C29-8672-714FF5896ECC}" srcOrd="12" destOrd="0" presId="urn:microsoft.com/office/officeart/2018/2/layout/IconVerticalSolidList"/>
    <dgm:cxn modelId="{D1F61988-F891-4CDE-BCCA-7415C1FE773F}" type="presParOf" srcId="{EFEFCDB4-661C-4C29-8672-714FF5896ECC}" destId="{8D49DB2B-C697-4929-9550-03F2E264F777}" srcOrd="0" destOrd="0" presId="urn:microsoft.com/office/officeart/2018/2/layout/IconVerticalSolidList"/>
    <dgm:cxn modelId="{1CB1159A-000F-4099-8A08-0383B8DEBFD8}" type="presParOf" srcId="{EFEFCDB4-661C-4C29-8672-714FF5896ECC}" destId="{73FF95E6-BAED-4110-9E26-1EB409F4592F}" srcOrd="1" destOrd="0" presId="urn:microsoft.com/office/officeart/2018/2/layout/IconVerticalSolidList"/>
    <dgm:cxn modelId="{B88CD8A4-118D-4E3E-AEEB-E5D27A3E0AB3}" type="presParOf" srcId="{EFEFCDB4-661C-4C29-8672-714FF5896ECC}" destId="{6ADA5B3B-7936-4329-B723-6798DECC3B0E}" srcOrd="2" destOrd="0" presId="urn:microsoft.com/office/officeart/2018/2/layout/IconVerticalSolidList"/>
    <dgm:cxn modelId="{1F08A079-3171-4B05-A803-B3390CC4F1A2}" type="presParOf" srcId="{EFEFCDB4-661C-4C29-8672-714FF5896ECC}" destId="{5D8934BE-EFBA-4430-AF23-0610365931C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BCE874-C9B0-487C-A1A2-E1125B5FB4D4}">
      <dsp:nvSpPr>
        <dsp:cNvPr id="0" name=""/>
        <dsp:cNvSpPr/>
      </dsp:nvSpPr>
      <dsp:spPr>
        <a:xfrm>
          <a:off x="0" y="588"/>
          <a:ext cx="5019610" cy="13777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C8377-729E-41DC-883C-B53C0C6D6737}">
      <dsp:nvSpPr>
        <dsp:cNvPr id="0" name=""/>
        <dsp:cNvSpPr/>
      </dsp:nvSpPr>
      <dsp:spPr>
        <a:xfrm>
          <a:off x="416759" y="310575"/>
          <a:ext cx="757744" cy="7577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7BF9C-65E6-499B-BEAD-6573B2E23979}">
      <dsp:nvSpPr>
        <dsp:cNvPr id="0" name=""/>
        <dsp:cNvSpPr/>
      </dsp:nvSpPr>
      <dsp:spPr>
        <a:xfrm>
          <a:off x="1591264" y="588"/>
          <a:ext cx="3428345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De voorbereiding</a:t>
          </a:r>
          <a:endParaRPr lang="en-US" sz="2500" kern="1200" dirty="0"/>
        </a:p>
      </dsp:txBody>
      <dsp:txXfrm>
        <a:off x="1591264" y="588"/>
        <a:ext cx="3428345" cy="1377717"/>
      </dsp:txXfrm>
    </dsp:sp>
    <dsp:sp modelId="{4E675801-6CEC-46D1-8D28-5076EDAF6530}">
      <dsp:nvSpPr>
        <dsp:cNvPr id="0" name=""/>
        <dsp:cNvSpPr/>
      </dsp:nvSpPr>
      <dsp:spPr>
        <a:xfrm>
          <a:off x="0" y="1722736"/>
          <a:ext cx="5019610" cy="13777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F41825-5C4B-4FFE-8552-A4964E833244}">
      <dsp:nvSpPr>
        <dsp:cNvPr id="0" name=""/>
        <dsp:cNvSpPr/>
      </dsp:nvSpPr>
      <dsp:spPr>
        <a:xfrm>
          <a:off x="416759" y="2032722"/>
          <a:ext cx="757744" cy="7577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8F083-269D-413E-ACEF-CE1027FD5AEC}">
      <dsp:nvSpPr>
        <dsp:cNvPr id="0" name=""/>
        <dsp:cNvSpPr/>
      </dsp:nvSpPr>
      <dsp:spPr>
        <a:xfrm>
          <a:off x="1591264" y="1722736"/>
          <a:ext cx="3428345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De uitvoering</a:t>
          </a:r>
          <a:endParaRPr lang="en-US" sz="2500" kern="1200" dirty="0"/>
        </a:p>
      </dsp:txBody>
      <dsp:txXfrm>
        <a:off x="1591264" y="1722736"/>
        <a:ext cx="3428345" cy="1377717"/>
      </dsp:txXfrm>
    </dsp:sp>
    <dsp:sp modelId="{B8165231-D4DB-48D6-8345-D3F7388B13CC}">
      <dsp:nvSpPr>
        <dsp:cNvPr id="0" name=""/>
        <dsp:cNvSpPr/>
      </dsp:nvSpPr>
      <dsp:spPr>
        <a:xfrm>
          <a:off x="0" y="3444883"/>
          <a:ext cx="5019610" cy="13777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F71A6-899E-413C-B1F2-101B53712749}">
      <dsp:nvSpPr>
        <dsp:cNvPr id="0" name=""/>
        <dsp:cNvSpPr/>
      </dsp:nvSpPr>
      <dsp:spPr>
        <a:xfrm>
          <a:off x="416759" y="3754869"/>
          <a:ext cx="757744" cy="7577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CB80F-75DA-4A80-BFEE-5CD017774B32}">
      <dsp:nvSpPr>
        <dsp:cNvPr id="0" name=""/>
        <dsp:cNvSpPr/>
      </dsp:nvSpPr>
      <dsp:spPr>
        <a:xfrm>
          <a:off x="1591264" y="3444883"/>
          <a:ext cx="3428345" cy="13777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08" tIns="145808" rIns="145808" bIns="14580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De verslaglegging</a:t>
          </a:r>
          <a:endParaRPr lang="en-US" sz="2500" kern="1200" dirty="0"/>
        </a:p>
      </dsp:txBody>
      <dsp:txXfrm>
        <a:off x="1591264" y="3444883"/>
        <a:ext cx="3428345" cy="137771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3781E3-D91E-47F8-94D5-68CBD2124471}">
      <dsp:nvSpPr>
        <dsp:cNvPr id="0" name=""/>
        <dsp:cNvSpPr/>
      </dsp:nvSpPr>
      <dsp:spPr>
        <a:xfrm>
          <a:off x="903304" y="26594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511691-FF3D-472D-8437-AD8D3934DBF4}">
      <dsp:nvSpPr>
        <dsp:cNvPr id="0" name=""/>
        <dsp:cNvSpPr/>
      </dsp:nvSpPr>
      <dsp:spPr>
        <a:xfrm>
          <a:off x="1137304" y="260594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AFDFCC-0D35-4C6C-9459-8C57FABE3BB5}">
      <dsp:nvSpPr>
        <dsp:cNvPr id="0" name=""/>
        <dsp:cNvSpPr/>
      </dsp:nvSpPr>
      <dsp:spPr>
        <a:xfrm>
          <a:off x="552304" y="146659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500" kern="1200" dirty="0"/>
            <a:t>Stel open vragen</a:t>
          </a:r>
          <a:endParaRPr lang="en-US" sz="1500" kern="1200" dirty="0"/>
        </a:p>
      </dsp:txBody>
      <dsp:txXfrm>
        <a:off x="552304" y="1466595"/>
        <a:ext cx="1800000" cy="720000"/>
      </dsp:txXfrm>
    </dsp:sp>
    <dsp:sp modelId="{896F5A8E-FF9B-4BEF-894A-40923F7D0322}">
      <dsp:nvSpPr>
        <dsp:cNvPr id="0" name=""/>
        <dsp:cNvSpPr/>
      </dsp:nvSpPr>
      <dsp:spPr>
        <a:xfrm>
          <a:off x="3018305" y="26594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5E3602-AD87-4AF2-8E1B-6DCBC34B4B6D}">
      <dsp:nvSpPr>
        <dsp:cNvPr id="0" name=""/>
        <dsp:cNvSpPr/>
      </dsp:nvSpPr>
      <dsp:spPr>
        <a:xfrm>
          <a:off x="3302327" y="252190"/>
          <a:ext cx="630000" cy="630000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25000" b="-25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5A1B5-CAF2-4B3A-A957-91F3AF1CD01B}">
      <dsp:nvSpPr>
        <dsp:cNvPr id="0" name=""/>
        <dsp:cNvSpPr/>
      </dsp:nvSpPr>
      <dsp:spPr>
        <a:xfrm>
          <a:off x="2667305" y="146659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500" kern="1200" dirty="0"/>
            <a:t>Bouw stiltes in voor het maken van aantekeningen</a:t>
          </a:r>
          <a:endParaRPr lang="en-US" sz="1500" kern="1200" dirty="0"/>
        </a:p>
      </dsp:txBody>
      <dsp:txXfrm>
        <a:off x="2667305" y="1466595"/>
        <a:ext cx="1800000" cy="720000"/>
      </dsp:txXfrm>
    </dsp:sp>
    <dsp:sp modelId="{8DF0C5FE-5C35-4D99-B3BB-2BCA26F0D5AF}">
      <dsp:nvSpPr>
        <dsp:cNvPr id="0" name=""/>
        <dsp:cNvSpPr/>
      </dsp:nvSpPr>
      <dsp:spPr>
        <a:xfrm>
          <a:off x="1960805" y="2636595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C93AAC-FAC6-47C3-8BCD-2DFB1EDB4C20}">
      <dsp:nvSpPr>
        <dsp:cNvPr id="0" name=""/>
        <dsp:cNvSpPr/>
      </dsp:nvSpPr>
      <dsp:spPr>
        <a:xfrm>
          <a:off x="2194805" y="2870595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CDD475-932D-4955-853A-FC605CA1C80C}">
      <dsp:nvSpPr>
        <dsp:cNvPr id="0" name=""/>
        <dsp:cNvSpPr/>
      </dsp:nvSpPr>
      <dsp:spPr>
        <a:xfrm>
          <a:off x="1609804" y="4076595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500" kern="1200" dirty="0"/>
            <a:t>Luister actief</a:t>
          </a:r>
          <a:endParaRPr lang="en-US" sz="1500" kern="1200" dirty="0"/>
        </a:p>
      </dsp:txBody>
      <dsp:txXfrm>
        <a:off x="1609804" y="4076595"/>
        <a:ext cx="1800000" cy="720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A182C-FBD4-4AD0-A103-A7EAC0159820}">
      <dsp:nvSpPr>
        <dsp:cNvPr id="0" name=""/>
        <dsp:cNvSpPr/>
      </dsp:nvSpPr>
      <dsp:spPr>
        <a:xfrm>
          <a:off x="293273" y="427200"/>
          <a:ext cx="913570" cy="91357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7B9439-7791-4B4D-887E-55DC29D070BD}">
      <dsp:nvSpPr>
        <dsp:cNvPr id="0" name=""/>
        <dsp:cNvSpPr/>
      </dsp:nvSpPr>
      <dsp:spPr>
        <a:xfrm>
          <a:off x="487969" y="621895"/>
          <a:ext cx="524179" cy="52417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E0401A-34A8-4CF6-87C6-0A18182F45D4}">
      <dsp:nvSpPr>
        <dsp:cNvPr id="0" name=""/>
        <dsp:cNvSpPr/>
      </dsp:nvSpPr>
      <dsp:spPr>
        <a:xfrm>
          <a:off x="1230" y="1625325"/>
          <a:ext cx="1497656" cy="599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 dirty="0"/>
            <a:t>Stel open vragen</a:t>
          </a:r>
          <a:endParaRPr lang="en-US" sz="1100" kern="1200" dirty="0"/>
        </a:p>
      </dsp:txBody>
      <dsp:txXfrm>
        <a:off x="1230" y="1625325"/>
        <a:ext cx="1497656" cy="599062"/>
      </dsp:txXfrm>
    </dsp:sp>
    <dsp:sp modelId="{A0F9E475-F1E6-4428-A4A2-E9064DA3C937}">
      <dsp:nvSpPr>
        <dsp:cNvPr id="0" name=""/>
        <dsp:cNvSpPr/>
      </dsp:nvSpPr>
      <dsp:spPr>
        <a:xfrm>
          <a:off x="2053019" y="427200"/>
          <a:ext cx="913570" cy="91357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FF06E7-B4CA-4D09-874D-34B82907E881}">
      <dsp:nvSpPr>
        <dsp:cNvPr id="0" name=""/>
        <dsp:cNvSpPr/>
      </dsp:nvSpPr>
      <dsp:spPr>
        <a:xfrm>
          <a:off x="2247715" y="621895"/>
          <a:ext cx="524179" cy="52417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DD41C-7A41-4711-A335-1FD42C7610DB}">
      <dsp:nvSpPr>
        <dsp:cNvPr id="0" name=""/>
        <dsp:cNvSpPr/>
      </dsp:nvSpPr>
      <dsp:spPr>
        <a:xfrm>
          <a:off x="1760976" y="1625325"/>
          <a:ext cx="1497656" cy="599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 dirty="0"/>
            <a:t>Parafraseer na elk onderdeel</a:t>
          </a:r>
          <a:endParaRPr lang="en-US" sz="1100" kern="1200" dirty="0"/>
        </a:p>
      </dsp:txBody>
      <dsp:txXfrm>
        <a:off x="1760976" y="1625325"/>
        <a:ext cx="1497656" cy="599062"/>
      </dsp:txXfrm>
    </dsp:sp>
    <dsp:sp modelId="{C61AABA5-DC68-4879-8E90-E463F1AE7F22}">
      <dsp:nvSpPr>
        <dsp:cNvPr id="0" name=""/>
        <dsp:cNvSpPr/>
      </dsp:nvSpPr>
      <dsp:spPr>
        <a:xfrm>
          <a:off x="3812765" y="427200"/>
          <a:ext cx="913570" cy="91357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CA5CE-142D-4DFB-9765-D497C63C05A7}">
      <dsp:nvSpPr>
        <dsp:cNvPr id="0" name=""/>
        <dsp:cNvSpPr/>
      </dsp:nvSpPr>
      <dsp:spPr>
        <a:xfrm>
          <a:off x="4007461" y="621895"/>
          <a:ext cx="524179" cy="52417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46000" r="-46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C20F3-4D66-4CF8-A881-78904E0AF245}">
      <dsp:nvSpPr>
        <dsp:cNvPr id="0" name=""/>
        <dsp:cNvSpPr/>
      </dsp:nvSpPr>
      <dsp:spPr>
        <a:xfrm>
          <a:off x="3520722" y="1625325"/>
          <a:ext cx="1497656" cy="599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 dirty="0"/>
            <a:t>Laat de ander niet te lang aan het woord (afkappen)</a:t>
          </a:r>
          <a:endParaRPr lang="en-US" sz="1100" kern="1200" dirty="0"/>
        </a:p>
      </dsp:txBody>
      <dsp:txXfrm>
        <a:off x="3520722" y="1625325"/>
        <a:ext cx="1497656" cy="599062"/>
      </dsp:txXfrm>
    </dsp:sp>
    <dsp:sp modelId="{34D4D4C1-A8DE-4CAD-B291-AA6C9834C9E4}">
      <dsp:nvSpPr>
        <dsp:cNvPr id="0" name=""/>
        <dsp:cNvSpPr/>
      </dsp:nvSpPr>
      <dsp:spPr>
        <a:xfrm>
          <a:off x="1173146" y="2598802"/>
          <a:ext cx="913570" cy="91357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C33199-D653-44CE-B093-4E9B40E6E2FE}">
      <dsp:nvSpPr>
        <dsp:cNvPr id="0" name=""/>
        <dsp:cNvSpPr/>
      </dsp:nvSpPr>
      <dsp:spPr>
        <a:xfrm>
          <a:off x="1367842" y="2793497"/>
          <a:ext cx="524179" cy="52417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rcRect/>
          <a:stretch>
            <a:fillRect l="-6000" r="-6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E62C8-7D09-486B-AEB3-1646D8049E29}">
      <dsp:nvSpPr>
        <dsp:cNvPr id="0" name=""/>
        <dsp:cNvSpPr/>
      </dsp:nvSpPr>
      <dsp:spPr>
        <a:xfrm>
          <a:off x="881103" y="3796927"/>
          <a:ext cx="1497656" cy="599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 dirty="0"/>
            <a:t>Minder actieve houding aannemen </a:t>
          </a:r>
          <a:endParaRPr lang="en-US" sz="1100" kern="1200" dirty="0"/>
        </a:p>
      </dsp:txBody>
      <dsp:txXfrm>
        <a:off x="881103" y="3796927"/>
        <a:ext cx="1497656" cy="599062"/>
      </dsp:txXfrm>
    </dsp:sp>
    <dsp:sp modelId="{1878EAE5-0C79-4F44-A1A4-54C1163F0B1D}">
      <dsp:nvSpPr>
        <dsp:cNvPr id="0" name=""/>
        <dsp:cNvSpPr/>
      </dsp:nvSpPr>
      <dsp:spPr>
        <a:xfrm>
          <a:off x="2932892" y="2598802"/>
          <a:ext cx="913570" cy="91357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EAC0A-5CBF-44CD-8B55-C24185903A62}">
      <dsp:nvSpPr>
        <dsp:cNvPr id="0" name=""/>
        <dsp:cNvSpPr/>
      </dsp:nvSpPr>
      <dsp:spPr>
        <a:xfrm>
          <a:off x="3127588" y="2793497"/>
          <a:ext cx="524179" cy="52417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837473B0-CC2E-450A-ABE3-18F120FF3D39}">
                <a1611:picAttrSrcUrl xmlns:a1611="http://schemas.microsoft.com/office/drawing/2016/11/main" r:id="rId10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274FF-EA48-4F32-9123-190C84A7F8EB}">
      <dsp:nvSpPr>
        <dsp:cNvPr id="0" name=""/>
        <dsp:cNvSpPr/>
      </dsp:nvSpPr>
      <dsp:spPr>
        <a:xfrm>
          <a:off x="2640849" y="3796927"/>
          <a:ext cx="1497656" cy="5990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100" kern="1200" dirty="0"/>
            <a:t>Benoemen tijdsdruk (gezien de tijd wil ik graag overgaan op een ander onderwerp)</a:t>
          </a:r>
          <a:endParaRPr lang="en-US" sz="1100" kern="1200" dirty="0"/>
        </a:p>
      </dsp:txBody>
      <dsp:txXfrm>
        <a:off x="2640849" y="3796927"/>
        <a:ext cx="1497656" cy="59906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F6D5C-B9C2-40EC-9232-144867E25DAE}">
      <dsp:nvSpPr>
        <dsp:cNvPr id="0" name=""/>
        <dsp:cNvSpPr/>
      </dsp:nvSpPr>
      <dsp:spPr>
        <a:xfrm>
          <a:off x="1606275" y="1324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Gesloten vragen </a:t>
          </a:r>
          <a:endParaRPr lang="en-US" sz="1600" kern="1200" dirty="0"/>
        </a:p>
      </dsp:txBody>
      <dsp:txXfrm>
        <a:off x="1643926" y="38975"/>
        <a:ext cx="1731757" cy="695984"/>
      </dsp:txXfrm>
    </dsp:sp>
    <dsp:sp modelId="{79B24178-D8D5-43F5-9EB7-8640640DE0BB}">
      <dsp:nvSpPr>
        <dsp:cNvPr id="0" name=""/>
        <dsp:cNvSpPr/>
      </dsp:nvSpPr>
      <dsp:spPr>
        <a:xfrm>
          <a:off x="1606275" y="811175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-542490"/>
                <a:satOff val="-331"/>
                <a:lumOff val="1294"/>
                <a:alphaOff val="0"/>
                <a:tint val="96000"/>
                <a:lumMod val="100000"/>
              </a:schemeClr>
            </a:gs>
            <a:gs pos="78000">
              <a:schemeClr val="accent2">
                <a:hueOff val="-542490"/>
                <a:satOff val="-331"/>
                <a:lumOff val="129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Dubbele vragen</a:t>
          </a:r>
          <a:endParaRPr lang="en-US" sz="1600" kern="1200" dirty="0"/>
        </a:p>
      </dsp:txBody>
      <dsp:txXfrm>
        <a:off x="1643926" y="848826"/>
        <a:ext cx="1731757" cy="695984"/>
      </dsp:txXfrm>
    </dsp:sp>
    <dsp:sp modelId="{E45DB50E-7A19-4647-B812-006EDEF81497}">
      <dsp:nvSpPr>
        <dsp:cNvPr id="0" name=""/>
        <dsp:cNvSpPr/>
      </dsp:nvSpPr>
      <dsp:spPr>
        <a:xfrm>
          <a:off x="1606275" y="1621026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-1084980"/>
                <a:satOff val="-662"/>
                <a:lumOff val="2588"/>
                <a:alphaOff val="0"/>
                <a:tint val="96000"/>
                <a:lumMod val="100000"/>
              </a:schemeClr>
            </a:gs>
            <a:gs pos="78000">
              <a:schemeClr val="accent2">
                <a:hueOff val="-1084980"/>
                <a:satOff val="-662"/>
                <a:lumOff val="258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Ontkennende vragen</a:t>
          </a:r>
          <a:endParaRPr lang="en-US" sz="1600" kern="1200" dirty="0"/>
        </a:p>
      </dsp:txBody>
      <dsp:txXfrm>
        <a:off x="1643926" y="1658677"/>
        <a:ext cx="1731757" cy="695984"/>
      </dsp:txXfrm>
    </dsp:sp>
    <dsp:sp modelId="{8367C946-0070-4BDC-855D-C82046D62835}">
      <dsp:nvSpPr>
        <dsp:cNvPr id="0" name=""/>
        <dsp:cNvSpPr/>
      </dsp:nvSpPr>
      <dsp:spPr>
        <a:xfrm>
          <a:off x="1606275" y="2430877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-1627470"/>
                <a:satOff val="-994"/>
                <a:lumOff val="3883"/>
                <a:alphaOff val="0"/>
                <a:tint val="96000"/>
                <a:lumMod val="100000"/>
              </a:schemeClr>
            </a:gs>
            <a:gs pos="78000">
              <a:schemeClr val="accent2">
                <a:hueOff val="-1627470"/>
                <a:satOff val="-994"/>
                <a:lumOff val="388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Confronterende vragen</a:t>
          </a:r>
          <a:endParaRPr lang="en-US" sz="1600" kern="1200" dirty="0"/>
        </a:p>
      </dsp:txBody>
      <dsp:txXfrm>
        <a:off x="1643926" y="2468528"/>
        <a:ext cx="1731757" cy="695984"/>
      </dsp:txXfrm>
    </dsp:sp>
    <dsp:sp modelId="{D62FAE2E-AF2B-4F0D-937A-A39AE039BBBD}">
      <dsp:nvSpPr>
        <dsp:cNvPr id="0" name=""/>
        <dsp:cNvSpPr/>
      </dsp:nvSpPr>
      <dsp:spPr>
        <a:xfrm>
          <a:off x="1606275" y="3240727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-2169960"/>
                <a:satOff val="-1325"/>
                <a:lumOff val="5177"/>
                <a:alphaOff val="0"/>
                <a:tint val="96000"/>
                <a:lumMod val="100000"/>
              </a:schemeClr>
            </a:gs>
            <a:gs pos="78000">
              <a:schemeClr val="accent2">
                <a:hueOff val="-2169960"/>
                <a:satOff val="-1325"/>
                <a:lumOff val="517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Suggestieve vragen</a:t>
          </a:r>
          <a:endParaRPr lang="en-US" sz="1600" kern="1200" dirty="0"/>
        </a:p>
      </dsp:txBody>
      <dsp:txXfrm>
        <a:off x="1643926" y="3278378"/>
        <a:ext cx="1731757" cy="695984"/>
      </dsp:txXfrm>
    </dsp:sp>
    <dsp:sp modelId="{FB8BCD12-A793-43AE-8B1B-15D4BB786FE6}">
      <dsp:nvSpPr>
        <dsp:cNvPr id="0" name=""/>
        <dsp:cNvSpPr/>
      </dsp:nvSpPr>
      <dsp:spPr>
        <a:xfrm>
          <a:off x="1606275" y="4050578"/>
          <a:ext cx="1807059" cy="771286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Eigen interpretatie </a:t>
          </a:r>
          <a:endParaRPr lang="en-US" sz="1600" kern="1200" dirty="0"/>
        </a:p>
      </dsp:txBody>
      <dsp:txXfrm>
        <a:off x="1643926" y="4088229"/>
        <a:ext cx="1731757" cy="6959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7C6C76-B298-4463-8381-8528FF343ACB}">
      <dsp:nvSpPr>
        <dsp:cNvPr id="0" name=""/>
        <dsp:cNvSpPr/>
      </dsp:nvSpPr>
      <dsp:spPr>
        <a:xfrm>
          <a:off x="368296" y="56306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61805F-E431-4BBE-B7D1-D90EC43B2F18}">
      <dsp:nvSpPr>
        <dsp:cNvPr id="0" name=""/>
        <dsp:cNvSpPr/>
      </dsp:nvSpPr>
      <dsp:spPr>
        <a:xfrm>
          <a:off x="633412" y="769840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050B38-2B96-4930-94AC-84C39972F54E}">
      <dsp:nvSpPr>
        <dsp:cNvPr id="0" name=""/>
        <dsp:cNvSpPr/>
      </dsp:nvSpPr>
      <dsp:spPr>
        <a:xfrm>
          <a:off x="17296" y="2003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 dirty="0"/>
            <a:t>Omschrijf het doel</a:t>
          </a:r>
          <a:endParaRPr lang="en-US" sz="1900" kern="1200" dirty="0"/>
        </a:p>
      </dsp:txBody>
      <dsp:txXfrm>
        <a:off x="17296" y="2003062"/>
        <a:ext cx="1800000" cy="720000"/>
      </dsp:txXfrm>
    </dsp:sp>
    <dsp:sp modelId="{47A644FC-121C-482B-B4AF-42F946840EBA}">
      <dsp:nvSpPr>
        <dsp:cNvPr id="0" name=""/>
        <dsp:cNvSpPr/>
      </dsp:nvSpPr>
      <dsp:spPr>
        <a:xfrm>
          <a:off x="2483297" y="56306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690C7B-4AE0-4C4B-9748-59B08766B5E6}">
      <dsp:nvSpPr>
        <dsp:cNvPr id="0" name=""/>
        <dsp:cNvSpPr/>
      </dsp:nvSpPr>
      <dsp:spPr>
        <a:xfrm>
          <a:off x="2717297" y="79706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269BA-3EB2-4384-92C8-0EA33DFBB40D}">
      <dsp:nvSpPr>
        <dsp:cNvPr id="0" name=""/>
        <dsp:cNvSpPr/>
      </dsp:nvSpPr>
      <dsp:spPr>
        <a:xfrm>
          <a:off x="2132297" y="2003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 dirty="0"/>
            <a:t>Bestudeer je onderwerp</a:t>
          </a:r>
          <a:endParaRPr lang="en-US" sz="1900" kern="1200" dirty="0"/>
        </a:p>
      </dsp:txBody>
      <dsp:txXfrm>
        <a:off x="2132297" y="2003062"/>
        <a:ext cx="1800000" cy="720000"/>
      </dsp:txXfrm>
    </dsp:sp>
    <dsp:sp modelId="{15B1671F-B5DC-4EFB-96A3-6059625EBC2A}">
      <dsp:nvSpPr>
        <dsp:cNvPr id="0" name=""/>
        <dsp:cNvSpPr/>
      </dsp:nvSpPr>
      <dsp:spPr>
        <a:xfrm>
          <a:off x="4598297" y="56306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2780EC-37B8-49FA-B714-FABC12622CC4}">
      <dsp:nvSpPr>
        <dsp:cNvPr id="0" name=""/>
        <dsp:cNvSpPr/>
      </dsp:nvSpPr>
      <dsp:spPr>
        <a:xfrm>
          <a:off x="4832296" y="79706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2A31A-A2CA-4D57-96BA-1B81813D0B2F}">
      <dsp:nvSpPr>
        <dsp:cNvPr id="0" name=""/>
        <dsp:cNvSpPr/>
      </dsp:nvSpPr>
      <dsp:spPr>
        <a:xfrm>
          <a:off x="4247297" y="2003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 dirty="0"/>
            <a:t>Kies een geïnterviewde  </a:t>
          </a:r>
          <a:endParaRPr lang="en-US" sz="1900" kern="1200" dirty="0"/>
        </a:p>
      </dsp:txBody>
      <dsp:txXfrm>
        <a:off x="4247297" y="2003062"/>
        <a:ext cx="1800000" cy="720000"/>
      </dsp:txXfrm>
    </dsp:sp>
    <dsp:sp modelId="{E9E51564-296E-42D1-8AD5-FE7DE0BB7B55}">
      <dsp:nvSpPr>
        <dsp:cNvPr id="0" name=""/>
        <dsp:cNvSpPr/>
      </dsp:nvSpPr>
      <dsp:spPr>
        <a:xfrm>
          <a:off x="6713297" y="56306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7A9A06-DEAC-41C9-9CDA-321005720A5D}">
      <dsp:nvSpPr>
        <dsp:cNvPr id="0" name=""/>
        <dsp:cNvSpPr/>
      </dsp:nvSpPr>
      <dsp:spPr>
        <a:xfrm>
          <a:off x="6947297" y="79706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80B6F-8EF3-43CB-A849-91060F847ED0}">
      <dsp:nvSpPr>
        <dsp:cNvPr id="0" name=""/>
        <dsp:cNvSpPr/>
      </dsp:nvSpPr>
      <dsp:spPr>
        <a:xfrm>
          <a:off x="6362296" y="2003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 dirty="0"/>
            <a:t>Maak een vragenlijst</a:t>
          </a:r>
          <a:endParaRPr lang="en-US" sz="1900" kern="1200" dirty="0"/>
        </a:p>
      </dsp:txBody>
      <dsp:txXfrm>
        <a:off x="6362296" y="2003062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9D63DB-FD55-4CFD-AD7A-6ECF8C542D5F}">
      <dsp:nvSpPr>
        <dsp:cNvPr id="0" name=""/>
        <dsp:cNvSpPr/>
      </dsp:nvSpPr>
      <dsp:spPr>
        <a:xfrm>
          <a:off x="0" y="3768"/>
          <a:ext cx="5019610" cy="8026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5C1865-6479-40AA-B148-8DE9B64CCD76}">
      <dsp:nvSpPr>
        <dsp:cNvPr id="0" name=""/>
        <dsp:cNvSpPr/>
      </dsp:nvSpPr>
      <dsp:spPr>
        <a:xfrm>
          <a:off x="244943" y="184355"/>
          <a:ext cx="437126" cy="4414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C810B-02CA-4C3D-A564-8815DCC2185A}">
      <dsp:nvSpPr>
        <dsp:cNvPr id="0" name=""/>
        <dsp:cNvSpPr/>
      </dsp:nvSpPr>
      <dsp:spPr>
        <a:xfrm>
          <a:off x="927013" y="3768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Inleiden van het vraaggesprek</a:t>
          </a:r>
          <a:endParaRPr lang="en-US" sz="1900" kern="1200" dirty="0"/>
        </a:p>
      </dsp:txBody>
      <dsp:txXfrm>
        <a:off x="927013" y="3768"/>
        <a:ext cx="4092596" cy="802608"/>
      </dsp:txXfrm>
    </dsp:sp>
    <dsp:sp modelId="{EF4B409D-D5FF-4942-B51B-55A72FB254C1}">
      <dsp:nvSpPr>
        <dsp:cNvPr id="0" name=""/>
        <dsp:cNvSpPr/>
      </dsp:nvSpPr>
      <dsp:spPr>
        <a:xfrm>
          <a:off x="0" y="1007029"/>
          <a:ext cx="5019610" cy="8026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5357D4-C30C-44BE-B3AB-E969F7504A13}">
      <dsp:nvSpPr>
        <dsp:cNvPr id="0" name=""/>
        <dsp:cNvSpPr/>
      </dsp:nvSpPr>
      <dsp:spPr>
        <a:xfrm>
          <a:off x="242789" y="1187616"/>
          <a:ext cx="441434" cy="4414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F72C4B-9670-4D54-8755-DF2519FC1FD2}">
      <dsp:nvSpPr>
        <dsp:cNvPr id="0" name=""/>
        <dsp:cNvSpPr/>
      </dsp:nvSpPr>
      <dsp:spPr>
        <a:xfrm>
          <a:off x="927013" y="1007029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Toestemming vragen voor evt. opname van het interview</a:t>
          </a:r>
          <a:endParaRPr lang="en-US" sz="1900" kern="1200" dirty="0"/>
        </a:p>
      </dsp:txBody>
      <dsp:txXfrm>
        <a:off x="927013" y="1007029"/>
        <a:ext cx="4092596" cy="802608"/>
      </dsp:txXfrm>
    </dsp:sp>
    <dsp:sp modelId="{249361A0-CDBA-4188-B83D-0731B8210E5A}">
      <dsp:nvSpPr>
        <dsp:cNvPr id="0" name=""/>
        <dsp:cNvSpPr/>
      </dsp:nvSpPr>
      <dsp:spPr>
        <a:xfrm>
          <a:off x="0" y="2010290"/>
          <a:ext cx="5019610" cy="8026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0297AB-1D60-480D-88E2-920C1D9E18EA}">
      <dsp:nvSpPr>
        <dsp:cNvPr id="0" name=""/>
        <dsp:cNvSpPr/>
      </dsp:nvSpPr>
      <dsp:spPr>
        <a:xfrm>
          <a:off x="242789" y="2190877"/>
          <a:ext cx="441434" cy="4414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FFFB77-17D1-4FCC-9DE2-1AFCD112326C}">
      <dsp:nvSpPr>
        <dsp:cNvPr id="0" name=""/>
        <dsp:cNvSpPr/>
      </dsp:nvSpPr>
      <dsp:spPr>
        <a:xfrm>
          <a:off x="927013" y="2010290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Structureer het vraaggesprek</a:t>
          </a:r>
          <a:endParaRPr lang="en-US" sz="1900" kern="1200" dirty="0"/>
        </a:p>
      </dsp:txBody>
      <dsp:txXfrm>
        <a:off x="927013" y="2010290"/>
        <a:ext cx="4092596" cy="802608"/>
      </dsp:txXfrm>
    </dsp:sp>
    <dsp:sp modelId="{F4165700-A440-4A50-BD21-3F9FF3653414}">
      <dsp:nvSpPr>
        <dsp:cNvPr id="0" name=""/>
        <dsp:cNvSpPr/>
      </dsp:nvSpPr>
      <dsp:spPr>
        <a:xfrm>
          <a:off x="0" y="3013551"/>
          <a:ext cx="5019610" cy="8026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F6F1FD-9E2B-4A7B-9F12-C8A10560A778}">
      <dsp:nvSpPr>
        <dsp:cNvPr id="0" name=""/>
        <dsp:cNvSpPr/>
      </dsp:nvSpPr>
      <dsp:spPr>
        <a:xfrm>
          <a:off x="242789" y="3194138"/>
          <a:ext cx="441434" cy="44143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0D215-C566-4B04-BC78-5BBDBFBD6233}">
      <dsp:nvSpPr>
        <dsp:cNvPr id="0" name=""/>
        <dsp:cNvSpPr/>
      </dsp:nvSpPr>
      <dsp:spPr>
        <a:xfrm>
          <a:off x="927013" y="3013551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Luister actief en noteer de hoofdzaak</a:t>
          </a:r>
          <a:endParaRPr lang="en-US" sz="1900" kern="1200" dirty="0"/>
        </a:p>
      </dsp:txBody>
      <dsp:txXfrm>
        <a:off x="927013" y="3013551"/>
        <a:ext cx="4092596" cy="802608"/>
      </dsp:txXfrm>
    </dsp:sp>
    <dsp:sp modelId="{F038605A-E1D9-472A-900F-978BB13A40B7}">
      <dsp:nvSpPr>
        <dsp:cNvPr id="0" name=""/>
        <dsp:cNvSpPr/>
      </dsp:nvSpPr>
      <dsp:spPr>
        <a:xfrm>
          <a:off x="0" y="4016812"/>
          <a:ext cx="5019610" cy="8026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1B883F-6D5C-499A-9E3D-6EE50DCBC644}">
      <dsp:nvSpPr>
        <dsp:cNvPr id="0" name=""/>
        <dsp:cNvSpPr/>
      </dsp:nvSpPr>
      <dsp:spPr>
        <a:xfrm>
          <a:off x="242789" y="4197399"/>
          <a:ext cx="441434" cy="44143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C6DC1-C071-476D-8EB4-883749694F4D}">
      <dsp:nvSpPr>
        <dsp:cNvPr id="0" name=""/>
        <dsp:cNvSpPr/>
      </dsp:nvSpPr>
      <dsp:spPr>
        <a:xfrm>
          <a:off x="927013" y="4016812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Sluit het gesprek af</a:t>
          </a:r>
          <a:endParaRPr lang="en-US" sz="1900" kern="1200" dirty="0"/>
        </a:p>
      </dsp:txBody>
      <dsp:txXfrm>
        <a:off x="927013" y="4016812"/>
        <a:ext cx="4092596" cy="80260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55856-ECE8-4012-9DF1-F7AD7F0587F2}">
      <dsp:nvSpPr>
        <dsp:cNvPr id="0" name=""/>
        <dsp:cNvSpPr/>
      </dsp:nvSpPr>
      <dsp:spPr>
        <a:xfrm>
          <a:off x="0" y="3768"/>
          <a:ext cx="5019610" cy="8026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9D931-2AA3-4F18-9AE7-DEA52240F89C}">
      <dsp:nvSpPr>
        <dsp:cNvPr id="0" name=""/>
        <dsp:cNvSpPr/>
      </dsp:nvSpPr>
      <dsp:spPr>
        <a:xfrm>
          <a:off x="242789" y="184355"/>
          <a:ext cx="441434" cy="44143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0A6379-C1C0-40ED-8A09-9DB98EBD8966}">
      <dsp:nvSpPr>
        <dsp:cNvPr id="0" name=""/>
        <dsp:cNvSpPr/>
      </dsp:nvSpPr>
      <dsp:spPr>
        <a:xfrm>
          <a:off x="927013" y="3768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Herhaal de reeds gemaakte afspraken</a:t>
          </a:r>
          <a:endParaRPr lang="en-US" sz="1900" kern="1200" dirty="0"/>
        </a:p>
      </dsp:txBody>
      <dsp:txXfrm>
        <a:off x="927013" y="3768"/>
        <a:ext cx="4092596" cy="802608"/>
      </dsp:txXfrm>
    </dsp:sp>
    <dsp:sp modelId="{95D477FE-FA71-4600-B4EC-B9D78FC5FF8A}">
      <dsp:nvSpPr>
        <dsp:cNvPr id="0" name=""/>
        <dsp:cNvSpPr/>
      </dsp:nvSpPr>
      <dsp:spPr>
        <a:xfrm>
          <a:off x="0" y="1007029"/>
          <a:ext cx="5019610" cy="8026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8C8E2A-3EFC-4555-BE41-D8E7F2AE7821}">
      <dsp:nvSpPr>
        <dsp:cNvPr id="0" name=""/>
        <dsp:cNvSpPr/>
      </dsp:nvSpPr>
      <dsp:spPr>
        <a:xfrm>
          <a:off x="242789" y="1187616"/>
          <a:ext cx="441434" cy="44143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7C378-9423-465E-BBA4-22DE35DB06E9}">
      <dsp:nvSpPr>
        <dsp:cNvPr id="0" name=""/>
        <dsp:cNvSpPr/>
      </dsp:nvSpPr>
      <dsp:spPr>
        <a:xfrm>
          <a:off x="927013" y="1007029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Bespreek de doelen</a:t>
          </a:r>
          <a:endParaRPr lang="en-US" sz="1900" kern="1200" dirty="0"/>
        </a:p>
      </dsp:txBody>
      <dsp:txXfrm>
        <a:off x="927013" y="1007029"/>
        <a:ext cx="4092596" cy="802608"/>
      </dsp:txXfrm>
    </dsp:sp>
    <dsp:sp modelId="{ADADDB54-D827-42B5-8F47-F9943E0EB452}">
      <dsp:nvSpPr>
        <dsp:cNvPr id="0" name=""/>
        <dsp:cNvSpPr/>
      </dsp:nvSpPr>
      <dsp:spPr>
        <a:xfrm>
          <a:off x="0" y="2010290"/>
          <a:ext cx="5019610" cy="8026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5C4E3-EF68-44F6-AA9E-58396CC94C79}">
      <dsp:nvSpPr>
        <dsp:cNvPr id="0" name=""/>
        <dsp:cNvSpPr/>
      </dsp:nvSpPr>
      <dsp:spPr>
        <a:xfrm>
          <a:off x="242789" y="2190877"/>
          <a:ext cx="441434" cy="44143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FAAA6-F043-470A-A78F-879DB5E8D0DE}">
      <dsp:nvSpPr>
        <dsp:cNvPr id="0" name=""/>
        <dsp:cNvSpPr/>
      </dsp:nvSpPr>
      <dsp:spPr>
        <a:xfrm>
          <a:off x="927013" y="2010290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Bespreek  de verslaglegging</a:t>
          </a:r>
          <a:endParaRPr lang="en-US" sz="1900" kern="1200" dirty="0"/>
        </a:p>
      </dsp:txBody>
      <dsp:txXfrm>
        <a:off x="927013" y="2010290"/>
        <a:ext cx="4092596" cy="802608"/>
      </dsp:txXfrm>
    </dsp:sp>
    <dsp:sp modelId="{B2736C61-F237-4D68-98EC-DD4AF53E1AC4}">
      <dsp:nvSpPr>
        <dsp:cNvPr id="0" name=""/>
        <dsp:cNvSpPr/>
      </dsp:nvSpPr>
      <dsp:spPr>
        <a:xfrm>
          <a:off x="0" y="3013551"/>
          <a:ext cx="5019610" cy="8026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30403-713E-4479-9590-8CD720F08982}">
      <dsp:nvSpPr>
        <dsp:cNvPr id="0" name=""/>
        <dsp:cNvSpPr/>
      </dsp:nvSpPr>
      <dsp:spPr>
        <a:xfrm>
          <a:off x="242789" y="3194138"/>
          <a:ext cx="441434" cy="44143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8BF5D-17F0-45ED-8AF8-1DA2D4CB6901}">
      <dsp:nvSpPr>
        <dsp:cNvPr id="0" name=""/>
        <dsp:cNvSpPr/>
      </dsp:nvSpPr>
      <dsp:spPr>
        <a:xfrm>
          <a:off x="927013" y="3013551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Bespreek de duur van het interview</a:t>
          </a:r>
          <a:endParaRPr lang="en-US" sz="1900" kern="1200" dirty="0"/>
        </a:p>
      </dsp:txBody>
      <dsp:txXfrm>
        <a:off x="927013" y="3013551"/>
        <a:ext cx="4092596" cy="802608"/>
      </dsp:txXfrm>
    </dsp:sp>
    <dsp:sp modelId="{7D17683B-60F5-42E9-AEC6-A24832CD1FAF}">
      <dsp:nvSpPr>
        <dsp:cNvPr id="0" name=""/>
        <dsp:cNvSpPr/>
      </dsp:nvSpPr>
      <dsp:spPr>
        <a:xfrm>
          <a:off x="0" y="4016812"/>
          <a:ext cx="5019610" cy="80260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60AF6B-0269-45B6-BAB6-AD2AEF55FD90}">
      <dsp:nvSpPr>
        <dsp:cNvPr id="0" name=""/>
        <dsp:cNvSpPr/>
      </dsp:nvSpPr>
      <dsp:spPr>
        <a:xfrm>
          <a:off x="242789" y="4197399"/>
          <a:ext cx="441434" cy="44143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F772E4-D474-4F6C-9E5B-980A579058AD}">
      <dsp:nvSpPr>
        <dsp:cNvPr id="0" name=""/>
        <dsp:cNvSpPr/>
      </dsp:nvSpPr>
      <dsp:spPr>
        <a:xfrm>
          <a:off x="927013" y="4016812"/>
          <a:ext cx="4092596" cy="802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943" tIns="84943" rIns="84943" bIns="8494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900" kern="1200" dirty="0"/>
            <a:t>Bespreek  het wel of niet anoniem blijven van de geïnterviewde</a:t>
          </a:r>
          <a:endParaRPr lang="en-US" sz="1900" kern="1200" dirty="0"/>
        </a:p>
      </dsp:txBody>
      <dsp:txXfrm>
        <a:off x="927013" y="4016812"/>
        <a:ext cx="4092596" cy="8026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C6461-E6D7-4D9E-8760-32B6DD3C45B3}">
      <dsp:nvSpPr>
        <dsp:cNvPr id="0" name=""/>
        <dsp:cNvSpPr/>
      </dsp:nvSpPr>
      <dsp:spPr>
        <a:xfrm>
          <a:off x="-142797" y="54831"/>
          <a:ext cx="5019610" cy="13736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FE8DD8-B5B0-4695-B0AF-18553EC42283}">
      <dsp:nvSpPr>
        <dsp:cNvPr id="0" name=""/>
        <dsp:cNvSpPr/>
      </dsp:nvSpPr>
      <dsp:spPr>
        <a:xfrm>
          <a:off x="170998" y="316724"/>
          <a:ext cx="959013" cy="7555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l="-15000" r="-15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55E91-8467-4CDD-BF90-90EB8C58F6EF}">
      <dsp:nvSpPr>
        <dsp:cNvPr id="0" name=""/>
        <dsp:cNvSpPr/>
      </dsp:nvSpPr>
      <dsp:spPr>
        <a:xfrm>
          <a:off x="1443808" y="7645"/>
          <a:ext cx="3429899" cy="137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2" tIns="145382" rIns="145382" bIns="14538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Introductie vragen </a:t>
          </a:r>
          <a:endParaRPr lang="en-US" sz="2500" kern="1200" dirty="0"/>
        </a:p>
      </dsp:txBody>
      <dsp:txXfrm>
        <a:off x="1443808" y="7645"/>
        <a:ext cx="3429899" cy="1373685"/>
      </dsp:txXfrm>
    </dsp:sp>
    <dsp:sp modelId="{EDBA16D4-7127-400B-B00A-B6AF198BB0DE}">
      <dsp:nvSpPr>
        <dsp:cNvPr id="0" name=""/>
        <dsp:cNvSpPr/>
      </dsp:nvSpPr>
      <dsp:spPr>
        <a:xfrm>
          <a:off x="-142797" y="1724752"/>
          <a:ext cx="5019610" cy="13736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4A5366-3B7B-44D7-9933-D44A4D399817}">
      <dsp:nvSpPr>
        <dsp:cNvPr id="0" name=""/>
        <dsp:cNvSpPr/>
      </dsp:nvSpPr>
      <dsp:spPr>
        <a:xfrm>
          <a:off x="276338" y="1981322"/>
          <a:ext cx="755527" cy="7555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11000" b="-11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3482DC-6347-41B3-9F97-EC61AEBA5D0F}">
      <dsp:nvSpPr>
        <dsp:cNvPr id="0" name=""/>
        <dsp:cNvSpPr/>
      </dsp:nvSpPr>
      <dsp:spPr>
        <a:xfrm>
          <a:off x="1416205" y="1693748"/>
          <a:ext cx="2258824" cy="137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2" tIns="145382" rIns="145382" bIns="14538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Hoofdvragen</a:t>
          </a:r>
          <a:endParaRPr lang="en-US" sz="2500" kern="1200" dirty="0"/>
        </a:p>
      </dsp:txBody>
      <dsp:txXfrm>
        <a:off x="1416205" y="1693748"/>
        <a:ext cx="2258824" cy="1373685"/>
      </dsp:txXfrm>
    </dsp:sp>
    <dsp:sp modelId="{FEC16096-E734-4122-831E-D034B208B4D9}">
      <dsp:nvSpPr>
        <dsp:cNvPr id="0" name=""/>
        <dsp:cNvSpPr/>
      </dsp:nvSpPr>
      <dsp:spPr>
        <a:xfrm>
          <a:off x="3496963" y="1724752"/>
          <a:ext cx="1582415" cy="137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2" tIns="145382" rIns="145382" bIns="14538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Verdiepingsvragen stellen</a:t>
          </a:r>
          <a:endParaRPr lang="en-US" sz="1100" kern="1200" dirty="0"/>
        </a:p>
      </dsp:txBody>
      <dsp:txXfrm>
        <a:off x="3496963" y="1724752"/>
        <a:ext cx="1582415" cy="1373685"/>
      </dsp:txXfrm>
    </dsp:sp>
    <dsp:sp modelId="{91623D3B-B283-4EED-B5C9-675AD6812AFD}">
      <dsp:nvSpPr>
        <dsp:cNvPr id="0" name=""/>
        <dsp:cNvSpPr/>
      </dsp:nvSpPr>
      <dsp:spPr>
        <a:xfrm>
          <a:off x="-55406" y="3321592"/>
          <a:ext cx="5019610" cy="137368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7B71DF-4EDD-4A13-BF23-9E7DA46CFC28}">
      <dsp:nvSpPr>
        <dsp:cNvPr id="0" name=""/>
        <dsp:cNvSpPr/>
      </dsp:nvSpPr>
      <dsp:spPr>
        <a:xfrm>
          <a:off x="272741" y="3750938"/>
          <a:ext cx="755527" cy="755527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 l="-20000" r="-20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126D18-3927-46C0-B6C9-7DF06D3DB402}">
      <dsp:nvSpPr>
        <dsp:cNvPr id="0" name=""/>
        <dsp:cNvSpPr/>
      </dsp:nvSpPr>
      <dsp:spPr>
        <a:xfrm>
          <a:off x="1443808" y="3441859"/>
          <a:ext cx="2258824" cy="137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2" tIns="145382" rIns="145382" bIns="14538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500" kern="1200" dirty="0"/>
            <a:t>Afsluitende vragen</a:t>
          </a:r>
          <a:endParaRPr lang="en-US" sz="2500" kern="1200" dirty="0"/>
        </a:p>
      </dsp:txBody>
      <dsp:txXfrm>
        <a:off x="1443808" y="3441859"/>
        <a:ext cx="2258824" cy="1373685"/>
      </dsp:txXfrm>
    </dsp:sp>
    <dsp:sp modelId="{7935FC6E-C084-4A69-B309-A43235F40F66}">
      <dsp:nvSpPr>
        <dsp:cNvPr id="0" name=""/>
        <dsp:cNvSpPr/>
      </dsp:nvSpPr>
      <dsp:spPr>
        <a:xfrm>
          <a:off x="3413933" y="3441859"/>
          <a:ext cx="1748474" cy="137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382" tIns="145382" rIns="145382" bIns="145382" numCol="1" spcCol="1270" anchor="ctr" anchorCtr="0">
          <a:noAutofit/>
        </a:bodyPr>
        <a:lstStyle/>
        <a:p>
          <a:pPr marL="0" lvl="0" indent="0" algn="l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Bedanken geïnterviewde</a:t>
          </a:r>
          <a:endParaRPr lang="en-US" sz="1100" kern="1200" dirty="0"/>
        </a:p>
      </dsp:txBody>
      <dsp:txXfrm>
        <a:off x="3413933" y="3441859"/>
        <a:ext cx="1748474" cy="13736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4F002-BDDE-4139-A7AD-7D2D60F40781}">
      <dsp:nvSpPr>
        <dsp:cNvPr id="0" name=""/>
        <dsp:cNvSpPr/>
      </dsp:nvSpPr>
      <dsp:spPr>
        <a:xfrm>
          <a:off x="304147" y="2241"/>
          <a:ext cx="3145383" cy="18872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Luisterend oor bieden: </a:t>
          </a:r>
          <a:endParaRPr lang="en-US" sz="30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 dirty="0"/>
            <a:t>Te hummen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2300" kern="1200" dirty="0"/>
            <a:t>Te knikken</a:t>
          </a:r>
          <a:endParaRPr lang="en-US" sz="2300" kern="1200" dirty="0"/>
        </a:p>
      </dsp:txBody>
      <dsp:txXfrm>
        <a:off x="304147" y="2241"/>
        <a:ext cx="3145383" cy="1887229"/>
      </dsp:txXfrm>
    </dsp:sp>
    <dsp:sp modelId="{74BC394A-AA5A-4622-807D-D521C075FDCC}">
      <dsp:nvSpPr>
        <dsp:cNvPr id="0" name=""/>
        <dsp:cNvSpPr/>
      </dsp:nvSpPr>
      <dsp:spPr>
        <a:xfrm>
          <a:off x="3764069" y="2241"/>
          <a:ext cx="3145383" cy="1887229"/>
        </a:xfrm>
        <a:prstGeom prst="rect">
          <a:avLst/>
        </a:prstGeom>
        <a:solidFill>
          <a:schemeClr val="accent2">
            <a:hueOff val="-904150"/>
            <a:satOff val="-552"/>
            <a:lumOff val="215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Aannemen van een positieve luisterhouding</a:t>
          </a:r>
          <a:endParaRPr lang="en-US" sz="3000" kern="1200" dirty="0"/>
        </a:p>
      </dsp:txBody>
      <dsp:txXfrm>
        <a:off x="3764069" y="2241"/>
        <a:ext cx="3145383" cy="1887229"/>
      </dsp:txXfrm>
    </dsp:sp>
    <dsp:sp modelId="{446416E4-D82E-4DB5-9DAC-7379CFEF14FF}">
      <dsp:nvSpPr>
        <dsp:cNvPr id="0" name=""/>
        <dsp:cNvSpPr/>
      </dsp:nvSpPr>
      <dsp:spPr>
        <a:xfrm>
          <a:off x="304147" y="2204010"/>
          <a:ext cx="3145383" cy="1887229"/>
        </a:xfrm>
        <a:prstGeom prst="rect">
          <a:avLst/>
        </a:prstGeom>
        <a:solidFill>
          <a:schemeClr val="accent2">
            <a:hueOff val="-1808300"/>
            <a:satOff val="-1104"/>
            <a:lumOff val="431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Aantekeningen maken van de hoofdzaken</a:t>
          </a:r>
          <a:endParaRPr lang="en-US" sz="3000" kern="1200" dirty="0"/>
        </a:p>
      </dsp:txBody>
      <dsp:txXfrm>
        <a:off x="304147" y="2204010"/>
        <a:ext cx="3145383" cy="1887229"/>
      </dsp:txXfrm>
    </dsp:sp>
    <dsp:sp modelId="{F29A8C68-6B51-4FC8-B874-1745127AA193}">
      <dsp:nvSpPr>
        <dsp:cNvPr id="0" name=""/>
        <dsp:cNvSpPr/>
      </dsp:nvSpPr>
      <dsp:spPr>
        <a:xfrm>
          <a:off x="3764069" y="2204010"/>
          <a:ext cx="3145383" cy="1887229"/>
        </a:xfrm>
        <a:prstGeom prst="rect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Niet te bang zijn voor stiltes</a:t>
          </a:r>
          <a:endParaRPr lang="en-US" sz="3000" kern="1200" dirty="0"/>
        </a:p>
      </dsp:txBody>
      <dsp:txXfrm>
        <a:off x="3764069" y="2204010"/>
        <a:ext cx="3145383" cy="18872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5768FD-CDB5-4A0D-8B41-C3E83A706632}">
      <dsp:nvSpPr>
        <dsp:cNvPr id="0" name=""/>
        <dsp:cNvSpPr/>
      </dsp:nvSpPr>
      <dsp:spPr>
        <a:xfrm>
          <a:off x="0" y="2001"/>
          <a:ext cx="5019610" cy="101456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01C89-C88D-45B5-BD1D-A9954ABC15FE}">
      <dsp:nvSpPr>
        <dsp:cNvPr id="0" name=""/>
        <dsp:cNvSpPr/>
      </dsp:nvSpPr>
      <dsp:spPr>
        <a:xfrm>
          <a:off x="306906" y="230279"/>
          <a:ext cx="558011" cy="55801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B3AB8-A351-481B-9E08-700D52FE533F}">
      <dsp:nvSpPr>
        <dsp:cNvPr id="0" name=""/>
        <dsp:cNvSpPr/>
      </dsp:nvSpPr>
      <dsp:spPr>
        <a:xfrm>
          <a:off x="1171823" y="2001"/>
          <a:ext cx="3847786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Controleer of alle onderdelen zijn besproken</a:t>
          </a:r>
          <a:endParaRPr lang="en-US" sz="2200" kern="1200"/>
        </a:p>
      </dsp:txBody>
      <dsp:txXfrm>
        <a:off x="1171823" y="2001"/>
        <a:ext cx="3847786" cy="1014565"/>
      </dsp:txXfrm>
    </dsp:sp>
    <dsp:sp modelId="{EF39F88F-4E58-4331-A33D-A12E201BB288}">
      <dsp:nvSpPr>
        <dsp:cNvPr id="0" name=""/>
        <dsp:cNvSpPr/>
      </dsp:nvSpPr>
      <dsp:spPr>
        <a:xfrm>
          <a:off x="0" y="1270208"/>
          <a:ext cx="5019610" cy="101456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B336E-E069-4309-8A67-6C46A1A77185}">
      <dsp:nvSpPr>
        <dsp:cNvPr id="0" name=""/>
        <dsp:cNvSpPr/>
      </dsp:nvSpPr>
      <dsp:spPr>
        <a:xfrm>
          <a:off x="306906" y="1498486"/>
          <a:ext cx="558011" cy="55801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69AB17-B76D-466A-9656-CC7A6901AA87}">
      <dsp:nvSpPr>
        <dsp:cNvPr id="0" name=""/>
        <dsp:cNvSpPr/>
      </dsp:nvSpPr>
      <dsp:spPr>
        <a:xfrm>
          <a:off x="1171823" y="1270208"/>
          <a:ext cx="3847786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Vraag of de geïnterviewde nog iets wil toevoegen</a:t>
          </a:r>
          <a:endParaRPr lang="en-US" sz="2200" kern="1200"/>
        </a:p>
      </dsp:txBody>
      <dsp:txXfrm>
        <a:off x="1171823" y="1270208"/>
        <a:ext cx="3847786" cy="1014565"/>
      </dsp:txXfrm>
    </dsp:sp>
    <dsp:sp modelId="{BCCCAE68-B9F2-4D21-AB73-739DD1EE0EFD}">
      <dsp:nvSpPr>
        <dsp:cNvPr id="0" name=""/>
        <dsp:cNvSpPr/>
      </dsp:nvSpPr>
      <dsp:spPr>
        <a:xfrm>
          <a:off x="0" y="2538415"/>
          <a:ext cx="5019610" cy="10145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C15F55-6DB1-4E01-A0FF-731AF5CA41CA}">
      <dsp:nvSpPr>
        <dsp:cNvPr id="0" name=""/>
        <dsp:cNvSpPr/>
      </dsp:nvSpPr>
      <dsp:spPr>
        <a:xfrm>
          <a:off x="306906" y="2766692"/>
          <a:ext cx="558011" cy="55801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2A1ED-87C0-4001-894E-E85E7C01E040}">
      <dsp:nvSpPr>
        <dsp:cNvPr id="0" name=""/>
        <dsp:cNvSpPr/>
      </dsp:nvSpPr>
      <dsp:spPr>
        <a:xfrm>
          <a:off x="1171823" y="2538415"/>
          <a:ext cx="3847786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Herhaal gemaakte afspraken</a:t>
          </a:r>
          <a:endParaRPr lang="en-US" sz="2200" kern="1200"/>
        </a:p>
      </dsp:txBody>
      <dsp:txXfrm>
        <a:off x="1171823" y="2538415"/>
        <a:ext cx="3847786" cy="1014565"/>
      </dsp:txXfrm>
    </dsp:sp>
    <dsp:sp modelId="{80F04F46-0001-419F-BBEE-54FB8096824D}">
      <dsp:nvSpPr>
        <dsp:cNvPr id="0" name=""/>
        <dsp:cNvSpPr/>
      </dsp:nvSpPr>
      <dsp:spPr>
        <a:xfrm>
          <a:off x="0" y="3806622"/>
          <a:ext cx="5019610" cy="101456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CDC756-686A-4320-9EDF-D63B81909647}">
      <dsp:nvSpPr>
        <dsp:cNvPr id="0" name=""/>
        <dsp:cNvSpPr/>
      </dsp:nvSpPr>
      <dsp:spPr>
        <a:xfrm>
          <a:off x="306906" y="4034899"/>
          <a:ext cx="558011" cy="55801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AAEAC5-C28D-4366-A528-EF5FD0950C9B}">
      <dsp:nvSpPr>
        <dsp:cNvPr id="0" name=""/>
        <dsp:cNvSpPr/>
      </dsp:nvSpPr>
      <dsp:spPr>
        <a:xfrm>
          <a:off x="1171823" y="3806622"/>
          <a:ext cx="3847786" cy="1014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375" tIns="107375" rIns="107375" bIns="107375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Bedankt de geïnterviewde voor de medewerking</a:t>
          </a:r>
          <a:endParaRPr lang="en-US" sz="2200" kern="1200"/>
        </a:p>
      </dsp:txBody>
      <dsp:txXfrm>
        <a:off x="1171823" y="3806622"/>
        <a:ext cx="3847786" cy="101456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327DA-0931-41A2-8090-3FD5990A64B7}">
      <dsp:nvSpPr>
        <dsp:cNvPr id="0" name=""/>
        <dsp:cNvSpPr/>
      </dsp:nvSpPr>
      <dsp:spPr>
        <a:xfrm>
          <a:off x="612" y="21888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Orden je aantekeningen per onderdeel/ onderwerp</a:t>
          </a:r>
          <a:endParaRPr lang="en-US" sz="1200" kern="1200" dirty="0"/>
        </a:p>
      </dsp:txBody>
      <dsp:txXfrm>
        <a:off x="612" y="21888"/>
        <a:ext cx="2389706" cy="1433824"/>
      </dsp:txXfrm>
    </dsp:sp>
    <dsp:sp modelId="{76EEC484-8243-4671-AF3E-0FF77392B493}">
      <dsp:nvSpPr>
        <dsp:cNvPr id="0" name=""/>
        <dsp:cNvSpPr/>
      </dsp:nvSpPr>
      <dsp:spPr>
        <a:xfrm>
          <a:off x="2629290" y="21888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-542490"/>
                <a:satOff val="-331"/>
                <a:lumOff val="1294"/>
                <a:alphaOff val="0"/>
                <a:tint val="96000"/>
                <a:lumMod val="100000"/>
              </a:schemeClr>
            </a:gs>
            <a:gs pos="78000">
              <a:schemeClr val="accent2">
                <a:hueOff val="-542490"/>
                <a:satOff val="-331"/>
                <a:lumOff val="129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Koppel de thema’s van je werkstuk met de uitwerking van het interview</a:t>
          </a:r>
          <a:endParaRPr lang="en-US" sz="1200" kern="1200" dirty="0"/>
        </a:p>
      </dsp:txBody>
      <dsp:txXfrm>
        <a:off x="2629290" y="21888"/>
        <a:ext cx="2389706" cy="1433824"/>
      </dsp:txXfrm>
    </dsp:sp>
    <dsp:sp modelId="{67C10169-C976-4A93-962C-CFBFE607D9C5}">
      <dsp:nvSpPr>
        <dsp:cNvPr id="0" name=""/>
        <dsp:cNvSpPr/>
      </dsp:nvSpPr>
      <dsp:spPr>
        <a:xfrm>
          <a:off x="612" y="1694682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-1084980"/>
                <a:satOff val="-662"/>
                <a:lumOff val="2588"/>
                <a:alphaOff val="0"/>
                <a:tint val="96000"/>
                <a:lumMod val="100000"/>
              </a:schemeClr>
            </a:gs>
            <a:gs pos="78000">
              <a:schemeClr val="accent2">
                <a:hueOff val="-1084980"/>
                <a:satOff val="-662"/>
                <a:lumOff val="258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Zoek verbanden</a:t>
          </a:r>
          <a:endParaRPr lang="en-US" sz="1200" kern="1200" dirty="0"/>
        </a:p>
      </dsp:txBody>
      <dsp:txXfrm>
        <a:off x="612" y="1694682"/>
        <a:ext cx="2389706" cy="1433824"/>
      </dsp:txXfrm>
    </dsp:sp>
    <dsp:sp modelId="{F5177BA0-D55F-4020-97BD-BF093CEC10A6}">
      <dsp:nvSpPr>
        <dsp:cNvPr id="0" name=""/>
        <dsp:cNvSpPr/>
      </dsp:nvSpPr>
      <dsp:spPr>
        <a:xfrm>
          <a:off x="2629290" y="1694682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-1627470"/>
                <a:satOff val="-994"/>
                <a:lumOff val="3883"/>
                <a:alphaOff val="0"/>
                <a:tint val="96000"/>
                <a:lumMod val="100000"/>
              </a:schemeClr>
            </a:gs>
            <a:gs pos="78000">
              <a:schemeClr val="accent2">
                <a:hueOff val="-1627470"/>
                <a:satOff val="-994"/>
                <a:lumOff val="3883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Denk na hoe je de uitwerking van het interview wilt laten terug komen in je werkstuk</a:t>
          </a:r>
          <a:endParaRPr lang="en-US" sz="1200" kern="1200" dirty="0"/>
        </a:p>
      </dsp:txBody>
      <dsp:txXfrm>
        <a:off x="2629290" y="1694682"/>
        <a:ext cx="2389706" cy="1433824"/>
      </dsp:txXfrm>
    </dsp:sp>
    <dsp:sp modelId="{F12767E4-A96B-429B-BE57-BDD6DB61D6D1}">
      <dsp:nvSpPr>
        <dsp:cNvPr id="0" name=""/>
        <dsp:cNvSpPr/>
      </dsp:nvSpPr>
      <dsp:spPr>
        <a:xfrm>
          <a:off x="612" y="3367477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-2169960"/>
                <a:satOff val="-1325"/>
                <a:lumOff val="5177"/>
                <a:alphaOff val="0"/>
                <a:tint val="96000"/>
                <a:lumMod val="100000"/>
              </a:schemeClr>
            </a:gs>
            <a:gs pos="78000">
              <a:schemeClr val="accent2">
                <a:hueOff val="-2169960"/>
                <a:satOff val="-1325"/>
                <a:lumOff val="517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Het is niet de bedoeling dat de hele uitwerking van het interview in je werkstuk staat</a:t>
          </a:r>
          <a:endParaRPr lang="en-US" sz="1200" kern="1200" dirty="0"/>
        </a:p>
      </dsp:txBody>
      <dsp:txXfrm>
        <a:off x="612" y="3367477"/>
        <a:ext cx="2389706" cy="1433824"/>
      </dsp:txXfrm>
    </dsp:sp>
    <dsp:sp modelId="{B907FFAD-9995-4FF4-B515-516C6675B1FE}">
      <dsp:nvSpPr>
        <dsp:cNvPr id="0" name=""/>
        <dsp:cNvSpPr/>
      </dsp:nvSpPr>
      <dsp:spPr>
        <a:xfrm>
          <a:off x="2629290" y="3367477"/>
          <a:ext cx="2389706" cy="1433824"/>
        </a:xfrm>
        <a:prstGeom prst="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Als je een quote gebruikt doe dit op de juiste manier: aanhalingstekens en tussenhaakjes </a:t>
          </a:r>
          <a:r>
            <a:rPr lang="nl-NL" sz="1200" kern="1200" dirty="0" err="1"/>
            <a:t>geinterviewde</a:t>
          </a:r>
          <a:r>
            <a:rPr lang="nl-NL" sz="1200" kern="1200" dirty="0"/>
            <a:t> (gefingeerd) 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900" kern="1200" dirty="0"/>
            <a:t>‘</a:t>
          </a:r>
          <a:r>
            <a:rPr lang="nl-NL" sz="900" i="1" kern="1200" dirty="0"/>
            <a:t>Ik voel mij hier fijn… want ik weet dat alle patiëntgegevens hier vertrouwelijk worden behandeld’ </a:t>
          </a:r>
          <a:r>
            <a:rPr lang="nl-NL" sz="900" kern="1200" dirty="0"/>
            <a:t>(Jantje) </a:t>
          </a:r>
          <a:endParaRPr lang="en-US" sz="900" kern="1200" dirty="0"/>
        </a:p>
      </dsp:txBody>
      <dsp:txXfrm>
        <a:off x="2629290" y="3367477"/>
        <a:ext cx="2389706" cy="14338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953557-C579-4BEB-B6A8-218AD2DFD31B}">
      <dsp:nvSpPr>
        <dsp:cNvPr id="0" name=""/>
        <dsp:cNvSpPr/>
      </dsp:nvSpPr>
      <dsp:spPr>
        <a:xfrm>
          <a:off x="0" y="412"/>
          <a:ext cx="5019610" cy="5673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4FCAC-D864-485E-9C4A-69311EBC9A23}">
      <dsp:nvSpPr>
        <dsp:cNvPr id="0" name=""/>
        <dsp:cNvSpPr/>
      </dsp:nvSpPr>
      <dsp:spPr>
        <a:xfrm>
          <a:off x="91707" y="103204"/>
          <a:ext cx="374261" cy="3076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11000" b="-11000"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1CFB0-AD9E-4DB5-B614-D4DBA24E2F05}">
      <dsp:nvSpPr>
        <dsp:cNvPr id="0" name=""/>
        <dsp:cNvSpPr/>
      </dsp:nvSpPr>
      <dsp:spPr>
        <a:xfrm>
          <a:off x="655274" y="36165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Formuleer helder en concreet</a:t>
          </a:r>
          <a:endParaRPr lang="en-US" sz="1600" kern="1200"/>
        </a:p>
      </dsp:txBody>
      <dsp:txXfrm>
        <a:off x="655274" y="36165"/>
        <a:ext cx="4364335" cy="567337"/>
      </dsp:txXfrm>
    </dsp:sp>
    <dsp:sp modelId="{902E334B-661C-4BC2-A579-CD4FF4016951}">
      <dsp:nvSpPr>
        <dsp:cNvPr id="0" name=""/>
        <dsp:cNvSpPr/>
      </dsp:nvSpPr>
      <dsp:spPr>
        <a:xfrm>
          <a:off x="0" y="709583"/>
          <a:ext cx="5019610" cy="5673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06A47-7031-4472-AA55-CF2C01A59953}">
      <dsp:nvSpPr>
        <dsp:cNvPr id="0" name=""/>
        <dsp:cNvSpPr/>
      </dsp:nvSpPr>
      <dsp:spPr>
        <a:xfrm>
          <a:off x="171619" y="837234"/>
          <a:ext cx="312035" cy="3120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DB27C-5746-446D-879D-FE1289EAEC9B}">
      <dsp:nvSpPr>
        <dsp:cNvPr id="0" name=""/>
        <dsp:cNvSpPr/>
      </dsp:nvSpPr>
      <dsp:spPr>
        <a:xfrm>
          <a:off x="655274" y="709583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Gebruik overwegend korte zinnen</a:t>
          </a:r>
          <a:endParaRPr lang="en-US" sz="1600" kern="1200"/>
        </a:p>
      </dsp:txBody>
      <dsp:txXfrm>
        <a:off x="655274" y="709583"/>
        <a:ext cx="4364335" cy="567337"/>
      </dsp:txXfrm>
    </dsp:sp>
    <dsp:sp modelId="{4A8D7B23-74B4-4C7D-8142-097E3414511A}">
      <dsp:nvSpPr>
        <dsp:cNvPr id="0" name=""/>
        <dsp:cNvSpPr/>
      </dsp:nvSpPr>
      <dsp:spPr>
        <a:xfrm>
          <a:off x="0" y="1418754"/>
          <a:ext cx="5019610" cy="5673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92DD1-C415-4BCF-8824-DFC886D20C17}">
      <dsp:nvSpPr>
        <dsp:cNvPr id="0" name=""/>
        <dsp:cNvSpPr/>
      </dsp:nvSpPr>
      <dsp:spPr>
        <a:xfrm>
          <a:off x="171619" y="1546405"/>
          <a:ext cx="312035" cy="312035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6511CD-A72C-43B2-ABCE-A8D8E42D9F9A}">
      <dsp:nvSpPr>
        <dsp:cNvPr id="0" name=""/>
        <dsp:cNvSpPr/>
      </dsp:nvSpPr>
      <dsp:spPr>
        <a:xfrm>
          <a:off x="655274" y="1418754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Varieer in woordkeus</a:t>
          </a:r>
          <a:endParaRPr lang="en-US" sz="1600" kern="1200"/>
        </a:p>
      </dsp:txBody>
      <dsp:txXfrm>
        <a:off x="655274" y="1418754"/>
        <a:ext cx="4364335" cy="567337"/>
      </dsp:txXfrm>
    </dsp:sp>
    <dsp:sp modelId="{F3E8A9C3-6382-4ED6-90E6-00F100C2C832}">
      <dsp:nvSpPr>
        <dsp:cNvPr id="0" name=""/>
        <dsp:cNvSpPr/>
      </dsp:nvSpPr>
      <dsp:spPr>
        <a:xfrm>
          <a:off x="0" y="2127926"/>
          <a:ext cx="5019610" cy="5673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B44840-D61E-41CB-83BB-A345CF30AF25}">
      <dsp:nvSpPr>
        <dsp:cNvPr id="0" name=""/>
        <dsp:cNvSpPr/>
      </dsp:nvSpPr>
      <dsp:spPr>
        <a:xfrm>
          <a:off x="171619" y="2255577"/>
          <a:ext cx="312035" cy="3120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43FF3-D9F8-417C-83A3-97B1247E303E}">
      <dsp:nvSpPr>
        <dsp:cNvPr id="0" name=""/>
        <dsp:cNvSpPr/>
      </dsp:nvSpPr>
      <dsp:spPr>
        <a:xfrm>
          <a:off x="655274" y="2127926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Varieer in zinslengte</a:t>
          </a:r>
          <a:endParaRPr lang="en-US" sz="1600" kern="1200"/>
        </a:p>
      </dsp:txBody>
      <dsp:txXfrm>
        <a:off x="655274" y="2127926"/>
        <a:ext cx="4364335" cy="567337"/>
      </dsp:txXfrm>
    </dsp:sp>
    <dsp:sp modelId="{C50F460B-9462-43D4-96FB-889D29C99F2B}">
      <dsp:nvSpPr>
        <dsp:cNvPr id="0" name=""/>
        <dsp:cNvSpPr/>
      </dsp:nvSpPr>
      <dsp:spPr>
        <a:xfrm>
          <a:off x="0" y="2837097"/>
          <a:ext cx="5019610" cy="56733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0375AF-FC23-4BBA-A43A-5574951F262C}">
      <dsp:nvSpPr>
        <dsp:cNvPr id="0" name=""/>
        <dsp:cNvSpPr/>
      </dsp:nvSpPr>
      <dsp:spPr>
        <a:xfrm>
          <a:off x="171619" y="2964748"/>
          <a:ext cx="312035" cy="31203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2B1151-A509-42E4-97E6-59E9B7A663D0}">
      <dsp:nvSpPr>
        <dsp:cNvPr id="0" name=""/>
        <dsp:cNvSpPr/>
      </dsp:nvSpPr>
      <dsp:spPr>
        <a:xfrm>
          <a:off x="655274" y="2837097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Gebruik “witregels’’</a:t>
          </a:r>
          <a:endParaRPr lang="en-US" sz="1600" kern="1200"/>
        </a:p>
      </dsp:txBody>
      <dsp:txXfrm>
        <a:off x="655274" y="2837097"/>
        <a:ext cx="4364335" cy="567337"/>
      </dsp:txXfrm>
    </dsp:sp>
    <dsp:sp modelId="{A4677DAB-FF82-4C25-B11A-691F850BC2C1}">
      <dsp:nvSpPr>
        <dsp:cNvPr id="0" name=""/>
        <dsp:cNvSpPr/>
      </dsp:nvSpPr>
      <dsp:spPr>
        <a:xfrm>
          <a:off x="0" y="3546269"/>
          <a:ext cx="5019610" cy="5673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B15022-855B-4BA2-84FE-16E7BA01737B}">
      <dsp:nvSpPr>
        <dsp:cNvPr id="0" name=""/>
        <dsp:cNvSpPr/>
      </dsp:nvSpPr>
      <dsp:spPr>
        <a:xfrm>
          <a:off x="171619" y="3673920"/>
          <a:ext cx="312035" cy="31203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4B4CF1-2301-42FA-94AB-5ABFD7A075FE}">
      <dsp:nvSpPr>
        <dsp:cNvPr id="0" name=""/>
        <dsp:cNvSpPr/>
      </dsp:nvSpPr>
      <dsp:spPr>
        <a:xfrm>
          <a:off x="655274" y="3546269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Schrijf in de tegenwoordige tijd</a:t>
          </a:r>
          <a:endParaRPr lang="en-US" sz="1600" kern="1200"/>
        </a:p>
      </dsp:txBody>
      <dsp:txXfrm>
        <a:off x="655274" y="3546269"/>
        <a:ext cx="4364335" cy="567337"/>
      </dsp:txXfrm>
    </dsp:sp>
    <dsp:sp modelId="{8D49DB2B-C697-4929-9550-03F2E264F777}">
      <dsp:nvSpPr>
        <dsp:cNvPr id="0" name=""/>
        <dsp:cNvSpPr/>
      </dsp:nvSpPr>
      <dsp:spPr>
        <a:xfrm>
          <a:off x="0" y="4255440"/>
          <a:ext cx="5019610" cy="5673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FF95E6-BAED-4110-9E26-1EB409F4592F}">
      <dsp:nvSpPr>
        <dsp:cNvPr id="0" name=""/>
        <dsp:cNvSpPr/>
      </dsp:nvSpPr>
      <dsp:spPr>
        <a:xfrm>
          <a:off x="171619" y="4383091"/>
          <a:ext cx="312035" cy="312035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8934BE-EFBA-4430-AF23-0610365931C0}">
      <dsp:nvSpPr>
        <dsp:cNvPr id="0" name=""/>
        <dsp:cNvSpPr/>
      </dsp:nvSpPr>
      <dsp:spPr>
        <a:xfrm>
          <a:off x="655274" y="4255440"/>
          <a:ext cx="4364335" cy="567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43" tIns="60043" rIns="60043" bIns="6004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/>
            <a:t>Beschrijf de kern van de informatie</a:t>
          </a:r>
          <a:endParaRPr lang="en-US" sz="1600" kern="1200"/>
        </a:p>
      </dsp:txBody>
      <dsp:txXfrm>
        <a:off x="655274" y="4255440"/>
        <a:ext cx="4364335" cy="5673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ndara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itchFamily="34" charset="0"/>
              </a:defRPr>
            </a:lvl1pPr>
          </a:lstStyle>
          <a:p>
            <a:fld id="{4D5F7169-E306-4763-B08E-4E5B480FACCE}" type="datetimeFigureOut">
              <a:rPr lang="nl-NL"/>
              <a:pPr/>
              <a:t>5-3-2020</a:t>
            </a:fld>
            <a:endParaRPr lang="nl-NL" dirty="0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ndara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ndara" pitchFamily="34" charset="0"/>
              </a:defRPr>
            </a:lvl1pPr>
          </a:lstStyle>
          <a:p>
            <a:fld id="{AFFB3B4B-9576-435C-9FEC-2B092EAAFB97}" type="slidenum">
              <a:rPr lang="nl-NL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70299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4D0704-83FD-4B60-85E8-698204ABD12F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486BBB-6C4B-4EB5-A954-8EDE85B8C402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982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54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4772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2481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8782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1991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0C6D98-1C79-45E9-905D-544E4FAD4856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C1624-D936-4BB3-B51D-C5EF47ABD734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5692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AD56F-4D32-4D47-BB9D-C904A7B08AC5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0EB59C-C5E9-440F-8CDD-7555DDFF8EF7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5998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9C4F15-425F-43EA-BBDF-0EBB8E27F3C4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73FD2-4B41-45CB-80ED-D258A2D5C2C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614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FFEBBD-21D0-45ED-B604-78BFFFE9A8AF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5F3116-CAA8-4804-AFA1-734FAE7C657D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207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23926C-02E8-484B-96C5-A8CDADE58714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0E3FB-8FEE-4128-9C2B-D3AE4CA555E9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3975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76B97E-D115-4965-A09F-08D6C14203CF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5E962F-D455-4D06-A3BC-6FB65EC8503E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876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1A80C7-090E-4EBB-92E0-5B5D4E4F48CC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5C13D-876D-4E6C-8D59-8CDD1BC8362A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697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942C21-0E7F-413F-A822-875722F65764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85AF8-02F1-4717-9339-97809F57B332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8452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AB9D7F-B1CB-431F-8572-9D7950FF39CC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BEB00-B87E-41B4-8968-78C6709D4472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349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60D460-32A5-4D89-A27A-E1BFE3ECB15A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C5B9DC-D4C3-4C9A-98C6-D9683BD2A199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2743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1A6CAB0-F87B-4AC1-84E2-F1F2898B3AA3}" type="datetimeFigureOut">
              <a:rPr lang="nl-NL" smtClean="0"/>
              <a:pPr>
                <a:defRPr/>
              </a:pPr>
              <a:t>5-3-2020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F691C148-75C1-4130-853B-B830CCEBE2A8}" type="slidenum">
              <a:rPr lang="nl-NL" smtClean="0"/>
              <a:pPr>
                <a:defRPr/>
              </a:pPr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510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br.nl/onderzoeksmethoden/het-formuleren-van-goede-interviewvrage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13315">
            <a:extLst>
              <a:ext uri="{FF2B5EF4-FFF2-40B4-BE49-F238E27FC236}">
                <a16:creationId xmlns:a16="http://schemas.microsoft.com/office/drawing/2014/main" id="{0EDD5A37-7876-4AEF-BDA1-ECA5D63D49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13" r="30156" b="-2"/>
          <a:stretch/>
        </p:blipFill>
        <p:spPr>
          <a:xfrm>
            <a:off x="3202390" y="-1"/>
            <a:ext cx="5941610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13313" name="Titel 1"/>
          <p:cNvSpPr>
            <a:spLocks noGrp="1"/>
          </p:cNvSpPr>
          <p:nvPr>
            <p:ph type="ctrTitle"/>
          </p:nvPr>
        </p:nvSpPr>
        <p:spPr>
          <a:xfrm>
            <a:off x="501650" y="1678666"/>
            <a:ext cx="3066142" cy="2369093"/>
          </a:xfrm>
        </p:spPr>
        <p:txBody>
          <a:bodyPr>
            <a:normAutofit/>
          </a:bodyPr>
          <a:lstStyle/>
          <a:p>
            <a:r>
              <a:rPr lang="nl-NL" sz="4200" dirty="0">
                <a:latin typeface="Calibri" panose="020F0502020204030204" pitchFamily="34" charset="0"/>
                <a:cs typeface="Aparajita" panose="020B0604020202020204" pitchFamily="34" charset="0"/>
              </a:rPr>
              <a:t>Interview</a:t>
            </a:r>
          </a:p>
        </p:txBody>
      </p:sp>
      <p:sp>
        <p:nvSpPr>
          <p:cNvPr id="13314" name="Ondertitel 2"/>
          <p:cNvSpPr>
            <a:spLocks noGrp="1"/>
          </p:cNvSpPr>
          <p:nvPr>
            <p:ph type="subTitle" idx="1"/>
          </p:nvPr>
        </p:nvSpPr>
        <p:spPr>
          <a:xfrm>
            <a:off x="508001" y="4050831"/>
            <a:ext cx="3059791" cy="1096901"/>
          </a:xfrm>
        </p:spPr>
        <p:txBody>
          <a:bodyPr>
            <a:normAutofit/>
          </a:bodyPr>
          <a:lstStyle/>
          <a:p>
            <a:endParaRPr lang="nl-NL" sz="1400" b="1" dirty="0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28259" y="0"/>
            <a:ext cx="9144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107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8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2581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249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00875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4047" y="-8467"/>
            <a:ext cx="967571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4249" y="-8467"/>
            <a:ext cx="93736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8749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506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 dirty="0">
                <a:solidFill>
                  <a:schemeClr val="accent1">
                    <a:lumMod val="75000"/>
                  </a:schemeClr>
                </a:solidFill>
              </a:rPr>
              <a:t>Inleiding van het gesprek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508" name="Tijdelijke aanduiding voor inhoud 1">
            <a:extLst>
              <a:ext uri="{FF2B5EF4-FFF2-40B4-BE49-F238E27FC236}">
                <a16:creationId xmlns:a16="http://schemas.microsoft.com/office/drawing/2014/main" id="{A4AC153F-496B-43C9-A047-9FF6895680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086508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 dirty="0">
                <a:solidFill>
                  <a:schemeClr val="accent1">
                    <a:lumMod val="75000"/>
                  </a:schemeClr>
                </a:solidFill>
              </a:rPr>
              <a:t>Het gesprek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C2635AD-BB20-4CFC-A4FF-7C7997CFE1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8223903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9752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58" name="Rectangle 72">
            <a:extLst>
              <a:ext uri="{FF2B5EF4-FFF2-40B4-BE49-F238E27FC236}">
                <a16:creationId xmlns:a16="http://schemas.microsoft.com/office/drawing/2014/main" id="{45B71F80-1F92-4074-84D9-16A062B21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554" name="Titel 2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nl-NL" dirty="0"/>
              <a:t>Het gesprek</a:t>
            </a:r>
          </a:p>
        </p:txBody>
      </p:sp>
      <p:sp>
        <p:nvSpPr>
          <p:cNvPr id="23559" name="Isosceles Triangle 74">
            <a:extLst>
              <a:ext uri="{FF2B5EF4-FFF2-40B4-BE49-F238E27FC236}">
                <a16:creationId xmlns:a16="http://schemas.microsoft.com/office/drawing/2014/main" id="{7209C9DA-6E0D-46D9-8275-C52222D8C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3EB57A4D-E0D0-46DA-B339-F24CA46FA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3560" name="Tijdelijke aanduiding voor inhoud 1">
            <a:extLst>
              <a:ext uri="{FF2B5EF4-FFF2-40B4-BE49-F238E27FC236}">
                <a16:creationId xmlns:a16="http://schemas.microsoft.com/office/drawing/2014/main" id="{0F6788A9-063D-46F7-9A13-97C36C0F20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616235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Isosceles Triangle 143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6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7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5602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Afsluiten van het gesprek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604" name="Tijdelijke aanduiding voor inhoud 1">
            <a:extLst>
              <a:ext uri="{FF2B5EF4-FFF2-40B4-BE49-F238E27FC236}">
                <a16:creationId xmlns:a16="http://schemas.microsoft.com/office/drawing/2014/main" id="{45088EB1-0092-45C3-A7F7-510E7546C3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522813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Isosceles Triangle 79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6626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Verslaglegging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6628" name="Tijdelijke aanduiding voor inhoud 1">
            <a:extLst>
              <a:ext uri="{FF2B5EF4-FFF2-40B4-BE49-F238E27FC236}">
                <a16:creationId xmlns:a16="http://schemas.microsoft.com/office/drawing/2014/main" id="{2C96950C-6D36-4891-A802-C05BD0208C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938270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5" name="Rectangle 84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1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3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4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5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8674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Schrijftips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8676" name="Tijdelijke aanduiding voor inhoud 1">
            <a:extLst>
              <a:ext uri="{FF2B5EF4-FFF2-40B4-BE49-F238E27FC236}">
                <a16:creationId xmlns:a16="http://schemas.microsoft.com/office/drawing/2014/main" id="{61CE894F-43AC-4B32-B5FE-E1ED9D5943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756310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Wat te doen bij een zwijgzaam iemand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9699" name="Tijdelijke aanduiding voor inhoud 1">
            <a:extLst>
              <a:ext uri="{FF2B5EF4-FFF2-40B4-BE49-F238E27FC236}">
                <a16:creationId xmlns:a16="http://schemas.microsoft.com/office/drawing/2014/main" id="{CA49E10B-48AE-467B-8DDF-7380D6E818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047143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Wat te doen bij iemand die te uitvoerig antwoordt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0723" name="Tijdelijke aanduiding voor inhoud 1">
            <a:extLst>
              <a:ext uri="{FF2B5EF4-FFF2-40B4-BE49-F238E27FC236}">
                <a16:creationId xmlns:a16="http://schemas.microsoft.com/office/drawing/2014/main" id="{B2EBD243-245A-483F-8344-91D3B4C73C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6640390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" name="Rectangle 136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Isosceles Triangle 143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6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7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1746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4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Stel geen: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31748" name="Tijdelijke aanduiding voor inhoud 1">
            <a:extLst>
              <a:ext uri="{FF2B5EF4-FFF2-40B4-BE49-F238E27FC236}">
                <a16:creationId xmlns:a16="http://schemas.microsoft.com/office/drawing/2014/main" id="{B6FB3B07-444C-4324-8745-97467150A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0081330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7A7BBEA9-D31A-45BC-95A3-07822B780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816638"/>
            <a:ext cx="2525519" cy="5224724"/>
          </a:xfrm>
        </p:spPr>
        <p:txBody>
          <a:bodyPr anchor="ctr">
            <a:normAutofit/>
          </a:bodyPr>
          <a:lstStyle/>
          <a:p>
            <a:br>
              <a:rPr lang="nl-NL" dirty="0"/>
            </a:br>
            <a:r>
              <a:rPr lang="nl-NL" dirty="0"/>
              <a:t>Extra informatie kun je vinden op:</a:t>
            </a:r>
            <a:br>
              <a:rPr lang="nl-NL" dirty="0"/>
            </a:br>
            <a:br>
              <a:rPr lang="nl-NL" dirty="0"/>
            </a:b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B02341-3BF7-4126-97F7-BECD75DA2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0721" y="816638"/>
            <a:ext cx="4465655" cy="52247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u="sng" dirty="0">
              <a:hlinkClick r:id="rId2"/>
            </a:endParaRPr>
          </a:p>
          <a:p>
            <a:endParaRPr lang="nl-NL" u="sng" dirty="0">
              <a:hlinkClick r:id="rId2"/>
            </a:endParaRPr>
          </a:p>
          <a:p>
            <a:pPr marL="0" indent="0">
              <a:buNone/>
            </a:pPr>
            <a:r>
              <a:rPr lang="nl-NL" sz="2000" u="sng" dirty="0">
                <a:hlinkClick r:id="rId2"/>
              </a:rPr>
              <a:t>https://www.scribbr.nl/onderzoeksmethoden/het-formuleren-van-goede-interviewvragen/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042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3" name="Isosceles Triangle 82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sz="3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Interview bestaat uit drie onderdelen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4339" name="Tijdelijke aanduiding voor inhoud 1">
            <a:extLst>
              <a:ext uri="{FF2B5EF4-FFF2-40B4-BE49-F238E27FC236}">
                <a16:creationId xmlns:a16="http://schemas.microsoft.com/office/drawing/2014/main" id="{B8811996-7054-4F41-A6F1-48C7CD720D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0483266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33484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468234" y="3681413"/>
            <a:ext cx="357266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1926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8400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Isosceles Triangle 8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068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694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Isosceles Triangle 8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4568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223" y="-8467"/>
            <a:ext cx="4495777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794" name="Titel 2"/>
          <p:cNvSpPr>
            <a:spLocks noGrp="1"/>
          </p:cNvSpPr>
          <p:nvPr>
            <p:ph type="title"/>
          </p:nvPr>
        </p:nvSpPr>
        <p:spPr>
          <a:xfrm>
            <a:off x="5386292" y="609600"/>
            <a:ext cx="3384742" cy="803176"/>
          </a:xfrm>
        </p:spPr>
        <p:txBody>
          <a:bodyPr anchor="ctr">
            <a:normAutofit/>
          </a:bodyPr>
          <a:lstStyle/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70" name="Graphic 69">
            <a:extLst>
              <a:ext uri="{FF2B5EF4-FFF2-40B4-BE49-F238E27FC236}">
                <a16:creationId xmlns:a16="http://schemas.microsoft.com/office/drawing/2014/main" id="{BA3167E4-6E52-4007-AE8D-372634CF35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2129" y="1978476"/>
            <a:ext cx="2841403" cy="2892580"/>
          </a:xfrm>
          <a:prstGeom prst="rect">
            <a:avLst/>
          </a:prstGeom>
        </p:spPr>
      </p:pic>
      <p:sp>
        <p:nvSpPr>
          <p:cNvPr id="33793" name="Tijdelijke aanduiding voor inhoud 1"/>
          <p:cNvSpPr>
            <a:spLocks noGrp="1"/>
          </p:cNvSpPr>
          <p:nvPr>
            <p:ph idx="1"/>
          </p:nvPr>
        </p:nvSpPr>
        <p:spPr>
          <a:xfrm>
            <a:off x="5568578" y="1954643"/>
            <a:ext cx="3384741" cy="416510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3200" dirty="0">
                <a:solidFill>
                  <a:srgbClr val="FFFFFF"/>
                </a:solidFill>
              </a:rPr>
              <a:t>veel succes met je interview! </a:t>
            </a:r>
          </a:p>
          <a:p>
            <a:pPr marL="0" indent="0">
              <a:buNone/>
            </a:pPr>
            <a:endParaRPr lang="nl-NL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9144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68955" y="-8467"/>
            <a:ext cx="3575053" cy="6866467"/>
            <a:chOff x="7425267" y="-8467"/>
            <a:chExt cx="4766733" cy="6866467"/>
          </a:xfrm>
        </p:grpSpPr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7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8" name="Isosceles Triangle 197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9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0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1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2" name="Isosceles Triangle 201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362" name="Titel 2"/>
          <p:cNvSpPr>
            <a:spLocks noGrp="1"/>
          </p:cNvSpPr>
          <p:nvPr>
            <p:ph type="title"/>
          </p:nvPr>
        </p:nvSpPr>
        <p:spPr>
          <a:xfrm>
            <a:off x="508000" y="4765972"/>
            <a:ext cx="6447501" cy="1320800"/>
          </a:xfrm>
        </p:spPr>
        <p:txBody>
          <a:bodyPr anchor="ctr">
            <a:normAutofit/>
          </a:bodyPr>
          <a:lstStyle/>
          <a:p>
            <a:r>
              <a:rPr lang="nl-NL" sz="3800" dirty="0">
                <a:solidFill>
                  <a:schemeClr val="bg1"/>
                </a:solidFill>
                <a:latin typeface="Calibri" panose="020F0502020204030204" pitchFamily="34" charset="0"/>
              </a:rPr>
              <a:t>Voorbereiding</a:t>
            </a:r>
          </a:p>
        </p:txBody>
      </p:sp>
      <p:sp useBgFill="1">
        <p:nvSpPr>
          <p:cNvPr id="203" name="Rectangle 202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5364" name="Tijdelijke aanduiding voor inhoud 1">
            <a:extLst>
              <a:ext uri="{FF2B5EF4-FFF2-40B4-BE49-F238E27FC236}">
                <a16:creationId xmlns:a16="http://schemas.microsoft.com/office/drawing/2014/main" id="{0E3C183E-928B-4518-8F85-B32C019589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133207"/>
              </p:ext>
            </p:extLst>
          </p:nvPr>
        </p:nvGraphicFramePr>
        <p:xfrm>
          <a:off x="482203" y="642938"/>
          <a:ext cx="8179594" cy="3286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Wat is het doel van het interview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rtlCol="0" anchor="ctr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Wat is het doel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Hoe ga je het uitwerken                    ( per vraag, onderwerp etc.)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10" name="Titel 2"/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Bestudeer je onderwerp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rtlCol="0" anchor="ctr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Verslagen / boeken die betrekking hebben op je onderwerp van te voren bestuderen</a:t>
            </a:r>
          </a:p>
          <a:p>
            <a:pPr marL="274320" indent="-274320"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Door een goede voorbereiding kun je een goede keuze maken wie je wilt vragen voor je interview</a:t>
            </a:r>
          </a:p>
          <a:p>
            <a:pPr marL="0" indent="0" fontAlgn="auto">
              <a:spcAft>
                <a:spcPts val="0"/>
              </a:spcAft>
              <a:buFont typeface="Symbol" pitchFamily="18" charset="2"/>
              <a:buNone/>
              <a:defRPr/>
            </a:pPr>
            <a:endParaRPr lang="nl-NL" dirty="0">
              <a:solidFill>
                <a:srgbClr val="FFFFFF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Isosceles Triangle 8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34" name="Titel 2"/>
          <p:cNvSpPr>
            <a:spLocks noGrp="1"/>
          </p:cNvSpPr>
          <p:nvPr>
            <p:ph type="title"/>
          </p:nvPr>
        </p:nvSpPr>
        <p:spPr>
          <a:xfrm>
            <a:off x="508000" y="609599"/>
            <a:ext cx="3199904" cy="554566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Kies een geïnterviewde</a:t>
            </a: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rtlCol="0" anchor="ctr">
            <a:normAutofit/>
          </a:bodyPr>
          <a:lstStyle/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De geïnterviewde  moet bereid zijn mee te werken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Kan voldoende, belangrijke informatie geven</a:t>
            </a:r>
          </a:p>
          <a:p>
            <a:pPr marL="274320" indent="-274320" fontAlgn="auto">
              <a:spcAft>
                <a:spcPts val="0"/>
              </a:spcAft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Geef bij aanvraag voor het interview aan: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Waar het interview over gaat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Meewerken  aan het interview is vrijwillig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Wat je met de gegevens gaat doen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Tijdsduur interview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nl-NL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Maak een vragenlijst</a:t>
            </a:r>
            <a:b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457" name="Tijdelijke aanduiding voor inhoud 1"/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nl-NL" sz="2000" dirty="0">
              <a:solidFill>
                <a:srgbClr val="FFFFFF"/>
              </a:solidFill>
              <a:latin typeface="Calibri" panose="020F0502020204030204" pitchFamily="34" charset="0"/>
            </a:endParaRPr>
          </a:p>
          <a:p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Structureer de vragenlijst naar onderwerp die belangrijk zijn voor jouw verslag of werkstuk</a:t>
            </a:r>
          </a:p>
          <a:p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Plaats de gespreksonderwerpen in een logische volgorde</a:t>
            </a:r>
          </a:p>
          <a:p>
            <a:r>
              <a:rPr lang="nl-NL" sz="2000" dirty="0">
                <a:solidFill>
                  <a:srgbClr val="FFFFFF"/>
                </a:solidFill>
                <a:latin typeface="Calibri" panose="020F0502020204030204" pitchFamily="34" charset="0"/>
              </a:rPr>
              <a:t>Stel alleen open vragen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609599"/>
            <a:ext cx="2882531" cy="5545667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</a:rPr>
              <a:t>Opbouw vragenlijst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87063" y="609600"/>
            <a:ext cx="4133472" cy="554566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Introductie vragen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Om de geïnterviewde op zijn/haar gemak te stellen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 BV. Kunt u iets over uzelf vertellen?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Hoofdvragen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Vragen gerelateerd aan je verslag of werkstuk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Hier gaat het om, informatie die je nodig hebt.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Afsluitende vragen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Om afstand van je geïnterviewde te creëren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Je sluit hiermee het gesprek af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dirty="0">
                <a:solidFill>
                  <a:srgbClr val="FFFFFF"/>
                </a:solidFill>
                <a:latin typeface="Calibri" panose="020F0502020204030204" pitchFamily="34" charset="0"/>
              </a:rPr>
              <a:t>Bv: Hoe ziet u de toekomst t.a.v. het onderwerp.</a:t>
            </a:r>
          </a:p>
        </p:txBody>
      </p:sp>
    </p:spTree>
    <p:extLst>
      <p:ext uri="{BB962C8B-B14F-4D97-AF65-F5344CB8AC3E}">
        <p14:creationId xmlns:p14="http://schemas.microsoft.com/office/powerpoint/2010/main" val="1551271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486" name="Rectangle 136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487" name="Group 138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4303" y="-8467"/>
            <a:ext cx="3575050" cy="6866467"/>
            <a:chOff x="7425267" y="-8467"/>
            <a:chExt cx="4766733" cy="6866467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Isosceles Triangle 143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6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7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8" name="Isosceles Triangle 147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482" name="Titel 2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>
                <a:solidFill>
                  <a:schemeClr val="accent1">
                    <a:lumMod val="75000"/>
                  </a:schemeClr>
                </a:solidFill>
              </a:rPr>
              <a:t>Uitvoering van het interview</a:t>
            </a:r>
          </a:p>
        </p:txBody>
      </p:sp>
      <p:sp>
        <p:nvSpPr>
          <p:cNvPr id="20488" name="Rectangle 149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6968" y="0"/>
            <a:ext cx="483703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484" name="Tijdelijke aanduiding voor inhoud 1">
            <a:extLst>
              <a:ext uri="{FF2B5EF4-FFF2-40B4-BE49-F238E27FC236}">
                <a16:creationId xmlns:a16="http://schemas.microsoft.com/office/drawing/2014/main" id="{81501445-FBA4-4CF1-BCE5-BEA5ED6C17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12444"/>
              </p:ext>
            </p:extLst>
          </p:nvPr>
        </p:nvGraphicFramePr>
        <p:xfrm>
          <a:off x="3639407" y="944564"/>
          <a:ext cx="5019610" cy="482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1" ma:contentTypeDescription="Een nieuw document maken." ma:contentTypeScope="" ma:versionID="be347a3661c201bdaba1158c622a009c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9677344e0c4e757849032e7e67c918ab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63105F-E459-4148-8AAB-FAF2844C9D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C0961C-55CF-4D95-AEC9-03A6B90DEBFD}">
  <ds:schemaRefs>
    <ds:schemaRef ds:uri="0bfbde32-856c-4dfd-bc38-4322d606c322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169eb86d-0fb8-4364-bb17-d27f6b2029d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05B23E6-DCAC-47E2-A7FC-0510BD799B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576</Words>
  <Application>Microsoft Office PowerPoint</Application>
  <PresentationFormat>Diavoorstelling (4:3)</PresentationFormat>
  <Paragraphs>108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Candara</vt:lpstr>
      <vt:lpstr>Symbol</vt:lpstr>
      <vt:lpstr>Trebuchet MS</vt:lpstr>
      <vt:lpstr>Wingdings</vt:lpstr>
      <vt:lpstr>Wingdings 3</vt:lpstr>
      <vt:lpstr>Facet</vt:lpstr>
      <vt:lpstr>Interview</vt:lpstr>
      <vt:lpstr>Interview bestaat uit drie onderdelen</vt:lpstr>
      <vt:lpstr>Voorbereiding</vt:lpstr>
      <vt:lpstr>Wat is het doel van het interview</vt:lpstr>
      <vt:lpstr>Bestudeer je onderwerp</vt:lpstr>
      <vt:lpstr>Kies een geïnterviewde      </vt:lpstr>
      <vt:lpstr>Maak een vragenlijst </vt:lpstr>
      <vt:lpstr>Opbouw vragenlijst</vt:lpstr>
      <vt:lpstr>Uitvoering van het interview</vt:lpstr>
      <vt:lpstr>Inleiding van het gesprek</vt:lpstr>
      <vt:lpstr>Het gesprek</vt:lpstr>
      <vt:lpstr>Het gesprek</vt:lpstr>
      <vt:lpstr>Afsluiten van het gesprek</vt:lpstr>
      <vt:lpstr>Verslaglegging</vt:lpstr>
      <vt:lpstr>Schrijftips</vt:lpstr>
      <vt:lpstr>Wat te doen bij een zwijgzaam iemand</vt:lpstr>
      <vt:lpstr>Wat te doen bij iemand die te uitvoerig antwoordt</vt:lpstr>
      <vt:lpstr>Stel geen:</vt:lpstr>
      <vt:lpstr> Extra informatie kun je vinden op: 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</dc:title>
  <dc:creator>Fluit-van der Molen, Gerda</dc:creator>
  <cp:lastModifiedBy>Ester Varwijk</cp:lastModifiedBy>
  <cp:revision>3</cp:revision>
  <dcterms:created xsi:type="dcterms:W3CDTF">2020-01-04T15:36:00Z</dcterms:created>
  <dcterms:modified xsi:type="dcterms:W3CDTF">2020-03-05T10:30:20Z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