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b="0" dirty="0" smtClean="0"/>
              <a:t>Vrij nemen’ is iets anders dan ‘de trein nemen’</a:t>
            </a:r>
          </a:p>
          <a:p>
            <a:r>
              <a:rPr lang="nl-NL" dirty="0" smtClean="0"/>
              <a:t>Onderwerp </a:t>
            </a:r>
            <a:r>
              <a:rPr lang="nl-NL" b="1" dirty="0" smtClean="0"/>
              <a:t>tas is enkelvoud</a:t>
            </a:r>
            <a:r>
              <a:rPr lang="nl-NL" dirty="0" smtClean="0"/>
              <a:t>, onderwerp </a:t>
            </a:r>
            <a:r>
              <a:rPr lang="nl-NL" b="1" dirty="0" smtClean="0"/>
              <a:t>jassen is meervoud</a:t>
            </a:r>
            <a:r>
              <a:rPr lang="nl-NL" dirty="0" smtClean="0"/>
              <a:t>. Juist is: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Je tas is hier en de jassen zijn daar.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b="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716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i="1" dirty="0" smtClean="0"/>
              <a:t>Deze film’ </a:t>
            </a:r>
            <a:r>
              <a:rPr lang="nl-NL" dirty="0" smtClean="0"/>
              <a:t>is in de </a:t>
            </a:r>
            <a:r>
              <a:rPr lang="nl-NL" b="1" dirty="0" smtClean="0"/>
              <a:t>eerste zin </a:t>
            </a:r>
            <a:r>
              <a:rPr lang="nl-NL" b="1" u="sng" dirty="0" smtClean="0"/>
              <a:t>onderwerp</a:t>
            </a:r>
            <a:r>
              <a:rPr lang="nl-NL" dirty="0" smtClean="0"/>
              <a:t>, in de </a:t>
            </a:r>
            <a:r>
              <a:rPr lang="nl-NL" b="1" dirty="0" smtClean="0"/>
              <a:t>tweede zin </a:t>
            </a:r>
            <a:r>
              <a:rPr lang="nl-NL" b="1" u="sng" dirty="0" smtClean="0"/>
              <a:t>lijdend voorwerp</a:t>
            </a:r>
            <a:r>
              <a:rPr lang="nl-NL" dirty="0" smtClean="0"/>
              <a:t>. Juist is: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nl-NL" dirty="0" smtClean="0"/>
              <a:t>Deze film is spannend en die geven we jou voor je verjaardag.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0376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 smtClean="0"/>
              <a:t>Gebruik een komma </a:t>
            </a:r>
            <a:r>
              <a:rPr lang="nl-NL" dirty="0" smtClean="0"/>
              <a:t>of </a:t>
            </a:r>
            <a:r>
              <a:rPr lang="nl-NL" b="1" dirty="0" smtClean="0"/>
              <a:t>gebruik twee zinnen</a:t>
            </a:r>
            <a:r>
              <a:rPr lang="nl-NL" dirty="0" smtClean="0"/>
              <a:t>. </a:t>
            </a:r>
          </a:p>
          <a:p>
            <a:r>
              <a:rPr lang="nl-NL" dirty="0" smtClean="0"/>
              <a:t>Tip: zorg dat je zin een onderwerp heeft.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751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Zet een bijzin voorin of achterin je samengestelde zin.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949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Haal de bijzinnen uit elkaar en zet ze achter elkaar.</a:t>
            </a:r>
          </a:p>
          <a:p>
            <a:pPr marL="571500" indent="-571500"/>
            <a:r>
              <a:rPr lang="nl-NL" dirty="0" smtClean="0"/>
              <a:t>Ik vind dat de vergunning van een fokker moet worden ingetrokken als hij zijn honden te ver doorfokt.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DA6F7-488D-4D70-B623-C9D1EC33E68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76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Zinsbouw van samengestelde zinnen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Foute of lelijke formuleringen met bijzinnen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/>
              <a:t>De bijzin staat onnodig middenin de hoofdzin.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De vergunning van een fokker moet </a:t>
            </a:r>
            <a:r>
              <a:rPr lang="nl-NL" b="1" dirty="0"/>
              <a:t>als hij honden te ver doorfokt</a:t>
            </a:r>
            <a:r>
              <a:rPr lang="nl-NL" dirty="0"/>
              <a:t>,</a:t>
            </a:r>
            <a:r>
              <a:rPr lang="nl-NL" b="1" dirty="0"/>
              <a:t> </a:t>
            </a:r>
            <a:r>
              <a:rPr lang="nl-NL" dirty="0"/>
              <a:t>worden ingetrokken.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90129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staat </a:t>
            </a:r>
            <a:r>
              <a:rPr lang="nl-NL" u="sng" dirty="0"/>
              <a:t>een bijzin ín de bijzin.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Ik vind </a:t>
            </a:r>
            <a:r>
              <a:rPr lang="nl-NL" b="1" dirty="0"/>
              <a:t>dat als </a:t>
            </a:r>
            <a:r>
              <a:rPr lang="nl-NL" dirty="0"/>
              <a:t>een fokker honden te ver doorfokt zijn vergunning ingetrokken moet worden. </a:t>
            </a:r>
          </a:p>
          <a:p>
            <a:endParaRPr lang="nl-NL" sz="1600" dirty="0"/>
          </a:p>
          <a:p>
            <a:pPr marL="571500" indent="-571500"/>
            <a:r>
              <a:rPr lang="nl-NL" dirty="0" smtClean="0"/>
              <a:t>Ik </a:t>
            </a:r>
            <a:r>
              <a:rPr lang="nl-NL" dirty="0"/>
              <a:t>vind dat de vergunning van een fokker moet worden ingetrokken als hij zijn honden te ver doorfokt.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994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‘Geachte klant,</a:t>
            </a:r>
          </a:p>
          <a:p>
            <a:pPr marL="0" indent="0">
              <a:buNone/>
            </a:pPr>
            <a:r>
              <a:rPr lang="nl-NL" dirty="0" smtClean="0"/>
              <a:t>Klachten over kleding die in de opruiming is gekocht kunnen helaas niet in behandeling worden genomen en mogen niet worden geruild!’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‘De groep uit het westen gooide met stenen en beschadigde auto’s.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4473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Je formuleert een correcte samengestelde zin.</a:t>
            </a:r>
          </a:p>
          <a:p>
            <a:r>
              <a:rPr lang="nl-NL" dirty="0" smtClean="0"/>
              <a:t>Inversie</a:t>
            </a:r>
          </a:p>
          <a:p>
            <a:r>
              <a:rPr lang="nl-NL" dirty="0" smtClean="0"/>
              <a:t>Samentrekking</a:t>
            </a:r>
          </a:p>
          <a:p>
            <a:r>
              <a:rPr lang="nl-NL" dirty="0" smtClean="0"/>
              <a:t>Lelijke formuleringen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Inversie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In een ‘gewone’ zin staat het onderwerp vóór de persoonsvorm</a:t>
            </a:r>
          </a:p>
          <a:p>
            <a:pPr marL="571500" indent="-571500"/>
            <a:r>
              <a:rPr lang="nl-NL" dirty="0"/>
              <a:t>Ik ga morgen naar school.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Bij </a:t>
            </a:r>
            <a:r>
              <a:rPr lang="nl-NL" b="1" dirty="0"/>
              <a:t>inversie</a:t>
            </a:r>
            <a:r>
              <a:rPr lang="nl-NL" dirty="0"/>
              <a:t> staat een ander zinsdeel vooraan in de zin:</a:t>
            </a:r>
          </a:p>
          <a:p>
            <a:pPr marL="571500" indent="-571500"/>
            <a:r>
              <a:rPr lang="nl-NL" dirty="0"/>
              <a:t>Morgen ga ik naar school.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Foutieve inversie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Morgen vertrek ik en ga ik vanmiddag inpakken.</a:t>
            </a:r>
          </a:p>
          <a:p>
            <a:pPr marL="571500" indent="-571500"/>
            <a:r>
              <a:rPr lang="nl-NL" dirty="0"/>
              <a:t>Morgen vertrek ik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b="1" dirty="0"/>
              <a:t>inversie.</a:t>
            </a:r>
          </a:p>
          <a:p>
            <a:pPr marL="571500" indent="-571500"/>
            <a:r>
              <a:rPr lang="nl-NL" dirty="0"/>
              <a:t>Ga ik vanmiddag inpakken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b="1" dirty="0"/>
              <a:t>inversiefout.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643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Samentrekking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/>
            <a:r>
              <a:rPr lang="nl-NL" dirty="0"/>
              <a:t>Ik trek mijn shirt en broek aan.</a:t>
            </a:r>
          </a:p>
          <a:p>
            <a:pPr marL="571500" indent="-571500"/>
            <a:r>
              <a:rPr lang="nl-NL" dirty="0"/>
              <a:t>Ik trek mijn shirt aan en </a:t>
            </a:r>
            <a:r>
              <a:rPr lang="nl-NL" u="sng" dirty="0"/>
              <a:t>ik trek mijn</a:t>
            </a:r>
            <a:r>
              <a:rPr lang="nl-NL" dirty="0"/>
              <a:t> broek </a:t>
            </a:r>
            <a:r>
              <a:rPr lang="nl-NL" u="sng" dirty="0"/>
              <a:t>aan</a:t>
            </a:r>
            <a:r>
              <a:rPr lang="nl-NL" dirty="0"/>
              <a:t>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111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Foutieve samentrekking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/>
              <a:t>Verschillende betekenis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We nemen een dagje vrij en de trein naar Amsterdam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u="sng" dirty="0"/>
              <a:t>Verschillende </a:t>
            </a:r>
            <a:r>
              <a:rPr lang="nl-NL" u="sng" dirty="0" smtClean="0"/>
              <a:t>vormen (enkelvoud en meervoud)</a:t>
            </a:r>
            <a:endParaRPr lang="nl-NL" u="sng" dirty="0"/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Je tas is hier en de jassen daar.</a:t>
            </a:r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7083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Foutieve samentrekking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/>
              <a:t>Grammaticale functie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Deze film is spannend en geven we jou voor je verjaardag.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18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Foute of lelijke formuleringen met bijzinnen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bijzin staat los van de hoofdzin waarbij hij hoort</a:t>
            </a:r>
          </a:p>
          <a:p>
            <a:endParaRPr lang="nl-NL" sz="1600" dirty="0"/>
          </a:p>
          <a:p>
            <a:pPr marL="0" indent="0">
              <a:buNone/>
            </a:pPr>
            <a:r>
              <a:rPr lang="nl-NL" dirty="0"/>
              <a:t>Veel honden lijden aan erfelijke ziekten of afwijkingen. Doordat ze veel te ver zijn doorgefokt.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09012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7" ma:contentTypeDescription="Een nieuw document maken." ma:contentTypeScope="" ma:versionID="29efb9311dc7e16ef24fe9c0ddd46091">
  <xsd:schema xmlns:xsd="http://www.w3.org/2001/XMLSchema" xmlns:xs="http://www.w3.org/2001/XMLSchema" xmlns:p="http://schemas.microsoft.com/office/2006/metadata/properties" xmlns:ns3="5cdedd98-05a6-4844-a2be-4403c98339c5" targetNamespace="http://schemas.microsoft.com/office/2006/metadata/properties" ma:root="true" ma:fieldsID="c0e64ec99bee8d3a389d78b6c44c6581" ns3:_="">
    <xsd:import namespace="5cdedd98-05a6-4844-a2be-4403c98339c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107097-DE74-4423-B232-BFBA245C24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FEFB128-31DB-41A6-8A49-BB41C0442B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03AE08-9E19-417C-AF74-9A439668729C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5cdedd98-05a6-4844-a2be-4403c98339c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423</Words>
  <Application>Microsoft Office PowerPoint</Application>
  <PresentationFormat>Diavoorstelling (4:3)</PresentationFormat>
  <Paragraphs>64</Paragraphs>
  <Slides>11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PowerPoint-presentatie</vt:lpstr>
      <vt:lpstr>Inleiding</vt:lpstr>
      <vt:lpstr>Inhoud</vt:lpstr>
      <vt:lpstr>Inversie</vt:lpstr>
      <vt:lpstr>Foutieve inversie</vt:lpstr>
      <vt:lpstr>Samentrekking</vt:lpstr>
      <vt:lpstr>Foutieve samentrekking</vt:lpstr>
      <vt:lpstr>Foutieve samentrekking</vt:lpstr>
      <vt:lpstr>Foute of lelijke formuleringen met bijzinnen </vt:lpstr>
      <vt:lpstr>Foute of lelijke formuleringen met bijzinnen 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19</cp:revision>
  <dcterms:created xsi:type="dcterms:W3CDTF">2013-11-15T15:05:42Z</dcterms:created>
  <dcterms:modified xsi:type="dcterms:W3CDTF">2020-03-01T20:57:32Z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