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4"/>
  </p:notesMasterIdLst>
  <p:sldIdLst>
    <p:sldId id="361" r:id="rId7"/>
    <p:sldId id="364" r:id="rId8"/>
    <p:sldId id="365" r:id="rId9"/>
    <p:sldId id="366" r:id="rId10"/>
    <p:sldId id="367" r:id="rId11"/>
    <p:sldId id="368" r:id="rId12"/>
    <p:sldId id="369" r:id="rId13"/>
    <p:sldId id="371" r:id="rId14"/>
    <p:sldId id="374" r:id="rId15"/>
    <p:sldId id="370" r:id="rId16"/>
    <p:sldId id="372" r:id="rId17"/>
    <p:sldId id="373" r:id="rId18"/>
    <p:sldId id="378" r:id="rId19"/>
    <p:sldId id="375" r:id="rId20"/>
    <p:sldId id="376" r:id="rId21"/>
    <p:sldId id="377" r:id="rId22"/>
    <p:sldId id="320" r:id="rId23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18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68FF-7493-4714-AF41-6D3DBDD2E786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28A0-1126-4A52-AAFF-F91335C59B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40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9455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553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15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291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613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62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45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34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30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293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693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162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78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07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241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35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97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49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00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92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15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9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66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8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76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38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72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8E36-F41B-4C33-A13E-A0692A1C0804}" type="datetimeFigureOut">
              <a:rPr lang="nl-NL" smtClean="0"/>
              <a:t>27-2-2020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68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FEDED-4414-468B-BB04-767252377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98264"/>
            <a:ext cx="7772400" cy="887223"/>
          </a:xfrm>
        </p:spPr>
        <p:txBody>
          <a:bodyPr>
            <a:normAutofit fontScale="90000"/>
          </a:bodyPr>
          <a:lstStyle/>
          <a:p>
            <a:r>
              <a:rPr lang="nl-NL"/>
              <a:t>Staal klas 3 periode 3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6AA20E-7DEA-4D03-96F2-2A7357C87D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88"/>
          <a:stretch/>
        </p:blipFill>
        <p:spPr>
          <a:xfrm>
            <a:off x="0" y="1611000"/>
            <a:ext cx="9144000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1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39207CE-1578-40BB-B939-EA200C86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" y="128589"/>
            <a:ext cx="6462713" cy="562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8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2CD03CC-C27E-497D-A5A9-0B90A6A90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7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3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54BFC45-71D1-4492-9C7C-2919B8637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285"/>
            <a:ext cx="9144000" cy="271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5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99C12A-DF87-4739-B807-C8ADEAA4A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6" y="0"/>
            <a:ext cx="90818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22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D608086-E116-405E-A706-C0DEAA365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7836" y="195146"/>
            <a:ext cx="9144000" cy="646770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83D7206-F88E-4007-8F69-AA2199C8E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532" y="4940822"/>
            <a:ext cx="5240632" cy="69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8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EC9435C-B065-4A90-9FEB-D860C8D1B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84"/>
            <a:ext cx="9144000" cy="533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6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087F45B-B1CE-4447-928D-4BE82FE5F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10" y="0"/>
            <a:ext cx="7469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2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87055"/>
            <a:ext cx="7886700" cy="4689908"/>
          </a:xfrm>
        </p:spPr>
        <p:txBody>
          <a:bodyPr>
            <a:normAutofit/>
          </a:bodyPr>
          <a:lstStyle/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  <p:pic>
        <p:nvPicPr>
          <p:cNvPr id="5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0CC26A4-4D60-4C6E-B39A-DC9367E49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943"/>
            <a:ext cx="8183959" cy="494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87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FEF3739-5925-4974-9E2E-A5E25B3B6A0B}"/>
              </a:ext>
            </a:extLst>
          </p:cNvPr>
          <p:cNvSpPr txBox="1"/>
          <p:nvPr/>
        </p:nvSpPr>
        <p:spPr>
          <a:xfrm>
            <a:off x="1161142" y="2075543"/>
            <a:ext cx="6560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>
                <a:solidFill>
                  <a:srgbClr val="FF0000"/>
                </a:solidFill>
              </a:rPr>
              <a:t>Staal in de bouw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743E3E-AC63-489C-92DE-CD849939576A}"/>
              </a:ext>
            </a:extLst>
          </p:cNvPr>
          <p:cNvSpPr txBox="1"/>
          <p:nvPr/>
        </p:nvSpPr>
        <p:spPr>
          <a:xfrm>
            <a:off x="566055" y="3832945"/>
            <a:ext cx="9289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Waar denken we aan?</a:t>
            </a:r>
          </a:p>
        </p:txBody>
      </p:sp>
    </p:spTree>
    <p:extLst>
      <p:ext uri="{BB962C8B-B14F-4D97-AF65-F5344CB8AC3E}">
        <p14:creationId xmlns:p14="http://schemas.microsoft.com/office/powerpoint/2010/main" val="2599703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80D048B-494B-4A66-8D1B-BD45AAC137F9}"/>
              </a:ext>
            </a:extLst>
          </p:cNvPr>
          <p:cNvSpPr txBox="1"/>
          <p:nvPr/>
        </p:nvSpPr>
        <p:spPr>
          <a:xfrm>
            <a:off x="861559" y="1109436"/>
            <a:ext cx="58347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Staal constructies</a:t>
            </a:r>
          </a:p>
          <a:p>
            <a:r>
              <a:rPr lang="nl-NL" sz="3200" dirty="0"/>
              <a:t>Hoofddraagconstructies.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3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 err="1"/>
              <a:t>Facades</a:t>
            </a:r>
            <a:r>
              <a:rPr lang="nl-NL" sz="2800" dirty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Trappen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Bordessen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Hekwerken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Betonstaal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800" dirty="0"/>
              <a:t>Sierelementen</a:t>
            </a:r>
          </a:p>
          <a:p>
            <a:endParaRPr lang="nl-NL" sz="2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6A78FB1-A72B-4FCE-B29C-CA91A2B45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028" y="1330571"/>
            <a:ext cx="2800458" cy="456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80D048B-494B-4A66-8D1B-BD45AAC137F9}"/>
              </a:ext>
            </a:extLst>
          </p:cNvPr>
          <p:cNvSpPr txBox="1"/>
          <p:nvPr/>
        </p:nvSpPr>
        <p:spPr>
          <a:xfrm>
            <a:off x="1313996" y="999899"/>
            <a:ext cx="5834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Staal constructies</a:t>
            </a:r>
          </a:p>
          <a:p>
            <a:endParaRPr lang="nl-NL" sz="28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8D78DBB-725F-45CE-9F6E-641490B81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" y="731053"/>
            <a:ext cx="7772763" cy="525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13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766EC439-325A-448A-ACE8-EDA9E2402CC3}"/>
              </a:ext>
            </a:extLst>
          </p:cNvPr>
          <p:cNvSpPr txBox="1"/>
          <p:nvPr/>
        </p:nvSpPr>
        <p:spPr>
          <a:xfrm>
            <a:off x="147638" y="90488"/>
            <a:ext cx="48638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Toepassingen stalen kolomskelet</a:t>
            </a:r>
          </a:p>
          <a:p>
            <a:r>
              <a:rPr lang="nl-NL" dirty="0"/>
              <a:t>Waar:</a:t>
            </a:r>
          </a:p>
          <a:p>
            <a:endParaRPr lang="nl-NL" dirty="0"/>
          </a:p>
          <a:p>
            <a:r>
              <a:rPr lang="nl-NL" dirty="0"/>
              <a:t>-	Klein en grootschalige bouw</a:t>
            </a:r>
          </a:p>
          <a:p>
            <a:r>
              <a:rPr lang="nl-NL" dirty="0"/>
              <a:t>-	Laagbouw (hallen, kantoren, zalen,</a:t>
            </a:r>
          </a:p>
          <a:p>
            <a:r>
              <a:rPr lang="nl-NL" dirty="0"/>
              <a:t>	Kiosken paviljoens)</a:t>
            </a:r>
          </a:p>
          <a:p>
            <a:r>
              <a:rPr lang="nl-NL" dirty="0"/>
              <a:t>-	Verdieping bouw: halen en kantoren</a:t>
            </a:r>
          </a:p>
          <a:p>
            <a:r>
              <a:rPr lang="nl-NL" dirty="0"/>
              <a:t>-	Hoogbouw Utiliteitsbouw (kantoren)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0138BE-1C97-4F07-ABF6-065B16388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06" y="2537499"/>
            <a:ext cx="4920970" cy="41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32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4B895A-B7C6-4667-9CF4-5F94CE7A8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012" y="833496"/>
            <a:ext cx="5372100" cy="272415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1CC1F7B-3EA7-4866-A554-6BAF83941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" y="4195764"/>
            <a:ext cx="3767139" cy="25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9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F3735E4-DEB4-401E-82DB-B073809A3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8" y="100012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0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B38C0A-B1F6-4752-BDEE-300CA054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2103665"/>
            <a:ext cx="3971037" cy="265066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214D7E3B-A6F8-4DE4-813B-BFCEB8AC2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362" y="2041650"/>
            <a:ext cx="3971037" cy="277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C87CF65-4B31-42AA-BFCA-2EA72CB06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70" y="593003"/>
            <a:ext cx="70675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633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athena xmlns="http://schemas.microsoft.com/edu/athena" version="0.1.3885.0">
  <media embedded="true" recordStart="0" recordEnd="58650" recordLength="58650" start="0" end="58650" audioFormat="{00001610-0000-0010-8000-00AA00389B71}" audioRate="44100" muted="false" volume="0.8" fadeIn="0" fadeOut="0" videoFormat="{34363248-0000-0010-8000-00AA00389B71}" videoRate="10" videoWidth="1116" videoHeight="740"/>
</athen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0" ma:contentTypeDescription="Een nieuw document maken." ma:contentTypeScope="" ma:versionID="c1b820b6850c52e119cf6440fa5a7a42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896d987df6a18a73936001a56c79dc4a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athena xmlns="http://schemas.microsoft.com/edu/athena" version="0.1.3885.0">
  <timings duration="58650"/>
</athen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C51A3-1775-4FFA-A6D1-ACB95496A238}">
  <ds:schemaRefs>
    <ds:schemaRef ds:uri="cdb57d31-47ec-465d-bfe9-1394de3bb8b1"/>
    <ds:schemaRef ds:uri="http://purl.org/dc/terms/"/>
    <ds:schemaRef ds:uri="http://schemas.microsoft.com/office/2006/documentManagement/types"/>
    <ds:schemaRef ds:uri="1e3ce222-b516-4c4d-b8c8-4bdfb41128c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2E6CD9-450D-4670-B8BB-D24EB6587BEC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601F8DC4-E8DF-47A9-99BD-0B0C3DA12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1D390FB-D3A6-4732-ABA0-A97B5538A62F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2BA33BDA-10E4-4BD3-923B-066D174D8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82</Words>
  <Application>Microsoft Office PowerPoint</Application>
  <PresentationFormat>Diavoorstelling (4:3)</PresentationFormat>
  <Paragraphs>42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Trebuchet MS</vt:lpstr>
      <vt:lpstr>Kantoorthema</vt:lpstr>
      <vt:lpstr>Staal klas 3 periode 3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Staal klas 3 periode 3</dc:title>
  <dc:creator>Lewering, Willem</dc:creator>
  <cp:lastModifiedBy>Ouden, Richard den</cp:lastModifiedBy>
  <cp:revision>5</cp:revision>
  <dcterms:created xsi:type="dcterms:W3CDTF">2020-02-27T06:06:02Z</dcterms:created>
  <dcterms:modified xsi:type="dcterms:W3CDTF">2020-02-27T09:14:09Z</dcterms:modified>
</cp:coreProperties>
</file>