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A37D1B11-1AB1-4DD8-B1E6-B06F1B83C8C7}"/>
    <pc:docChg chg="modSld">
      <pc:chgData name="Stijn Weijermars" userId="e364d0b9-009e-4116-b78a-a86aed516e71" providerId="ADAL" clId="{A37D1B11-1AB1-4DD8-B1E6-B06F1B83C8C7}" dt="2020-02-04T15:43:10.296" v="3" actId="20577"/>
      <pc:docMkLst>
        <pc:docMk/>
      </pc:docMkLst>
      <pc:sldChg chg="modSp">
        <pc:chgData name="Stijn Weijermars" userId="e364d0b9-009e-4116-b78a-a86aed516e71" providerId="ADAL" clId="{A37D1B11-1AB1-4DD8-B1E6-B06F1B83C8C7}" dt="2020-02-04T15:43:10.296" v="3" actId="20577"/>
        <pc:sldMkLst>
          <pc:docMk/>
          <pc:sldMk cId="4159768415" sldId="256"/>
        </pc:sldMkLst>
        <pc:spChg chg="mod">
          <ac:chgData name="Stijn Weijermars" userId="e364d0b9-009e-4116-b78a-a86aed516e71" providerId="ADAL" clId="{A37D1B11-1AB1-4DD8-B1E6-B06F1B83C8C7}" dt="2020-02-04T15:43:10.296" v="3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Stijn Weijermars" userId="e364d0b9-009e-4116-b78a-a86aed516e71" providerId="ADAL" clId="{A62E6EA1-5341-4B55-A955-44977C8EBDAB}"/>
    <pc:docChg chg="undo custSel modSld">
      <pc:chgData name="Stijn Weijermars" userId="e364d0b9-009e-4116-b78a-a86aed516e71" providerId="ADAL" clId="{A62E6EA1-5341-4B55-A955-44977C8EBDAB}" dt="2020-02-02T11:38:29.016" v="308" actId="1035"/>
      <pc:docMkLst>
        <pc:docMk/>
      </pc:docMkLst>
      <pc:sldChg chg="modSp">
        <pc:chgData name="Stijn Weijermars" userId="e364d0b9-009e-4116-b78a-a86aed516e71" providerId="ADAL" clId="{A62E6EA1-5341-4B55-A955-44977C8EBDAB}" dt="2020-02-02T11:38:29.016" v="308" actId="1035"/>
        <pc:sldMkLst>
          <pc:docMk/>
          <pc:sldMk cId="4159768415" sldId="256"/>
        </pc:sldMkLst>
        <pc:spChg chg="mod">
          <ac:chgData name="Stijn Weijermars" userId="e364d0b9-009e-4116-b78a-a86aed516e71" providerId="ADAL" clId="{A62E6EA1-5341-4B55-A955-44977C8EBDAB}" dt="2020-02-02T11:15:24.567" v="119" actId="2057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Stijn Weijermars" userId="e364d0b9-009e-4116-b78a-a86aed516e71" providerId="ADAL" clId="{A62E6EA1-5341-4B55-A955-44977C8EBDAB}" dt="2020-02-02T11:16:25.721" v="208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Stijn Weijermars" userId="e364d0b9-009e-4116-b78a-a86aed516e71" providerId="ADAL" clId="{A62E6EA1-5341-4B55-A955-44977C8EBDAB}" dt="2020-02-02T11:38:21.489" v="304" actId="1036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Stijn Weijermars" userId="e364d0b9-009e-4116-b78a-a86aed516e71" providerId="ADAL" clId="{A62E6EA1-5341-4B55-A955-44977C8EBDAB}" dt="2020-02-02T11:38:07.961" v="295" actId="2057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Stijn Weijermars" userId="e364d0b9-009e-4116-b78a-a86aed516e71" providerId="ADAL" clId="{A62E6EA1-5341-4B55-A955-44977C8EBDAB}" dt="2020-02-02T11:38:12.622" v="298" actId="1035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Stijn Weijermars" userId="e364d0b9-009e-4116-b78a-a86aed516e71" providerId="ADAL" clId="{A62E6EA1-5341-4B55-A955-44977C8EBDAB}" dt="2020-02-02T11:10:05.531" v="3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Stijn Weijermars" userId="e364d0b9-009e-4116-b78a-a86aed516e71" providerId="ADAL" clId="{A62E6EA1-5341-4B55-A955-44977C8EBDAB}" dt="2020-02-02T11:38:29.016" v="308" actId="1035"/>
          <ac:picMkLst>
            <pc:docMk/>
            <pc:sldMk cId="4159768415" sldId="256"/>
            <ac:picMk id="3" creationId="{00000000-0000-0000-0000-000000000000}"/>
          </ac:picMkLst>
        </pc:picChg>
        <pc:picChg chg="mod">
          <ac:chgData name="Stijn Weijermars" userId="e364d0b9-009e-4116-b78a-a86aed516e71" providerId="ADAL" clId="{A62E6EA1-5341-4B55-A955-44977C8EBDAB}" dt="2020-02-02T11:38:21.489" v="304" actId="103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Stijn Weijermars" userId="e364d0b9-009e-4116-b78a-a86aed516e71" providerId="ADAL" clId="{A62E6EA1-5341-4B55-A955-44977C8EBDAB}" dt="2020-02-02T11:38:12.622" v="298" actId="1035"/>
          <ac:picMkLst>
            <pc:docMk/>
            <pc:sldMk cId="4159768415" sldId="256"/>
            <ac:picMk id="23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51ECE24F-D211-4F81-9714-4B280F14937E}"/>
    <pc:docChg chg="modSld">
      <pc:chgData name="Marieke Drabbe" userId="b9b1a049-6b87-453c-9d4e-1b3ea0ffd634" providerId="ADAL" clId="{51ECE24F-D211-4F81-9714-4B280F14937E}" dt="2020-02-14T09:01:51.645" v="13" actId="20577"/>
      <pc:docMkLst>
        <pc:docMk/>
      </pc:docMkLst>
      <pc:sldChg chg="modSp">
        <pc:chgData name="Marieke Drabbe" userId="b9b1a049-6b87-453c-9d4e-1b3ea0ffd634" providerId="ADAL" clId="{51ECE24F-D211-4F81-9714-4B280F14937E}" dt="2020-02-14T09:01:51.645" v="13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51ECE24F-D211-4F81-9714-4B280F14937E}" dt="2020-02-14T09:01:51.645" v="13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63349" y="862827"/>
            <a:ext cx="399737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inventariseren wie mogelijke opdrachtgevers zijn.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belangrijke thema’s op je specialisatie inventariseren.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in een korte pitch jullie project idee presenteren. </a:t>
            </a:r>
          </a:p>
        </p:txBody>
      </p:sp>
      <p:pic>
        <p:nvPicPr>
          <p:cNvPr id="3" name="Picture 2" descr="Afbeeldingsresultaat voor community build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5" r="20322"/>
          <a:stretch/>
        </p:blipFill>
        <p:spPr bwMode="auto">
          <a:xfrm>
            <a:off x="5517193" y="4365104"/>
            <a:ext cx="3240360" cy="202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3349" y="1958442"/>
            <a:ext cx="399737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 </a:t>
            </a:r>
            <a:r>
              <a:rPr lang="nl-NL" sz="1200" dirty="0">
                <a:ea typeface="Calibri" pitchFamily="34" charset="0"/>
                <a:cs typeface="Arial" charset="0"/>
              </a:rPr>
              <a:t>(groepsopdracht)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 2 delen: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Document van inventarisatie projecten en wensen</a:t>
            </a:r>
          </a:p>
          <a:p>
            <a:pPr marL="628650" lvl="1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Betrokken partijen</a:t>
            </a:r>
          </a:p>
          <a:p>
            <a:pPr marL="628650" lvl="1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Thema voor de community </a:t>
            </a:r>
          </a:p>
          <a:p>
            <a:pPr marL="628650" lvl="1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Planning voor de komende weken</a:t>
            </a:r>
          </a:p>
          <a:p>
            <a:pPr marL="628650" lvl="1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Eerste idee voor de activiteit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Pitch projectidee met bovenstaande onderdelen.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66248" y="3734858"/>
            <a:ext cx="3997378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Brainstorm met je groepje over jullie netwerk, wie zijn mogelijke opdrachtgevers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bij de verschillende mensen na of ze een mogelijk project met jullie willen aangaan.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Inventariseer welke mogelijke thema’s binnen jullie specialisatie een thema voor de community zouden kunnen zijn.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hoe het thema voor jullie community van belang zou kunnen zijn.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(indien mogelijk) een eerste opzet van de wensen van de opdrachtgever/project/community.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pitch met de betrokken partijen en het onderwerp van de community.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88811" y="882586"/>
            <a:ext cx="3500438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ea typeface="Calibri" pitchFamily="34" charset="0"/>
                <a:cs typeface="Arial" charset="0"/>
              </a:rPr>
              <a:t>		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/>
              <a:t>Deze opdracht maak je met je projectgroep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21-02-2020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Versie 2 02-03-2020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8811" y="2800608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IBS lessen en projecturen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specialisatie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 pitch (week 3)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8811" y="3796764"/>
            <a:ext cx="35004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Wikiwijs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75074"/>
            <a:ext cx="8028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400" dirty="0">
                <a:latin typeface="Calibri" pitchFamily="34" charset="0"/>
              </a:rPr>
              <a:t>1920_DCV_1_Inventarisatie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07944" y="884198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4218" y="203598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0321" y="3739250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73112" y="1006429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59699" y="371703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97498" y="2692373"/>
            <a:ext cx="269390" cy="26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411095-BFFD-4F82-B8B1-1DF1E0B65F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9C46EF-9302-43BB-A0BF-8ADFA4D0A2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A6FA13-F9B7-4362-8283-6BED6D820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230</Words>
  <Application>Microsoft Office PowerPoint</Application>
  <PresentationFormat>Diavoorstelling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64</cp:revision>
  <cp:lastPrinted>2014-09-03T06:23:20Z</cp:lastPrinted>
  <dcterms:created xsi:type="dcterms:W3CDTF">2014-08-31T07:53:19Z</dcterms:created>
  <dcterms:modified xsi:type="dcterms:W3CDTF">2020-02-14T09:01:58Z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