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F898B-EF3D-43A7-8F6C-F16A2FA1F643}" v="4" dt="2019-11-13T08:10:52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st, D.J.W. (Daan) van (H3A)" userId="8472505e-313e-4f72-97f8-f25a5c2b6f0e" providerId="ADAL" clId="{42B95AE5-E40E-41EB-9E80-6952F3438973}"/>
    <pc:docChg chg="undo custSel mod addSld modSld">
      <pc:chgData name="Dorst, D.J.W. (Daan) van (H3A)" userId="8472505e-313e-4f72-97f8-f25a5c2b6f0e" providerId="ADAL" clId="{42B95AE5-E40E-41EB-9E80-6952F3438973}" dt="2019-10-21T17:09:20.330" v="1881" actId="20577"/>
      <pc:docMkLst>
        <pc:docMk/>
      </pc:docMkLst>
      <pc:sldChg chg="addSp delSp modSp modTransition modAnim">
        <pc:chgData name="Dorst, D.J.W. (Daan) van (H3A)" userId="8472505e-313e-4f72-97f8-f25a5c2b6f0e" providerId="ADAL" clId="{42B95AE5-E40E-41EB-9E80-6952F3438973}" dt="2019-10-21T12:18:07.393" v="716"/>
        <pc:sldMkLst>
          <pc:docMk/>
          <pc:sldMk cId="3463477874" sldId="256"/>
        </pc:sldMkLst>
        <pc:picChg chg="add del mod">
          <ac:chgData name="Dorst, D.J.W. (Daan) van (H3A)" userId="8472505e-313e-4f72-97f8-f25a5c2b6f0e" providerId="ADAL" clId="{42B95AE5-E40E-41EB-9E80-6952F3438973}" dt="2019-10-21T12:12:38.854" v="683"/>
          <ac:picMkLst>
            <pc:docMk/>
            <pc:sldMk cId="3463477874" sldId="256"/>
            <ac:picMk id="4" creationId="{EDBBBF02-85CC-40BF-98B4-53AD2E383B8B}"/>
          </ac:picMkLst>
        </pc:picChg>
      </pc:sldChg>
      <pc:sldChg chg="modTransition">
        <pc:chgData name="Dorst, D.J.W. (Daan) van (H3A)" userId="8472505e-313e-4f72-97f8-f25a5c2b6f0e" providerId="ADAL" clId="{42B95AE5-E40E-41EB-9E80-6952F3438973}" dt="2019-10-21T12:18:15.457" v="748"/>
        <pc:sldMkLst>
          <pc:docMk/>
          <pc:sldMk cId="2937529454" sldId="257"/>
        </pc:sldMkLst>
      </pc:sldChg>
      <pc:sldChg chg="modSp modTransition">
        <pc:chgData name="Dorst, D.J.W. (Daan) van (H3A)" userId="8472505e-313e-4f72-97f8-f25a5c2b6f0e" providerId="ADAL" clId="{42B95AE5-E40E-41EB-9E80-6952F3438973}" dt="2019-10-21T12:18:27.160" v="782"/>
        <pc:sldMkLst>
          <pc:docMk/>
          <pc:sldMk cId="4235483094" sldId="258"/>
        </pc:sldMkLst>
        <pc:spChg chg="mod">
          <ac:chgData name="Dorst, D.J.W. (Daan) van (H3A)" userId="8472505e-313e-4f72-97f8-f25a5c2b6f0e" providerId="ADAL" clId="{42B95AE5-E40E-41EB-9E80-6952F3438973}" dt="2019-10-21T08:34:13.313" v="262" actId="313"/>
          <ac:spMkLst>
            <pc:docMk/>
            <pc:sldMk cId="4235483094" sldId="258"/>
            <ac:spMk id="3" creationId="{8C710B4D-4DCC-455F-8CE8-640C7667554B}"/>
          </ac:spMkLst>
        </pc:spChg>
      </pc:sldChg>
      <pc:sldChg chg="addSp delSp modSp modTransition">
        <pc:chgData name="Dorst, D.J.W. (Daan) van (H3A)" userId="8472505e-313e-4f72-97f8-f25a5c2b6f0e" providerId="ADAL" clId="{42B95AE5-E40E-41EB-9E80-6952F3438973}" dt="2019-10-21T12:18:33.925" v="814"/>
        <pc:sldMkLst>
          <pc:docMk/>
          <pc:sldMk cId="2302234053" sldId="259"/>
        </pc:sldMkLst>
        <pc:spChg chg="del">
          <ac:chgData name="Dorst, D.J.W. (Daan) van (H3A)" userId="8472505e-313e-4f72-97f8-f25a5c2b6f0e" providerId="ADAL" clId="{42B95AE5-E40E-41EB-9E80-6952F3438973}" dt="2019-10-21T12:02:00.184" v="441"/>
          <ac:spMkLst>
            <pc:docMk/>
            <pc:sldMk cId="2302234053" sldId="259"/>
            <ac:spMk id="3" creationId="{27A997E0-4FE6-4F7E-8DE0-F7C985B7B9DA}"/>
          </ac:spMkLst>
        </pc:spChg>
        <pc:picChg chg="add mod">
          <ac:chgData name="Dorst, D.J.W. (Daan) van (H3A)" userId="8472505e-313e-4f72-97f8-f25a5c2b6f0e" providerId="ADAL" clId="{42B95AE5-E40E-41EB-9E80-6952F3438973}" dt="2019-10-21T12:02:04.103" v="443" actId="14100"/>
          <ac:picMkLst>
            <pc:docMk/>
            <pc:sldMk cId="2302234053" sldId="259"/>
            <ac:picMk id="2050" creationId="{04892AF0-7BCA-4539-A7D2-0F2229404752}"/>
          </ac:picMkLst>
        </pc:picChg>
      </pc:sldChg>
      <pc:sldChg chg="addSp delSp modSp add mod modTransition setBg">
        <pc:chgData name="Dorst, D.J.W. (Daan) van (H3A)" userId="8472505e-313e-4f72-97f8-f25a5c2b6f0e" providerId="ADAL" clId="{42B95AE5-E40E-41EB-9E80-6952F3438973}" dt="2019-10-21T12:18:52.889" v="846"/>
        <pc:sldMkLst>
          <pc:docMk/>
          <pc:sldMk cId="1626064704" sldId="260"/>
        </pc:sldMkLst>
        <pc:spChg chg="mo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2" creationId="{CC2C9782-C02A-4AD6-B4FA-71B1FD41DE92}"/>
          </ac:spMkLst>
        </pc:spChg>
        <pc:spChg chg="add del mo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3" creationId="{1C807229-88C2-4BDF-AC9D-D7CEE96CA09B}"/>
          </ac:spMkLst>
        </pc:spChg>
        <pc:spChg chg="add del mod">
          <ac:chgData name="Dorst, D.J.W. (Daan) van (H3A)" userId="8472505e-313e-4f72-97f8-f25a5c2b6f0e" providerId="ADAL" clId="{42B95AE5-E40E-41EB-9E80-6952F3438973}" dt="2019-10-21T12:02:54.354" v="446" actId="478"/>
          <ac:spMkLst>
            <pc:docMk/>
            <pc:sldMk cId="1626064704" sldId="260"/>
            <ac:spMk id="4" creationId="{67E5476F-C62E-4C40-8F25-8EADDB5483F0}"/>
          </ac:spMkLst>
        </pc:spChg>
        <pc:spChg chg="add del mod">
          <ac:chgData name="Dorst, D.J.W. (Daan) van (H3A)" userId="8472505e-313e-4f72-97f8-f25a5c2b6f0e" providerId="ADAL" clId="{42B95AE5-E40E-41EB-9E80-6952F3438973}" dt="2019-10-21T12:03:00.445" v="448"/>
          <ac:spMkLst>
            <pc:docMk/>
            <pc:sldMk cId="1626064704" sldId="260"/>
            <ac:spMk id="5" creationId="{30101C2E-EE0F-43E4-BFC1-2723529E60E8}"/>
          </ac:spMkLst>
        </pc:spChg>
        <pc:spChg chg="ad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73" creationId="{3F4C104D-5F30-4811-9376-566B26E4719A}"/>
          </ac:spMkLst>
        </pc:spChg>
        <pc:spChg chg="ad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75" creationId="{0815E34B-5D02-4E01-A936-E8E1C0AB6F12}"/>
          </ac:spMkLst>
        </pc:spChg>
        <pc:spChg chg="add">
          <ac:chgData name="Dorst, D.J.W. (Daan) van (H3A)" userId="8472505e-313e-4f72-97f8-f25a5c2b6f0e" providerId="ADAL" clId="{42B95AE5-E40E-41EB-9E80-6952F3438973}" dt="2019-10-21T12:03:27.274" v="459" actId="26606"/>
          <ac:spMkLst>
            <pc:docMk/>
            <pc:sldMk cId="1626064704" sldId="260"/>
            <ac:spMk id="77" creationId="{7DE3414B-B032-4710-A468-D3285E38C5FF}"/>
          </ac:spMkLst>
        </pc:spChg>
        <pc:picChg chg="add del mod">
          <ac:chgData name="Dorst, D.J.W. (Daan) van (H3A)" userId="8472505e-313e-4f72-97f8-f25a5c2b6f0e" providerId="ADAL" clId="{42B95AE5-E40E-41EB-9E80-6952F3438973}" dt="2019-10-21T12:03:11.176" v="455"/>
          <ac:picMkLst>
            <pc:docMk/>
            <pc:sldMk cId="1626064704" sldId="260"/>
            <ac:picMk id="3074" creationId="{BBEC614C-06C1-4474-8792-1406C4C267C6}"/>
          </ac:picMkLst>
        </pc:picChg>
        <pc:picChg chg="add mod">
          <ac:chgData name="Dorst, D.J.W. (Daan) van (H3A)" userId="8472505e-313e-4f72-97f8-f25a5c2b6f0e" providerId="ADAL" clId="{42B95AE5-E40E-41EB-9E80-6952F3438973}" dt="2019-10-21T12:03:32.649" v="460" actId="14100"/>
          <ac:picMkLst>
            <pc:docMk/>
            <pc:sldMk cId="1626064704" sldId="260"/>
            <ac:picMk id="3076" creationId="{79434BDA-52B8-474E-BEC1-BEF80D3B1286}"/>
          </ac:picMkLst>
        </pc:picChg>
      </pc:sldChg>
      <pc:sldChg chg="addSp delSp modSp add mod modTransition setBg">
        <pc:chgData name="Dorst, D.J.W. (Daan) van (H3A)" userId="8472505e-313e-4f72-97f8-f25a5c2b6f0e" providerId="ADAL" clId="{42B95AE5-E40E-41EB-9E80-6952F3438973}" dt="2019-10-21T12:19:00.449" v="878"/>
        <pc:sldMkLst>
          <pc:docMk/>
          <pc:sldMk cId="2406460722" sldId="261"/>
        </pc:sldMkLst>
        <pc:spChg chg="mod">
          <ac:chgData name="Dorst, D.J.W. (Daan) van (H3A)" userId="8472505e-313e-4f72-97f8-f25a5c2b6f0e" providerId="ADAL" clId="{42B95AE5-E40E-41EB-9E80-6952F3438973}" dt="2019-10-21T12:06:03.334" v="498" actId="26606"/>
          <ac:spMkLst>
            <pc:docMk/>
            <pc:sldMk cId="2406460722" sldId="261"/>
            <ac:spMk id="2" creationId="{3B21C440-8D79-4DC6-AE2D-77B8BD5687EA}"/>
          </ac:spMkLst>
        </pc:spChg>
        <pc:spChg chg="mod">
          <ac:chgData name="Dorst, D.J.W. (Daan) van (H3A)" userId="8472505e-313e-4f72-97f8-f25a5c2b6f0e" providerId="ADAL" clId="{42B95AE5-E40E-41EB-9E80-6952F3438973}" dt="2019-10-21T12:06:12.712" v="500" actId="403"/>
          <ac:spMkLst>
            <pc:docMk/>
            <pc:sldMk cId="2406460722" sldId="261"/>
            <ac:spMk id="3" creationId="{E044D818-5242-4CEE-8B79-0A08E845DC19}"/>
          </ac:spMkLst>
        </pc:spChg>
        <pc:spChg chg="add del">
          <ac:chgData name="Dorst, D.J.W. (Daan) van (H3A)" userId="8472505e-313e-4f72-97f8-f25a5c2b6f0e" providerId="ADAL" clId="{42B95AE5-E40E-41EB-9E80-6952F3438973}" dt="2019-10-21T12:06:01.521" v="495" actId="26606"/>
          <ac:spMkLst>
            <pc:docMk/>
            <pc:sldMk cId="2406460722" sldId="261"/>
            <ac:spMk id="75" creationId="{9F2E081B-CB5A-48B7-A440-B179A2EFBCE9}"/>
          </ac:spMkLst>
        </pc:spChg>
        <pc:spChg chg="add del">
          <ac:chgData name="Dorst, D.J.W. (Daan) van (H3A)" userId="8472505e-313e-4f72-97f8-f25a5c2b6f0e" providerId="ADAL" clId="{42B95AE5-E40E-41EB-9E80-6952F3438973}" dt="2019-10-21T12:06:01.521" v="495" actId="26606"/>
          <ac:spMkLst>
            <pc:docMk/>
            <pc:sldMk cId="2406460722" sldId="261"/>
            <ac:spMk id="77" creationId="{012F442E-AE2B-4E8D-B609-E1E0A01DA023}"/>
          </ac:spMkLst>
        </pc:spChg>
        <pc:spChg chg="add del">
          <ac:chgData name="Dorst, D.J.W. (Daan) van (H3A)" userId="8472505e-313e-4f72-97f8-f25a5c2b6f0e" providerId="ADAL" clId="{42B95AE5-E40E-41EB-9E80-6952F3438973}" dt="2019-10-21T12:06:01.521" v="495" actId="26606"/>
          <ac:spMkLst>
            <pc:docMk/>
            <pc:sldMk cId="2406460722" sldId="261"/>
            <ac:spMk id="79" creationId="{85667E18-65F1-4B6C-B237-5784682F8A63}"/>
          </ac:spMkLst>
        </pc:spChg>
        <pc:spChg chg="add del">
          <ac:chgData name="Dorst, D.J.W. (Daan) van (H3A)" userId="8472505e-313e-4f72-97f8-f25a5c2b6f0e" providerId="ADAL" clId="{42B95AE5-E40E-41EB-9E80-6952F3438973}" dt="2019-10-21T12:06:03.302" v="497" actId="26606"/>
          <ac:spMkLst>
            <pc:docMk/>
            <pc:sldMk cId="2406460722" sldId="261"/>
            <ac:spMk id="81" creationId="{B87C2646-3E7F-4499-947F-BFC1165CF881}"/>
          </ac:spMkLst>
        </pc:spChg>
        <pc:spChg chg="add del">
          <ac:chgData name="Dorst, D.J.W. (Daan) van (H3A)" userId="8472505e-313e-4f72-97f8-f25a5c2b6f0e" providerId="ADAL" clId="{42B95AE5-E40E-41EB-9E80-6952F3438973}" dt="2019-10-21T12:06:03.302" v="497" actId="26606"/>
          <ac:spMkLst>
            <pc:docMk/>
            <pc:sldMk cId="2406460722" sldId="261"/>
            <ac:spMk id="4104" creationId="{0BDCDEB0-6FFB-44E0-8626-66252B1C3B40}"/>
          </ac:spMkLst>
        </pc:spChg>
        <pc:spChg chg="add del">
          <ac:chgData name="Dorst, D.J.W. (Daan) van (H3A)" userId="8472505e-313e-4f72-97f8-f25a5c2b6f0e" providerId="ADAL" clId="{42B95AE5-E40E-41EB-9E80-6952F3438973}" dt="2019-10-21T12:06:03.302" v="497" actId="26606"/>
          <ac:spMkLst>
            <pc:docMk/>
            <pc:sldMk cId="2406460722" sldId="261"/>
            <ac:spMk id="4105" creationId="{D16CA5F0-2CE7-436A-A5CA-AA12B0D167B7}"/>
          </ac:spMkLst>
        </pc:spChg>
        <pc:spChg chg="add del">
          <ac:chgData name="Dorst, D.J.W. (Daan) van (H3A)" userId="8472505e-313e-4f72-97f8-f25a5c2b6f0e" providerId="ADAL" clId="{42B95AE5-E40E-41EB-9E80-6952F3438973}" dt="2019-10-21T12:06:03.302" v="497" actId="26606"/>
          <ac:spMkLst>
            <pc:docMk/>
            <pc:sldMk cId="2406460722" sldId="261"/>
            <ac:spMk id="4106" creationId="{D91AD66D-FBBB-4063-A642-67BDBABA7E12}"/>
          </ac:spMkLst>
        </pc:spChg>
        <pc:picChg chg="add mod ord">
          <ac:chgData name="Dorst, D.J.W. (Daan) van (H3A)" userId="8472505e-313e-4f72-97f8-f25a5c2b6f0e" providerId="ADAL" clId="{42B95AE5-E40E-41EB-9E80-6952F3438973}" dt="2019-10-21T12:06:03.334" v="498" actId="26606"/>
          <ac:picMkLst>
            <pc:docMk/>
            <pc:sldMk cId="2406460722" sldId="261"/>
            <ac:picMk id="4098" creationId="{B3A81752-2B51-4509-8E8C-59EA503E3D50}"/>
          </ac:picMkLst>
        </pc:picChg>
        <pc:picChg chg="add mod ord">
          <ac:chgData name="Dorst, D.J.W. (Daan) van (H3A)" userId="8472505e-313e-4f72-97f8-f25a5c2b6f0e" providerId="ADAL" clId="{42B95AE5-E40E-41EB-9E80-6952F3438973}" dt="2019-10-21T12:06:03.334" v="498" actId="26606"/>
          <ac:picMkLst>
            <pc:docMk/>
            <pc:sldMk cId="2406460722" sldId="261"/>
            <ac:picMk id="4100" creationId="{FA3905CB-6EDD-484C-9CE2-E07C8B89E89D}"/>
          </ac:picMkLst>
        </pc:picChg>
        <pc:picChg chg="add mod">
          <ac:chgData name="Dorst, D.J.W. (Daan) van (H3A)" userId="8472505e-313e-4f72-97f8-f25a5c2b6f0e" providerId="ADAL" clId="{42B95AE5-E40E-41EB-9E80-6952F3438973}" dt="2019-10-21T12:06:03.334" v="498" actId="26606"/>
          <ac:picMkLst>
            <pc:docMk/>
            <pc:sldMk cId="2406460722" sldId="261"/>
            <ac:picMk id="4102" creationId="{A0832224-D550-451F-8B8B-DE6577208986}"/>
          </ac:picMkLst>
        </pc:picChg>
      </pc:sldChg>
      <pc:sldChg chg="addSp delSp modSp add mod modTransition setBg">
        <pc:chgData name="Dorst, D.J.W. (Daan) van (H3A)" userId="8472505e-313e-4f72-97f8-f25a5c2b6f0e" providerId="ADAL" clId="{42B95AE5-E40E-41EB-9E80-6952F3438973}" dt="2019-10-21T12:19:10.340" v="910"/>
        <pc:sldMkLst>
          <pc:docMk/>
          <pc:sldMk cId="3966690644" sldId="262"/>
        </pc:sldMkLst>
        <pc:spChg chg="mo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2" creationId="{C1EBC775-06FF-4144-B6C8-CF156C6BE025}"/>
          </ac:spMkLst>
        </pc:spChg>
        <pc:spChg chg="mo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3" creationId="{8B7B9246-B215-48D5-B403-987FC70265E8}"/>
          </ac:spMkLst>
        </pc:spChg>
        <pc:spChg chg="add del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71" creationId="{3F4C104D-5F30-4811-9376-566B26E4719A}"/>
          </ac:spMkLst>
        </pc:spChg>
        <pc:spChg chg="add del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73" creationId="{0815E34B-5D02-4E01-A936-E8E1C0AB6F12}"/>
          </ac:spMkLst>
        </pc:spChg>
        <pc:spChg chg="add del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75" creationId="{7DE3414B-B032-4710-A468-D3285E38C5FF}"/>
          </ac:spMkLst>
        </pc:spChg>
        <pc:spChg chg="ad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137" creationId="{B5898079-081F-4617-AC6B-4290266737B3}"/>
          </ac:spMkLst>
        </pc:spChg>
        <pc:spChg chg="ad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139" creationId="{BB829EC8-5B3D-469E-942E-5E6E569E5C9B}"/>
          </ac:spMkLst>
        </pc:spChg>
        <pc:spChg chg="add">
          <ac:chgData name="Dorst, D.J.W. (Daan) van (H3A)" userId="8472505e-313e-4f72-97f8-f25a5c2b6f0e" providerId="ADAL" clId="{42B95AE5-E40E-41EB-9E80-6952F3438973}" dt="2019-10-21T12:08:57.541" v="506" actId="26606"/>
          <ac:spMkLst>
            <pc:docMk/>
            <pc:sldMk cId="3966690644" sldId="262"/>
            <ac:spMk id="141" creationId="{55D72A3F-A083-4502-838A-2C32C980026F}"/>
          </ac:spMkLst>
        </pc:spChg>
        <pc:picChg chg="add mod">
          <ac:chgData name="Dorst, D.J.W. (Daan) van (H3A)" userId="8472505e-313e-4f72-97f8-f25a5c2b6f0e" providerId="ADAL" clId="{42B95AE5-E40E-41EB-9E80-6952F3438973}" dt="2019-10-21T12:08:57.541" v="506" actId="26606"/>
          <ac:picMkLst>
            <pc:docMk/>
            <pc:sldMk cId="3966690644" sldId="262"/>
            <ac:picMk id="5122" creationId="{29132F55-4471-417B-A98B-3460BF115405}"/>
          </ac:picMkLst>
        </pc:picChg>
        <pc:picChg chg="add mod">
          <ac:chgData name="Dorst, D.J.W. (Daan) van (H3A)" userId="8472505e-313e-4f72-97f8-f25a5c2b6f0e" providerId="ADAL" clId="{42B95AE5-E40E-41EB-9E80-6952F3438973}" dt="2019-10-21T12:08:57.541" v="506" actId="26606"/>
          <ac:picMkLst>
            <pc:docMk/>
            <pc:sldMk cId="3966690644" sldId="262"/>
            <ac:picMk id="5124" creationId="{23B67A37-0796-4575-B9A1-C85A80568232}"/>
          </ac:picMkLst>
        </pc:picChg>
      </pc:sldChg>
      <pc:sldChg chg="modSp add modTransition">
        <pc:chgData name="Dorst, D.J.W. (Daan) van (H3A)" userId="8472505e-313e-4f72-97f8-f25a5c2b6f0e" providerId="ADAL" clId="{42B95AE5-E40E-41EB-9E80-6952F3438973}" dt="2019-10-21T17:08:56.694" v="1876" actId="20577"/>
        <pc:sldMkLst>
          <pc:docMk/>
          <pc:sldMk cId="2653884498" sldId="263"/>
        </pc:sldMkLst>
        <pc:spChg chg="mod">
          <ac:chgData name="Dorst, D.J.W. (Daan) van (H3A)" userId="8472505e-313e-4f72-97f8-f25a5c2b6f0e" providerId="ADAL" clId="{42B95AE5-E40E-41EB-9E80-6952F3438973}" dt="2019-10-21T11:59:56.576" v="349" actId="20577"/>
          <ac:spMkLst>
            <pc:docMk/>
            <pc:sldMk cId="2653884498" sldId="263"/>
            <ac:spMk id="2" creationId="{AFE163D8-D6B6-4878-AA2E-F03012D3D11D}"/>
          </ac:spMkLst>
        </pc:spChg>
        <pc:spChg chg="mod">
          <ac:chgData name="Dorst, D.J.W. (Daan) van (H3A)" userId="8472505e-313e-4f72-97f8-f25a5c2b6f0e" providerId="ADAL" clId="{42B95AE5-E40E-41EB-9E80-6952F3438973}" dt="2019-10-21T17:08:56.694" v="1876" actId="20577"/>
          <ac:spMkLst>
            <pc:docMk/>
            <pc:sldMk cId="2653884498" sldId="263"/>
            <ac:spMk id="3" creationId="{89084AC6-E9B0-45E5-840E-326E7D874C09}"/>
          </ac:spMkLst>
        </pc:spChg>
      </pc:sldChg>
      <pc:sldChg chg="modSp add modTransition">
        <pc:chgData name="Dorst, D.J.W. (Daan) van (H3A)" userId="8472505e-313e-4f72-97f8-f25a5c2b6f0e" providerId="ADAL" clId="{42B95AE5-E40E-41EB-9E80-6952F3438973}" dt="2019-10-21T17:09:20.330" v="1881" actId="20577"/>
        <pc:sldMkLst>
          <pc:docMk/>
          <pc:sldMk cId="1482175919" sldId="264"/>
        </pc:sldMkLst>
        <pc:spChg chg="mod">
          <ac:chgData name="Dorst, D.J.W. (Daan) van (H3A)" userId="8472505e-313e-4f72-97f8-f25a5c2b6f0e" providerId="ADAL" clId="{42B95AE5-E40E-41EB-9E80-6952F3438973}" dt="2019-10-21T12:00:16.899" v="357" actId="20577"/>
          <ac:spMkLst>
            <pc:docMk/>
            <pc:sldMk cId="1482175919" sldId="264"/>
            <ac:spMk id="2" creationId="{4BA3C9EF-3F24-436A-A239-8852081EC7EE}"/>
          </ac:spMkLst>
        </pc:spChg>
        <pc:spChg chg="mod">
          <ac:chgData name="Dorst, D.J.W. (Daan) van (H3A)" userId="8472505e-313e-4f72-97f8-f25a5c2b6f0e" providerId="ADAL" clId="{42B95AE5-E40E-41EB-9E80-6952F3438973}" dt="2019-10-21T17:09:20.330" v="1881" actId="20577"/>
          <ac:spMkLst>
            <pc:docMk/>
            <pc:sldMk cId="1482175919" sldId="264"/>
            <ac:spMk id="3" creationId="{C6970151-0DBF-471B-A316-AC893D5643D3}"/>
          </ac:spMkLst>
        </pc:spChg>
      </pc:sldChg>
      <pc:sldChg chg="addSp modSp add mod modTransition setBg">
        <pc:chgData name="Dorst, D.J.W. (Daan) van (H3A)" userId="8472505e-313e-4f72-97f8-f25a5c2b6f0e" providerId="ADAL" clId="{42B95AE5-E40E-41EB-9E80-6952F3438973}" dt="2019-10-21T12:19:35.551" v="1014"/>
        <pc:sldMkLst>
          <pc:docMk/>
          <pc:sldMk cId="2292908718" sldId="265"/>
        </pc:sldMkLst>
        <pc:spChg chg="mod">
          <ac:chgData name="Dorst, D.J.W. (Daan) van (H3A)" userId="8472505e-313e-4f72-97f8-f25a5c2b6f0e" providerId="ADAL" clId="{42B95AE5-E40E-41EB-9E80-6952F3438973}" dt="2019-10-21T12:09:10.632" v="507" actId="26606"/>
          <ac:spMkLst>
            <pc:docMk/>
            <pc:sldMk cId="2292908718" sldId="265"/>
            <ac:spMk id="2" creationId="{FF18104B-FA32-4CAA-BA42-DF526CF638DC}"/>
          </ac:spMkLst>
        </pc:spChg>
        <pc:spChg chg="mod">
          <ac:chgData name="Dorst, D.J.W. (Daan) van (H3A)" userId="8472505e-313e-4f72-97f8-f25a5c2b6f0e" providerId="ADAL" clId="{42B95AE5-E40E-41EB-9E80-6952F3438973}" dt="2019-10-21T12:09:10.632" v="507" actId="26606"/>
          <ac:spMkLst>
            <pc:docMk/>
            <pc:sldMk cId="2292908718" sldId="265"/>
            <ac:spMk id="3" creationId="{F05F4271-00E0-434F-A0AA-21DCE353E977}"/>
          </ac:spMkLst>
        </pc:spChg>
        <pc:spChg chg="add">
          <ac:chgData name="Dorst, D.J.W. (Daan) van (H3A)" userId="8472505e-313e-4f72-97f8-f25a5c2b6f0e" providerId="ADAL" clId="{42B95AE5-E40E-41EB-9E80-6952F3438973}" dt="2019-10-21T12:09:10.632" v="507" actId="26606"/>
          <ac:spMkLst>
            <pc:docMk/>
            <pc:sldMk cId="2292908718" sldId="265"/>
            <ac:spMk id="8" creationId="{CD306B45-25EE-434D-ABA9-A27B79320CFF}"/>
          </ac:spMkLst>
        </pc:spChg>
        <pc:spChg chg="add">
          <ac:chgData name="Dorst, D.J.W. (Daan) van (H3A)" userId="8472505e-313e-4f72-97f8-f25a5c2b6f0e" providerId="ADAL" clId="{42B95AE5-E40E-41EB-9E80-6952F3438973}" dt="2019-10-21T12:09:10.632" v="507" actId="26606"/>
          <ac:spMkLst>
            <pc:docMk/>
            <pc:sldMk cId="2292908718" sldId="265"/>
            <ac:spMk id="10" creationId="{0A42F85E-4939-431E-8B4A-EC07C8E0AB65}"/>
          </ac:spMkLst>
        </pc:spChg>
        <pc:grpChg chg="add">
          <ac:chgData name="Dorst, D.J.W. (Daan) van (H3A)" userId="8472505e-313e-4f72-97f8-f25a5c2b6f0e" providerId="ADAL" clId="{42B95AE5-E40E-41EB-9E80-6952F3438973}" dt="2019-10-21T12:09:10.632" v="507" actId="26606"/>
          <ac:grpSpMkLst>
            <pc:docMk/>
            <pc:sldMk cId="2292908718" sldId="265"/>
            <ac:grpSpMk id="14" creationId="{5D2B17EF-74EB-4C33-B2E2-8E727B2E7D68}"/>
          </ac:grpSpMkLst>
        </pc:grpChg>
        <pc:cxnChg chg="add">
          <ac:chgData name="Dorst, D.J.W. (Daan) van (H3A)" userId="8472505e-313e-4f72-97f8-f25a5c2b6f0e" providerId="ADAL" clId="{42B95AE5-E40E-41EB-9E80-6952F3438973}" dt="2019-10-21T12:09:10.632" v="507" actId="26606"/>
          <ac:cxnSpMkLst>
            <pc:docMk/>
            <pc:sldMk cId="2292908718" sldId="265"/>
            <ac:cxnSpMk id="12" creationId="{27EBB3F9-D6F7-4F6A-8843-9FEBA15E4969}"/>
          </ac:cxnSpMkLst>
        </pc:cxnChg>
      </pc:sldChg>
    </pc:docChg>
  </pc:docChgLst>
  <pc:docChgLst>
    <pc:chgData name="Dorst, D.J.W. (Daan) van (H3A)" userId="8472505e-313e-4f72-97f8-f25a5c2b6f0e" providerId="ADAL" clId="{431F898B-EF3D-43A7-8F6C-F16A2FA1F643}"/>
    <pc:docChg chg="undo custSel modSld sldOrd">
      <pc:chgData name="Dorst, D.J.W. (Daan) van (H3A)" userId="8472505e-313e-4f72-97f8-f25a5c2b6f0e" providerId="ADAL" clId="{431F898B-EF3D-43A7-8F6C-F16A2FA1F643}" dt="2019-11-13T08:14:46.490" v="219" actId="20577"/>
      <pc:docMkLst>
        <pc:docMk/>
      </pc:docMkLst>
      <pc:sldChg chg="ord">
        <pc:chgData name="Dorst, D.J.W. (Daan) van (H3A)" userId="8472505e-313e-4f72-97f8-f25a5c2b6f0e" providerId="ADAL" clId="{431F898B-EF3D-43A7-8F6C-F16A2FA1F643}" dt="2019-11-13T08:00:46.678" v="2"/>
        <pc:sldMkLst>
          <pc:docMk/>
          <pc:sldMk cId="3966690644" sldId="262"/>
        </pc:sldMkLst>
      </pc:sldChg>
      <pc:sldChg chg="modSp">
        <pc:chgData name="Dorst, D.J.W. (Daan) van (H3A)" userId="8472505e-313e-4f72-97f8-f25a5c2b6f0e" providerId="ADAL" clId="{431F898B-EF3D-43A7-8F6C-F16A2FA1F643}" dt="2019-11-13T08:11:41.462" v="218" actId="20577"/>
        <pc:sldMkLst>
          <pc:docMk/>
          <pc:sldMk cId="2653884498" sldId="263"/>
        </pc:sldMkLst>
        <pc:spChg chg="mod">
          <ac:chgData name="Dorst, D.J.W. (Daan) van (H3A)" userId="8472505e-313e-4f72-97f8-f25a5c2b6f0e" providerId="ADAL" clId="{431F898B-EF3D-43A7-8F6C-F16A2FA1F643}" dt="2019-11-13T08:11:41.462" v="218" actId="20577"/>
          <ac:spMkLst>
            <pc:docMk/>
            <pc:sldMk cId="2653884498" sldId="263"/>
            <ac:spMk id="3" creationId="{89084AC6-E9B0-45E5-840E-326E7D874C09}"/>
          </ac:spMkLst>
        </pc:spChg>
      </pc:sldChg>
      <pc:sldChg chg="modSp">
        <pc:chgData name="Dorst, D.J.W. (Daan) van (H3A)" userId="8472505e-313e-4f72-97f8-f25a5c2b6f0e" providerId="ADAL" clId="{431F898B-EF3D-43A7-8F6C-F16A2FA1F643}" dt="2019-11-13T08:14:46.490" v="219" actId="20577"/>
        <pc:sldMkLst>
          <pc:docMk/>
          <pc:sldMk cId="1482175919" sldId="264"/>
        </pc:sldMkLst>
        <pc:spChg chg="mod">
          <ac:chgData name="Dorst, D.J.W. (Daan) van (H3A)" userId="8472505e-313e-4f72-97f8-f25a5c2b6f0e" providerId="ADAL" clId="{431F898B-EF3D-43A7-8F6C-F16A2FA1F643}" dt="2019-11-13T08:14:46.490" v="219" actId="20577"/>
          <ac:spMkLst>
            <pc:docMk/>
            <pc:sldMk cId="1482175919" sldId="264"/>
            <ac:spMk id="3" creationId="{C6970151-0DBF-471B-A316-AC893D5643D3}"/>
          </ac:spMkLst>
        </pc:spChg>
      </pc:sldChg>
      <pc:sldChg chg="modSp modTransition">
        <pc:chgData name="Dorst, D.J.W. (Daan) van (H3A)" userId="8472505e-313e-4f72-97f8-f25a5c2b6f0e" providerId="ADAL" clId="{431F898B-EF3D-43A7-8F6C-F16A2FA1F643}" dt="2019-11-13T08:10:52.925" v="213"/>
        <pc:sldMkLst>
          <pc:docMk/>
          <pc:sldMk cId="2292908718" sldId="265"/>
        </pc:sldMkLst>
        <pc:spChg chg="mod">
          <ac:chgData name="Dorst, D.J.W. (Daan) van (H3A)" userId="8472505e-313e-4f72-97f8-f25a5c2b6f0e" providerId="ADAL" clId="{431F898B-EF3D-43A7-8F6C-F16A2FA1F643}" dt="2019-11-07T19:40:43.950" v="0" actId="20577"/>
          <ac:spMkLst>
            <pc:docMk/>
            <pc:sldMk cId="2292908718" sldId="265"/>
            <ac:spMk id="3" creationId="{F05F4271-00E0-434F-A0AA-21DCE353E97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920E8-484A-4AF9-8D35-E625652B117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C89A149-3616-4037-BF4F-787BC2AD8402}">
      <dgm:prSet/>
      <dgm:spPr/>
      <dgm:t>
        <a:bodyPr/>
        <a:lstStyle/>
        <a:p>
          <a:pPr>
            <a:defRPr cap="all"/>
          </a:pPr>
          <a:r>
            <a:rPr lang="nl-NL"/>
            <a:t>Gary Paulsen</a:t>
          </a:r>
          <a:endParaRPr lang="en-US"/>
        </a:p>
      </dgm:t>
    </dgm:pt>
    <dgm:pt modelId="{535D93DD-2AEC-4D4B-ADF7-EB7056ED6A8F}" type="parTrans" cxnId="{BEBE66DD-D08D-4613-90DA-89C14F21E440}">
      <dgm:prSet/>
      <dgm:spPr/>
      <dgm:t>
        <a:bodyPr/>
        <a:lstStyle/>
        <a:p>
          <a:endParaRPr lang="en-US"/>
        </a:p>
      </dgm:t>
    </dgm:pt>
    <dgm:pt modelId="{196FC52F-4CEE-4E84-A383-ABC1CE750626}" type="sibTrans" cxnId="{BEBE66DD-D08D-4613-90DA-89C14F21E440}">
      <dgm:prSet/>
      <dgm:spPr/>
      <dgm:t>
        <a:bodyPr/>
        <a:lstStyle/>
        <a:p>
          <a:endParaRPr lang="en-US"/>
        </a:p>
      </dgm:t>
    </dgm:pt>
    <dgm:pt modelId="{3A09D41C-560F-45C8-8696-019832AC19B9}">
      <dgm:prSet/>
      <dgm:spPr/>
      <dgm:t>
        <a:bodyPr/>
        <a:lstStyle/>
        <a:p>
          <a:pPr>
            <a:defRPr cap="all"/>
          </a:pPr>
          <a:r>
            <a:rPr lang="nl-NL"/>
            <a:t>Amerika, Minneapolis</a:t>
          </a:r>
          <a:endParaRPr lang="en-US"/>
        </a:p>
      </dgm:t>
    </dgm:pt>
    <dgm:pt modelId="{5A43AAB1-EBEA-4AEF-BA13-7CDFA53C6854}" type="parTrans" cxnId="{1C88F6D0-3572-444F-BDFA-5FECCE46D75F}">
      <dgm:prSet/>
      <dgm:spPr/>
      <dgm:t>
        <a:bodyPr/>
        <a:lstStyle/>
        <a:p>
          <a:endParaRPr lang="en-US"/>
        </a:p>
      </dgm:t>
    </dgm:pt>
    <dgm:pt modelId="{069FD6AA-25B2-401B-BED5-E55B07945781}" type="sibTrans" cxnId="{1C88F6D0-3572-444F-BDFA-5FECCE46D75F}">
      <dgm:prSet/>
      <dgm:spPr/>
      <dgm:t>
        <a:bodyPr/>
        <a:lstStyle/>
        <a:p>
          <a:endParaRPr lang="en-US"/>
        </a:p>
      </dgm:t>
    </dgm:pt>
    <dgm:pt modelId="{37B64725-1B37-499C-90D3-018CEA7D5884}">
      <dgm:prSet/>
      <dgm:spPr/>
      <dgm:t>
        <a:bodyPr/>
        <a:lstStyle/>
        <a:p>
          <a:pPr>
            <a:defRPr cap="all"/>
          </a:pPr>
          <a:r>
            <a:rPr lang="nl-NL"/>
            <a:t>17 mei 1939 (80)</a:t>
          </a:r>
          <a:endParaRPr lang="en-US"/>
        </a:p>
      </dgm:t>
    </dgm:pt>
    <dgm:pt modelId="{29E7FB52-D499-4F21-8020-33C63101B322}" type="parTrans" cxnId="{A147E290-276B-489C-8A07-BCC2D1E7CBD0}">
      <dgm:prSet/>
      <dgm:spPr/>
      <dgm:t>
        <a:bodyPr/>
        <a:lstStyle/>
        <a:p>
          <a:endParaRPr lang="en-US"/>
        </a:p>
      </dgm:t>
    </dgm:pt>
    <dgm:pt modelId="{A88C7D64-1561-4371-A6A2-228A08379649}" type="sibTrans" cxnId="{A147E290-276B-489C-8A07-BCC2D1E7CBD0}">
      <dgm:prSet/>
      <dgm:spPr/>
      <dgm:t>
        <a:bodyPr/>
        <a:lstStyle/>
        <a:p>
          <a:endParaRPr lang="en-US"/>
        </a:p>
      </dgm:t>
    </dgm:pt>
    <dgm:pt modelId="{96ED2A86-6638-426E-94E5-C856400F8AA3}">
      <dgm:prSet/>
      <dgm:spPr/>
      <dgm:t>
        <a:bodyPr/>
        <a:lstStyle/>
        <a:p>
          <a:pPr>
            <a:defRPr cap="all"/>
          </a:pPr>
          <a:r>
            <a:rPr lang="nl-NL"/>
            <a:t>3 kinderen </a:t>
          </a:r>
          <a:endParaRPr lang="en-US"/>
        </a:p>
      </dgm:t>
    </dgm:pt>
    <dgm:pt modelId="{E9957604-DAB4-41B5-B942-14A34A7FEA71}" type="parTrans" cxnId="{2CF8C90C-14D6-4497-9A13-73E7567DFAFB}">
      <dgm:prSet/>
      <dgm:spPr/>
      <dgm:t>
        <a:bodyPr/>
        <a:lstStyle/>
        <a:p>
          <a:endParaRPr lang="en-US"/>
        </a:p>
      </dgm:t>
    </dgm:pt>
    <dgm:pt modelId="{7B73636B-1F6E-49DB-B91E-190D183AA8B7}" type="sibTrans" cxnId="{2CF8C90C-14D6-4497-9A13-73E7567DFAFB}">
      <dgm:prSet/>
      <dgm:spPr/>
      <dgm:t>
        <a:bodyPr/>
        <a:lstStyle/>
        <a:p>
          <a:endParaRPr lang="en-US"/>
        </a:p>
      </dgm:t>
    </dgm:pt>
    <dgm:pt modelId="{08735BBB-2A23-4779-AE02-65255243529F}">
      <dgm:prSet/>
      <dgm:spPr/>
      <dgm:t>
        <a:bodyPr/>
        <a:lstStyle/>
        <a:p>
          <a:pPr>
            <a:defRPr cap="all"/>
          </a:pPr>
          <a:r>
            <a:rPr lang="nl-NL"/>
            <a:t>1966</a:t>
          </a:r>
          <a:endParaRPr lang="en-US"/>
        </a:p>
      </dgm:t>
    </dgm:pt>
    <dgm:pt modelId="{87F5D2B6-F024-4967-BA88-FBF34F3FD90C}" type="parTrans" cxnId="{DA7B8973-5EE0-44FC-A77C-A284918CB336}">
      <dgm:prSet/>
      <dgm:spPr/>
      <dgm:t>
        <a:bodyPr/>
        <a:lstStyle/>
        <a:p>
          <a:endParaRPr lang="en-US"/>
        </a:p>
      </dgm:t>
    </dgm:pt>
    <dgm:pt modelId="{0F0E0BFC-CE7B-4989-8CD2-B8D70C868D1A}" type="sibTrans" cxnId="{DA7B8973-5EE0-44FC-A77C-A284918CB336}">
      <dgm:prSet/>
      <dgm:spPr/>
      <dgm:t>
        <a:bodyPr/>
        <a:lstStyle/>
        <a:p>
          <a:endParaRPr lang="en-US"/>
        </a:p>
      </dgm:t>
    </dgm:pt>
    <dgm:pt modelId="{7216F2B5-0309-44B1-83FE-88AE52FDF3F7}">
      <dgm:prSet/>
      <dgm:spPr/>
      <dgm:t>
        <a:bodyPr/>
        <a:lstStyle/>
        <a:p>
          <a:pPr>
            <a:defRPr cap="all"/>
          </a:pPr>
          <a:r>
            <a:rPr lang="nl-NL"/>
            <a:t>200 boeken</a:t>
          </a:r>
          <a:endParaRPr lang="en-US"/>
        </a:p>
      </dgm:t>
    </dgm:pt>
    <dgm:pt modelId="{FF6F03B1-9517-4BDD-B81A-795F26D9F83F}" type="parTrans" cxnId="{BFD72F02-3615-4191-9959-D5E35FB9B1E9}">
      <dgm:prSet/>
      <dgm:spPr/>
      <dgm:t>
        <a:bodyPr/>
        <a:lstStyle/>
        <a:p>
          <a:endParaRPr lang="en-US"/>
        </a:p>
      </dgm:t>
    </dgm:pt>
    <dgm:pt modelId="{EAA71BC6-48A0-47AB-95D5-48D18925C2E9}" type="sibTrans" cxnId="{BFD72F02-3615-4191-9959-D5E35FB9B1E9}">
      <dgm:prSet/>
      <dgm:spPr/>
      <dgm:t>
        <a:bodyPr/>
        <a:lstStyle/>
        <a:p>
          <a:endParaRPr lang="en-US"/>
        </a:p>
      </dgm:t>
    </dgm:pt>
    <dgm:pt modelId="{F33F6487-43C3-4FF2-8A0D-0C6F8B2702CC}" type="pres">
      <dgm:prSet presAssocID="{B70920E8-484A-4AF9-8D35-E625652B117B}" presName="root" presStyleCnt="0">
        <dgm:presLayoutVars>
          <dgm:dir/>
          <dgm:resizeHandles val="exact"/>
        </dgm:presLayoutVars>
      </dgm:prSet>
      <dgm:spPr/>
    </dgm:pt>
    <dgm:pt modelId="{912F6809-7EC6-475A-9E98-AB465C6F878B}" type="pres">
      <dgm:prSet presAssocID="{9C89A149-3616-4037-BF4F-787BC2AD8402}" presName="compNode" presStyleCnt="0"/>
      <dgm:spPr/>
    </dgm:pt>
    <dgm:pt modelId="{B661808E-27DB-41A3-8C11-FA48F7CF8652}" type="pres">
      <dgm:prSet presAssocID="{9C89A149-3616-4037-BF4F-787BC2AD8402}" presName="iconBgRect" presStyleLbl="bgShp" presStyleIdx="0" presStyleCnt="6"/>
      <dgm:spPr/>
    </dgm:pt>
    <dgm:pt modelId="{AC2AFC8F-126A-4796-9465-5B7CA3350047}" type="pres">
      <dgm:prSet presAssocID="{9C89A149-3616-4037-BF4F-787BC2AD840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488F3A0-6E51-49FF-9E8E-A75936401A6A}" type="pres">
      <dgm:prSet presAssocID="{9C89A149-3616-4037-BF4F-787BC2AD8402}" presName="spaceRect" presStyleCnt="0"/>
      <dgm:spPr/>
    </dgm:pt>
    <dgm:pt modelId="{E59C5BE1-02CB-4F85-A1BD-07F11ED3D005}" type="pres">
      <dgm:prSet presAssocID="{9C89A149-3616-4037-BF4F-787BC2AD8402}" presName="textRect" presStyleLbl="revTx" presStyleIdx="0" presStyleCnt="6">
        <dgm:presLayoutVars>
          <dgm:chMax val="1"/>
          <dgm:chPref val="1"/>
        </dgm:presLayoutVars>
      </dgm:prSet>
      <dgm:spPr/>
    </dgm:pt>
    <dgm:pt modelId="{8FD9657B-54C5-4BEE-A62E-B24E4AE406FC}" type="pres">
      <dgm:prSet presAssocID="{196FC52F-4CEE-4E84-A383-ABC1CE750626}" presName="sibTrans" presStyleCnt="0"/>
      <dgm:spPr/>
    </dgm:pt>
    <dgm:pt modelId="{5A490F7E-137C-4356-92A2-1F694A36DEB7}" type="pres">
      <dgm:prSet presAssocID="{3A09D41C-560F-45C8-8696-019832AC19B9}" presName="compNode" presStyleCnt="0"/>
      <dgm:spPr/>
    </dgm:pt>
    <dgm:pt modelId="{0E0BDC40-CD50-4F45-9613-F9ED3FC588D0}" type="pres">
      <dgm:prSet presAssocID="{3A09D41C-560F-45C8-8696-019832AC19B9}" presName="iconBgRect" presStyleLbl="bgShp" presStyleIdx="1" presStyleCnt="6"/>
      <dgm:spPr/>
    </dgm:pt>
    <dgm:pt modelId="{73D4FCE9-BD66-499F-93D8-5BDCA6C902DA}" type="pres">
      <dgm:prSet presAssocID="{3A09D41C-560F-45C8-8696-019832AC19B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6460771-F878-4245-BEF4-8F6D2D0D928F}" type="pres">
      <dgm:prSet presAssocID="{3A09D41C-560F-45C8-8696-019832AC19B9}" presName="spaceRect" presStyleCnt="0"/>
      <dgm:spPr/>
    </dgm:pt>
    <dgm:pt modelId="{C42ACF12-D1C6-45C5-AFFD-516C0619BE32}" type="pres">
      <dgm:prSet presAssocID="{3A09D41C-560F-45C8-8696-019832AC19B9}" presName="textRect" presStyleLbl="revTx" presStyleIdx="1" presStyleCnt="6">
        <dgm:presLayoutVars>
          <dgm:chMax val="1"/>
          <dgm:chPref val="1"/>
        </dgm:presLayoutVars>
      </dgm:prSet>
      <dgm:spPr/>
    </dgm:pt>
    <dgm:pt modelId="{276F7C10-853A-478D-B1CA-18D958D5EA31}" type="pres">
      <dgm:prSet presAssocID="{069FD6AA-25B2-401B-BED5-E55B07945781}" presName="sibTrans" presStyleCnt="0"/>
      <dgm:spPr/>
    </dgm:pt>
    <dgm:pt modelId="{8D401F33-E281-4848-800B-966ECA6AACA6}" type="pres">
      <dgm:prSet presAssocID="{37B64725-1B37-499C-90D3-018CEA7D5884}" presName="compNode" presStyleCnt="0"/>
      <dgm:spPr/>
    </dgm:pt>
    <dgm:pt modelId="{B2533AD8-DD79-4294-8973-CF039E81530B}" type="pres">
      <dgm:prSet presAssocID="{37B64725-1B37-499C-90D3-018CEA7D5884}" presName="iconBgRect" presStyleLbl="bgShp" presStyleIdx="2" presStyleCnt="6"/>
      <dgm:spPr/>
    </dgm:pt>
    <dgm:pt modelId="{06AF82A1-23FB-42BC-A51D-DDED5438DBDB}" type="pres">
      <dgm:prSet presAssocID="{37B64725-1B37-499C-90D3-018CEA7D588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terodactyl"/>
        </a:ext>
      </dgm:extLst>
    </dgm:pt>
    <dgm:pt modelId="{5F073AB9-66C7-4D4D-9A1D-1C6FBEA91FB4}" type="pres">
      <dgm:prSet presAssocID="{37B64725-1B37-499C-90D3-018CEA7D5884}" presName="spaceRect" presStyleCnt="0"/>
      <dgm:spPr/>
    </dgm:pt>
    <dgm:pt modelId="{EBD2D6B4-F896-4719-82D1-0E64167BD6B8}" type="pres">
      <dgm:prSet presAssocID="{37B64725-1B37-499C-90D3-018CEA7D5884}" presName="textRect" presStyleLbl="revTx" presStyleIdx="2" presStyleCnt="6">
        <dgm:presLayoutVars>
          <dgm:chMax val="1"/>
          <dgm:chPref val="1"/>
        </dgm:presLayoutVars>
      </dgm:prSet>
      <dgm:spPr/>
    </dgm:pt>
    <dgm:pt modelId="{B0101A29-EF53-4E3E-87CC-F44927557619}" type="pres">
      <dgm:prSet presAssocID="{A88C7D64-1561-4371-A6A2-228A08379649}" presName="sibTrans" presStyleCnt="0"/>
      <dgm:spPr/>
    </dgm:pt>
    <dgm:pt modelId="{8977C73D-52BD-4839-8EFF-6766B10EFE7E}" type="pres">
      <dgm:prSet presAssocID="{96ED2A86-6638-426E-94E5-C856400F8AA3}" presName="compNode" presStyleCnt="0"/>
      <dgm:spPr/>
    </dgm:pt>
    <dgm:pt modelId="{6E1714F2-E2C6-44EC-83FC-5933A9964983}" type="pres">
      <dgm:prSet presAssocID="{96ED2A86-6638-426E-94E5-C856400F8AA3}" presName="iconBgRect" presStyleLbl="bgShp" presStyleIdx="3" presStyleCnt="6"/>
      <dgm:spPr/>
    </dgm:pt>
    <dgm:pt modelId="{DDAFF138-E499-4B61-803F-62A8E5B03337}" type="pres">
      <dgm:prSet presAssocID="{96ED2A86-6638-426E-94E5-C856400F8AA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C45D5B2B-627B-42A5-AF41-A5737B7C564E}" type="pres">
      <dgm:prSet presAssocID="{96ED2A86-6638-426E-94E5-C856400F8AA3}" presName="spaceRect" presStyleCnt="0"/>
      <dgm:spPr/>
    </dgm:pt>
    <dgm:pt modelId="{758E140B-1D3F-4413-A4A2-0ABE9AEF7464}" type="pres">
      <dgm:prSet presAssocID="{96ED2A86-6638-426E-94E5-C856400F8AA3}" presName="textRect" presStyleLbl="revTx" presStyleIdx="3" presStyleCnt="6">
        <dgm:presLayoutVars>
          <dgm:chMax val="1"/>
          <dgm:chPref val="1"/>
        </dgm:presLayoutVars>
      </dgm:prSet>
      <dgm:spPr/>
    </dgm:pt>
    <dgm:pt modelId="{505D6FCB-D175-4B8C-802A-4E592736AF4C}" type="pres">
      <dgm:prSet presAssocID="{7B73636B-1F6E-49DB-B91E-190D183AA8B7}" presName="sibTrans" presStyleCnt="0"/>
      <dgm:spPr/>
    </dgm:pt>
    <dgm:pt modelId="{631C55B9-DA23-4DEB-B441-CEF3F749D533}" type="pres">
      <dgm:prSet presAssocID="{08735BBB-2A23-4779-AE02-65255243529F}" presName="compNode" presStyleCnt="0"/>
      <dgm:spPr/>
    </dgm:pt>
    <dgm:pt modelId="{3C54146E-6933-43D6-9806-6587952FAA77}" type="pres">
      <dgm:prSet presAssocID="{08735BBB-2A23-4779-AE02-65255243529F}" presName="iconBgRect" presStyleLbl="bgShp" presStyleIdx="4" presStyleCnt="6"/>
      <dgm:spPr/>
    </dgm:pt>
    <dgm:pt modelId="{39BF5AB2-D3A7-4C59-97EB-7B7437C91A3E}" type="pres">
      <dgm:prSet presAssocID="{08735BBB-2A23-4779-AE02-65255243529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osaurHeadSkeleton"/>
        </a:ext>
      </dgm:extLst>
    </dgm:pt>
    <dgm:pt modelId="{C3A6EB7C-7B85-4BAB-8941-4B97003D68D7}" type="pres">
      <dgm:prSet presAssocID="{08735BBB-2A23-4779-AE02-65255243529F}" presName="spaceRect" presStyleCnt="0"/>
      <dgm:spPr/>
    </dgm:pt>
    <dgm:pt modelId="{0154DA1C-9CF2-44DD-B088-0E40F277F7C0}" type="pres">
      <dgm:prSet presAssocID="{08735BBB-2A23-4779-AE02-65255243529F}" presName="textRect" presStyleLbl="revTx" presStyleIdx="4" presStyleCnt="6">
        <dgm:presLayoutVars>
          <dgm:chMax val="1"/>
          <dgm:chPref val="1"/>
        </dgm:presLayoutVars>
      </dgm:prSet>
      <dgm:spPr/>
    </dgm:pt>
    <dgm:pt modelId="{263E473F-F4D9-4946-BC6D-299C8574866F}" type="pres">
      <dgm:prSet presAssocID="{0F0E0BFC-CE7B-4989-8CD2-B8D70C868D1A}" presName="sibTrans" presStyleCnt="0"/>
      <dgm:spPr/>
    </dgm:pt>
    <dgm:pt modelId="{5513A943-CD8B-46C4-9777-BA2241576BE7}" type="pres">
      <dgm:prSet presAssocID="{7216F2B5-0309-44B1-83FE-88AE52FDF3F7}" presName="compNode" presStyleCnt="0"/>
      <dgm:spPr/>
    </dgm:pt>
    <dgm:pt modelId="{A378A371-D67F-4DDF-B4A9-821AA33B9F88}" type="pres">
      <dgm:prSet presAssocID="{7216F2B5-0309-44B1-83FE-88AE52FDF3F7}" presName="iconBgRect" presStyleLbl="bgShp" presStyleIdx="5" presStyleCnt="6"/>
      <dgm:spPr/>
    </dgm:pt>
    <dgm:pt modelId="{E555201C-C3E1-4E4A-9A0C-6E377236F41B}" type="pres">
      <dgm:prSet presAssocID="{7216F2B5-0309-44B1-83FE-88AE52FDF3F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4670CCC-B1CB-481E-9301-5B2C3433CB74}" type="pres">
      <dgm:prSet presAssocID="{7216F2B5-0309-44B1-83FE-88AE52FDF3F7}" presName="spaceRect" presStyleCnt="0"/>
      <dgm:spPr/>
    </dgm:pt>
    <dgm:pt modelId="{5A01D678-8B52-49DC-9E0A-952848C25504}" type="pres">
      <dgm:prSet presAssocID="{7216F2B5-0309-44B1-83FE-88AE52FDF3F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FD72F02-3615-4191-9959-D5E35FB9B1E9}" srcId="{B70920E8-484A-4AF9-8D35-E625652B117B}" destId="{7216F2B5-0309-44B1-83FE-88AE52FDF3F7}" srcOrd="5" destOrd="0" parTransId="{FF6F03B1-9517-4BDD-B81A-795F26D9F83F}" sibTransId="{EAA71BC6-48A0-47AB-95D5-48D18925C2E9}"/>
    <dgm:cxn modelId="{3974A60C-48EF-448E-85E4-7ACB60B872B5}" type="presOf" srcId="{96ED2A86-6638-426E-94E5-C856400F8AA3}" destId="{758E140B-1D3F-4413-A4A2-0ABE9AEF7464}" srcOrd="0" destOrd="0" presId="urn:microsoft.com/office/officeart/2018/5/layout/IconCircleLabelList"/>
    <dgm:cxn modelId="{2CF8C90C-14D6-4497-9A13-73E7567DFAFB}" srcId="{B70920E8-484A-4AF9-8D35-E625652B117B}" destId="{96ED2A86-6638-426E-94E5-C856400F8AA3}" srcOrd="3" destOrd="0" parTransId="{E9957604-DAB4-41B5-B942-14A34A7FEA71}" sibTransId="{7B73636B-1F6E-49DB-B91E-190D183AA8B7}"/>
    <dgm:cxn modelId="{CE94FC0E-1F8B-429B-A788-E76E499284D2}" type="presOf" srcId="{7216F2B5-0309-44B1-83FE-88AE52FDF3F7}" destId="{5A01D678-8B52-49DC-9E0A-952848C25504}" srcOrd="0" destOrd="0" presId="urn:microsoft.com/office/officeart/2018/5/layout/IconCircleLabelList"/>
    <dgm:cxn modelId="{24B46B5D-3EDB-455C-8A47-625ADAB1B852}" type="presOf" srcId="{37B64725-1B37-499C-90D3-018CEA7D5884}" destId="{EBD2D6B4-F896-4719-82D1-0E64167BD6B8}" srcOrd="0" destOrd="0" presId="urn:microsoft.com/office/officeart/2018/5/layout/IconCircleLabelList"/>
    <dgm:cxn modelId="{5037054E-918A-4DBE-BBB1-E21A92EF5B96}" type="presOf" srcId="{08735BBB-2A23-4779-AE02-65255243529F}" destId="{0154DA1C-9CF2-44DD-B088-0E40F277F7C0}" srcOrd="0" destOrd="0" presId="urn:microsoft.com/office/officeart/2018/5/layout/IconCircleLabelList"/>
    <dgm:cxn modelId="{74305770-C76B-459D-9358-26D4900E5A6D}" type="presOf" srcId="{3A09D41C-560F-45C8-8696-019832AC19B9}" destId="{C42ACF12-D1C6-45C5-AFFD-516C0619BE32}" srcOrd="0" destOrd="0" presId="urn:microsoft.com/office/officeart/2018/5/layout/IconCircleLabelList"/>
    <dgm:cxn modelId="{39947673-AF18-428B-B0F3-8F6B772B7BE4}" type="presOf" srcId="{9C89A149-3616-4037-BF4F-787BC2AD8402}" destId="{E59C5BE1-02CB-4F85-A1BD-07F11ED3D005}" srcOrd="0" destOrd="0" presId="urn:microsoft.com/office/officeart/2018/5/layout/IconCircleLabelList"/>
    <dgm:cxn modelId="{DA7B8973-5EE0-44FC-A77C-A284918CB336}" srcId="{B70920E8-484A-4AF9-8D35-E625652B117B}" destId="{08735BBB-2A23-4779-AE02-65255243529F}" srcOrd="4" destOrd="0" parTransId="{87F5D2B6-F024-4967-BA88-FBF34F3FD90C}" sibTransId="{0F0E0BFC-CE7B-4989-8CD2-B8D70C868D1A}"/>
    <dgm:cxn modelId="{A147E290-276B-489C-8A07-BCC2D1E7CBD0}" srcId="{B70920E8-484A-4AF9-8D35-E625652B117B}" destId="{37B64725-1B37-499C-90D3-018CEA7D5884}" srcOrd="2" destOrd="0" parTransId="{29E7FB52-D499-4F21-8020-33C63101B322}" sibTransId="{A88C7D64-1561-4371-A6A2-228A08379649}"/>
    <dgm:cxn modelId="{80C646C5-10C2-46EA-A5D3-4609B1748FB8}" type="presOf" srcId="{B70920E8-484A-4AF9-8D35-E625652B117B}" destId="{F33F6487-43C3-4FF2-8A0D-0C6F8B2702CC}" srcOrd="0" destOrd="0" presId="urn:microsoft.com/office/officeart/2018/5/layout/IconCircleLabelList"/>
    <dgm:cxn modelId="{1C88F6D0-3572-444F-BDFA-5FECCE46D75F}" srcId="{B70920E8-484A-4AF9-8D35-E625652B117B}" destId="{3A09D41C-560F-45C8-8696-019832AC19B9}" srcOrd="1" destOrd="0" parTransId="{5A43AAB1-EBEA-4AEF-BA13-7CDFA53C6854}" sibTransId="{069FD6AA-25B2-401B-BED5-E55B07945781}"/>
    <dgm:cxn modelId="{BEBE66DD-D08D-4613-90DA-89C14F21E440}" srcId="{B70920E8-484A-4AF9-8D35-E625652B117B}" destId="{9C89A149-3616-4037-BF4F-787BC2AD8402}" srcOrd="0" destOrd="0" parTransId="{535D93DD-2AEC-4D4B-ADF7-EB7056ED6A8F}" sibTransId="{196FC52F-4CEE-4E84-A383-ABC1CE750626}"/>
    <dgm:cxn modelId="{A36FAF44-0B9C-4519-B694-2A1726E85AFB}" type="presParOf" srcId="{F33F6487-43C3-4FF2-8A0D-0C6F8B2702CC}" destId="{912F6809-7EC6-475A-9E98-AB465C6F878B}" srcOrd="0" destOrd="0" presId="urn:microsoft.com/office/officeart/2018/5/layout/IconCircleLabelList"/>
    <dgm:cxn modelId="{D98A8772-F6B3-44F9-9C0C-B70645BED0EA}" type="presParOf" srcId="{912F6809-7EC6-475A-9E98-AB465C6F878B}" destId="{B661808E-27DB-41A3-8C11-FA48F7CF8652}" srcOrd="0" destOrd="0" presId="urn:microsoft.com/office/officeart/2018/5/layout/IconCircleLabelList"/>
    <dgm:cxn modelId="{D1699A5F-4FB8-44F3-BF86-EA51C4B06AB5}" type="presParOf" srcId="{912F6809-7EC6-475A-9E98-AB465C6F878B}" destId="{AC2AFC8F-126A-4796-9465-5B7CA3350047}" srcOrd="1" destOrd="0" presId="urn:microsoft.com/office/officeart/2018/5/layout/IconCircleLabelList"/>
    <dgm:cxn modelId="{B0190994-5B69-4897-9C6E-D4D69BB1874C}" type="presParOf" srcId="{912F6809-7EC6-475A-9E98-AB465C6F878B}" destId="{1488F3A0-6E51-49FF-9E8E-A75936401A6A}" srcOrd="2" destOrd="0" presId="urn:microsoft.com/office/officeart/2018/5/layout/IconCircleLabelList"/>
    <dgm:cxn modelId="{F451A0DD-7350-4A8B-A167-83336FBA4804}" type="presParOf" srcId="{912F6809-7EC6-475A-9E98-AB465C6F878B}" destId="{E59C5BE1-02CB-4F85-A1BD-07F11ED3D005}" srcOrd="3" destOrd="0" presId="urn:microsoft.com/office/officeart/2018/5/layout/IconCircleLabelList"/>
    <dgm:cxn modelId="{5210C0DC-7B7B-49DA-97EC-EC982376616C}" type="presParOf" srcId="{F33F6487-43C3-4FF2-8A0D-0C6F8B2702CC}" destId="{8FD9657B-54C5-4BEE-A62E-B24E4AE406FC}" srcOrd="1" destOrd="0" presId="urn:microsoft.com/office/officeart/2018/5/layout/IconCircleLabelList"/>
    <dgm:cxn modelId="{302B1CD5-9A3B-4568-8BF5-80E4799473FC}" type="presParOf" srcId="{F33F6487-43C3-4FF2-8A0D-0C6F8B2702CC}" destId="{5A490F7E-137C-4356-92A2-1F694A36DEB7}" srcOrd="2" destOrd="0" presId="urn:microsoft.com/office/officeart/2018/5/layout/IconCircleLabelList"/>
    <dgm:cxn modelId="{EBD6F8AF-D2C8-48CD-BCE0-5DDECD7263A2}" type="presParOf" srcId="{5A490F7E-137C-4356-92A2-1F694A36DEB7}" destId="{0E0BDC40-CD50-4F45-9613-F9ED3FC588D0}" srcOrd="0" destOrd="0" presId="urn:microsoft.com/office/officeart/2018/5/layout/IconCircleLabelList"/>
    <dgm:cxn modelId="{EACDF8AC-BB5D-4BFC-83D4-8B6B93CA4514}" type="presParOf" srcId="{5A490F7E-137C-4356-92A2-1F694A36DEB7}" destId="{73D4FCE9-BD66-499F-93D8-5BDCA6C902DA}" srcOrd="1" destOrd="0" presId="urn:microsoft.com/office/officeart/2018/5/layout/IconCircleLabelList"/>
    <dgm:cxn modelId="{024B5EDC-CB7B-4947-AEE1-9BFBBFA8FB99}" type="presParOf" srcId="{5A490F7E-137C-4356-92A2-1F694A36DEB7}" destId="{76460771-F878-4245-BEF4-8F6D2D0D928F}" srcOrd="2" destOrd="0" presId="urn:microsoft.com/office/officeart/2018/5/layout/IconCircleLabelList"/>
    <dgm:cxn modelId="{5CFA2BCB-8D2C-4908-9A6A-5F1EDCFB3221}" type="presParOf" srcId="{5A490F7E-137C-4356-92A2-1F694A36DEB7}" destId="{C42ACF12-D1C6-45C5-AFFD-516C0619BE32}" srcOrd="3" destOrd="0" presId="urn:microsoft.com/office/officeart/2018/5/layout/IconCircleLabelList"/>
    <dgm:cxn modelId="{985FC1B7-5375-46EF-A948-55008EE9E8FD}" type="presParOf" srcId="{F33F6487-43C3-4FF2-8A0D-0C6F8B2702CC}" destId="{276F7C10-853A-478D-B1CA-18D958D5EA31}" srcOrd="3" destOrd="0" presId="urn:microsoft.com/office/officeart/2018/5/layout/IconCircleLabelList"/>
    <dgm:cxn modelId="{6CA622E6-7C28-4BFE-BC43-A35B2E64F486}" type="presParOf" srcId="{F33F6487-43C3-4FF2-8A0D-0C6F8B2702CC}" destId="{8D401F33-E281-4848-800B-966ECA6AACA6}" srcOrd="4" destOrd="0" presId="urn:microsoft.com/office/officeart/2018/5/layout/IconCircleLabelList"/>
    <dgm:cxn modelId="{B7A44BA6-DDDC-477D-8A74-1E87C466566D}" type="presParOf" srcId="{8D401F33-E281-4848-800B-966ECA6AACA6}" destId="{B2533AD8-DD79-4294-8973-CF039E81530B}" srcOrd="0" destOrd="0" presId="urn:microsoft.com/office/officeart/2018/5/layout/IconCircleLabelList"/>
    <dgm:cxn modelId="{AF0AFBEE-127A-4A1B-9921-BCECBC6F7723}" type="presParOf" srcId="{8D401F33-E281-4848-800B-966ECA6AACA6}" destId="{06AF82A1-23FB-42BC-A51D-DDED5438DBDB}" srcOrd="1" destOrd="0" presId="urn:microsoft.com/office/officeart/2018/5/layout/IconCircleLabelList"/>
    <dgm:cxn modelId="{5BF79AC1-6AE5-487C-ACB8-FD883CFFAE26}" type="presParOf" srcId="{8D401F33-E281-4848-800B-966ECA6AACA6}" destId="{5F073AB9-66C7-4D4D-9A1D-1C6FBEA91FB4}" srcOrd="2" destOrd="0" presId="urn:microsoft.com/office/officeart/2018/5/layout/IconCircleLabelList"/>
    <dgm:cxn modelId="{FDC2984D-5978-4924-8B27-6D56548CAE6B}" type="presParOf" srcId="{8D401F33-E281-4848-800B-966ECA6AACA6}" destId="{EBD2D6B4-F896-4719-82D1-0E64167BD6B8}" srcOrd="3" destOrd="0" presId="urn:microsoft.com/office/officeart/2018/5/layout/IconCircleLabelList"/>
    <dgm:cxn modelId="{001FBB27-4364-46A8-9FC6-7C3C54340E9C}" type="presParOf" srcId="{F33F6487-43C3-4FF2-8A0D-0C6F8B2702CC}" destId="{B0101A29-EF53-4E3E-87CC-F44927557619}" srcOrd="5" destOrd="0" presId="urn:microsoft.com/office/officeart/2018/5/layout/IconCircleLabelList"/>
    <dgm:cxn modelId="{DCA4AA27-21BA-4FB5-9425-8239905DAA12}" type="presParOf" srcId="{F33F6487-43C3-4FF2-8A0D-0C6F8B2702CC}" destId="{8977C73D-52BD-4839-8EFF-6766B10EFE7E}" srcOrd="6" destOrd="0" presId="urn:microsoft.com/office/officeart/2018/5/layout/IconCircleLabelList"/>
    <dgm:cxn modelId="{224BE856-6E8B-4100-98C2-C9C2DDC49391}" type="presParOf" srcId="{8977C73D-52BD-4839-8EFF-6766B10EFE7E}" destId="{6E1714F2-E2C6-44EC-83FC-5933A9964983}" srcOrd="0" destOrd="0" presId="urn:microsoft.com/office/officeart/2018/5/layout/IconCircleLabelList"/>
    <dgm:cxn modelId="{3F7F0183-EBCA-4CF0-B782-DE7DC36B40F4}" type="presParOf" srcId="{8977C73D-52BD-4839-8EFF-6766B10EFE7E}" destId="{DDAFF138-E499-4B61-803F-62A8E5B03337}" srcOrd="1" destOrd="0" presId="urn:microsoft.com/office/officeart/2018/5/layout/IconCircleLabelList"/>
    <dgm:cxn modelId="{3A5E1C34-5872-4AF2-B569-D3569854CC76}" type="presParOf" srcId="{8977C73D-52BD-4839-8EFF-6766B10EFE7E}" destId="{C45D5B2B-627B-42A5-AF41-A5737B7C564E}" srcOrd="2" destOrd="0" presId="urn:microsoft.com/office/officeart/2018/5/layout/IconCircleLabelList"/>
    <dgm:cxn modelId="{A49A0578-77A9-4AEE-94D5-FC8FA069B25E}" type="presParOf" srcId="{8977C73D-52BD-4839-8EFF-6766B10EFE7E}" destId="{758E140B-1D3F-4413-A4A2-0ABE9AEF7464}" srcOrd="3" destOrd="0" presId="urn:microsoft.com/office/officeart/2018/5/layout/IconCircleLabelList"/>
    <dgm:cxn modelId="{B2C8E047-01F4-40B2-B0A7-FB0ADFEAF5FB}" type="presParOf" srcId="{F33F6487-43C3-4FF2-8A0D-0C6F8B2702CC}" destId="{505D6FCB-D175-4B8C-802A-4E592736AF4C}" srcOrd="7" destOrd="0" presId="urn:microsoft.com/office/officeart/2018/5/layout/IconCircleLabelList"/>
    <dgm:cxn modelId="{B20CC2AD-6B55-4DBF-A703-CECF911B09D5}" type="presParOf" srcId="{F33F6487-43C3-4FF2-8A0D-0C6F8B2702CC}" destId="{631C55B9-DA23-4DEB-B441-CEF3F749D533}" srcOrd="8" destOrd="0" presId="urn:microsoft.com/office/officeart/2018/5/layout/IconCircleLabelList"/>
    <dgm:cxn modelId="{52A35C4F-C886-4F78-8743-404EA8EF56E3}" type="presParOf" srcId="{631C55B9-DA23-4DEB-B441-CEF3F749D533}" destId="{3C54146E-6933-43D6-9806-6587952FAA77}" srcOrd="0" destOrd="0" presId="urn:microsoft.com/office/officeart/2018/5/layout/IconCircleLabelList"/>
    <dgm:cxn modelId="{5BB6E823-E6C1-4645-9D6E-6F8C242E7C36}" type="presParOf" srcId="{631C55B9-DA23-4DEB-B441-CEF3F749D533}" destId="{39BF5AB2-D3A7-4C59-97EB-7B7437C91A3E}" srcOrd="1" destOrd="0" presId="urn:microsoft.com/office/officeart/2018/5/layout/IconCircleLabelList"/>
    <dgm:cxn modelId="{86C7548F-5937-4AF5-B4D4-10374D73AEA0}" type="presParOf" srcId="{631C55B9-DA23-4DEB-B441-CEF3F749D533}" destId="{C3A6EB7C-7B85-4BAB-8941-4B97003D68D7}" srcOrd="2" destOrd="0" presId="urn:microsoft.com/office/officeart/2018/5/layout/IconCircleLabelList"/>
    <dgm:cxn modelId="{60215CF9-7E2E-4B0B-9DE8-9FCE0EEA1164}" type="presParOf" srcId="{631C55B9-DA23-4DEB-B441-CEF3F749D533}" destId="{0154DA1C-9CF2-44DD-B088-0E40F277F7C0}" srcOrd="3" destOrd="0" presId="urn:microsoft.com/office/officeart/2018/5/layout/IconCircleLabelList"/>
    <dgm:cxn modelId="{FE867B64-B4B4-48B8-9F42-95F12D2DB5C4}" type="presParOf" srcId="{F33F6487-43C3-4FF2-8A0D-0C6F8B2702CC}" destId="{263E473F-F4D9-4946-BC6D-299C8574866F}" srcOrd="9" destOrd="0" presId="urn:microsoft.com/office/officeart/2018/5/layout/IconCircleLabelList"/>
    <dgm:cxn modelId="{998B3742-AE5B-4991-8CB0-EE41E517911C}" type="presParOf" srcId="{F33F6487-43C3-4FF2-8A0D-0C6F8B2702CC}" destId="{5513A943-CD8B-46C4-9777-BA2241576BE7}" srcOrd="10" destOrd="0" presId="urn:microsoft.com/office/officeart/2018/5/layout/IconCircleLabelList"/>
    <dgm:cxn modelId="{D38D76A5-066E-41B0-AF71-3EBAAA5AA359}" type="presParOf" srcId="{5513A943-CD8B-46C4-9777-BA2241576BE7}" destId="{A378A371-D67F-4DDF-B4A9-821AA33B9F88}" srcOrd="0" destOrd="0" presId="urn:microsoft.com/office/officeart/2018/5/layout/IconCircleLabelList"/>
    <dgm:cxn modelId="{94E41959-B53B-4A7D-911E-375028C14315}" type="presParOf" srcId="{5513A943-CD8B-46C4-9777-BA2241576BE7}" destId="{E555201C-C3E1-4E4A-9A0C-6E377236F41B}" srcOrd="1" destOrd="0" presId="urn:microsoft.com/office/officeart/2018/5/layout/IconCircleLabelList"/>
    <dgm:cxn modelId="{DF2BDC73-5706-4402-90BD-35C96EBFFDD7}" type="presParOf" srcId="{5513A943-CD8B-46C4-9777-BA2241576BE7}" destId="{94670CCC-B1CB-481E-9301-5B2C3433CB74}" srcOrd="2" destOrd="0" presId="urn:microsoft.com/office/officeart/2018/5/layout/IconCircleLabelList"/>
    <dgm:cxn modelId="{3B5B6DA5-4E42-4322-A4B5-2B253458D8A1}" type="presParOf" srcId="{5513A943-CD8B-46C4-9777-BA2241576BE7}" destId="{5A01D678-8B52-49DC-9E0A-952848C2550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1808E-27DB-41A3-8C11-FA48F7CF8652}">
      <dsp:nvSpPr>
        <dsp:cNvPr id="0" name=""/>
        <dsp:cNvSpPr/>
      </dsp:nvSpPr>
      <dsp:spPr>
        <a:xfrm>
          <a:off x="834780" y="954"/>
          <a:ext cx="840656" cy="8406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AFC8F-126A-4796-9465-5B7CA3350047}">
      <dsp:nvSpPr>
        <dsp:cNvPr id="0" name=""/>
        <dsp:cNvSpPr/>
      </dsp:nvSpPr>
      <dsp:spPr>
        <a:xfrm>
          <a:off x="1013936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C5BE1-02CB-4F85-A1BD-07F11ED3D005}">
      <dsp:nvSpPr>
        <dsp:cNvPr id="0" name=""/>
        <dsp:cNvSpPr/>
      </dsp:nvSpPr>
      <dsp:spPr>
        <a:xfrm>
          <a:off x="566045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Gary Paulsen</a:t>
          </a:r>
          <a:endParaRPr lang="en-US" sz="1600" kern="1200"/>
        </a:p>
      </dsp:txBody>
      <dsp:txXfrm>
        <a:off x="566045" y="1103454"/>
        <a:ext cx="1378124" cy="551250"/>
      </dsp:txXfrm>
    </dsp:sp>
    <dsp:sp modelId="{0E0BDC40-CD50-4F45-9613-F9ED3FC588D0}">
      <dsp:nvSpPr>
        <dsp:cNvPr id="0" name=""/>
        <dsp:cNvSpPr/>
      </dsp:nvSpPr>
      <dsp:spPr>
        <a:xfrm>
          <a:off x="2454077" y="954"/>
          <a:ext cx="840656" cy="8406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FCE9-BD66-499F-93D8-5BDCA6C902DA}">
      <dsp:nvSpPr>
        <dsp:cNvPr id="0" name=""/>
        <dsp:cNvSpPr/>
      </dsp:nvSpPr>
      <dsp:spPr>
        <a:xfrm>
          <a:off x="2633233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ACF12-D1C6-45C5-AFFD-516C0619BE32}">
      <dsp:nvSpPr>
        <dsp:cNvPr id="0" name=""/>
        <dsp:cNvSpPr/>
      </dsp:nvSpPr>
      <dsp:spPr>
        <a:xfrm>
          <a:off x="2185342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Amerika, Minneapolis</a:t>
          </a:r>
          <a:endParaRPr lang="en-US" sz="1600" kern="1200"/>
        </a:p>
      </dsp:txBody>
      <dsp:txXfrm>
        <a:off x="2185342" y="1103454"/>
        <a:ext cx="1378124" cy="551250"/>
      </dsp:txXfrm>
    </dsp:sp>
    <dsp:sp modelId="{B2533AD8-DD79-4294-8973-CF039E81530B}">
      <dsp:nvSpPr>
        <dsp:cNvPr id="0" name=""/>
        <dsp:cNvSpPr/>
      </dsp:nvSpPr>
      <dsp:spPr>
        <a:xfrm>
          <a:off x="4073373" y="954"/>
          <a:ext cx="840656" cy="8406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F82A1-23FB-42BC-A51D-DDED5438DBDB}">
      <dsp:nvSpPr>
        <dsp:cNvPr id="0" name=""/>
        <dsp:cNvSpPr/>
      </dsp:nvSpPr>
      <dsp:spPr>
        <a:xfrm>
          <a:off x="4252530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2D6B4-F896-4719-82D1-0E64167BD6B8}">
      <dsp:nvSpPr>
        <dsp:cNvPr id="0" name=""/>
        <dsp:cNvSpPr/>
      </dsp:nvSpPr>
      <dsp:spPr>
        <a:xfrm>
          <a:off x="3804639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17 mei 1939 (80)</a:t>
          </a:r>
          <a:endParaRPr lang="en-US" sz="1600" kern="1200"/>
        </a:p>
      </dsp:txBody>
      <dsp:txXfrm>
        <a:off x="3804639" y="1103454"/>
        <a:ext cx="1378124" cy="551250"/>
      </dsp:txXfrm>
    </dsp:sp>
    <dsp:sp modelId="{6E1714F2-E2C6-44EC-83FC-5933A9964983}">
      <dsp:nvSpPr>
        <dsp:cNvPr id="0" name=""/>
        <dsp:cNvSpPr/>
      </dsp:nvSpPr>
      <dsp:spPr>
        <a:xfrm>
          <a:off x="5692670" y="954"/>
          <a:ext cx="840656" cy="8406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FF138-E499-4B61-803F-62A8E5B03337}">
      <dsp:nvSpPr>
        <dsp:cNvPr id="0" name=""/>
        <dsp:cNvSpPr/>
      </dsp:nvSpPr>
      <dsp:spPr>
        <a:xfrm>
          <a:off x="5871826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E140B-1D3F-4413-A4A2-0ABE9AEF7464}">
      <dsp:nvSpPr>
        <dsp:cNvPr id="0" name=""/>
        <dsp:cNvSpPr/>
      </dsp:nvSpPr>
      <dsp:spPr>
        <a:xfrm>
          <a:off x="5423936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3 kinderen </a:t>
          </a:r>
          <a:endParaRPr lang="en-US" sz="1600" kern="1200"/>
        </a:p>
      </dsp:txBody>
      <dsp:txXfrm>
        <a:off x="5423936" y="1103454"/>
        <a:ext cx="1378124" cy="551250"/>
      </dsp:txXfrm>
    </dsp:sp>
    <dsp:sp modelId="{3C54146E-6933-43D6-9806-6587952FAA77}">
      <dsp:nvSpPr>
        <dsp:cNvPr id="0" name=""/>
        <dsp:cNvSpPr/>
      </dsp:nvSpPr>
      <dsp:spPr>
        <a:xfrm>
          <a:off x="7311967" y="954"/>
          <a:ext cx="840656" cy="8406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F5AB2-D3A7-4C59-97EB-7B7437C91A3E}">
      <dsp:nvSpPr>
        <dsp:cNvPr id="0" name=""/>
        <dsp:cNvSpPr/>
      </dsp:nvSpPr>
      <dsp:spPr>
        <a:xfrm>
          <a:off x="7491123" y="180111"/>
          <a:ext cx="482343" cy="4823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4DA1C-9CF2-44DD-B088-0E40F277F7C0}">
      <dsp:nvSpPr>
        <dsp:cNvPr id="0" name=""/>
        <dsp:cNvSpPr/>
      </dsp:nvSpPr>
      <dsp:spPr>
        <a:xfrm>
          <a:off x="7043233" y="1103454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1966</a:t>
          </a:r>
          <a:endParaRPr lang="en-US" sz="1600" kern="1200"/>
        </a:p>
      </dsp:txBody>
      <dsp:txXfrm>
        <a:off x="7043233" y="1103454"/>
        <a:ext cx="1378124" cy="551250"/>
      </dsp:txXfrm>
    </dsp:sp>
    <dsp:sp modelId="{A378A371-D67F-4DDF-B4A9-821AA33B9F88}">
      <dsp:nvSpPr>
        <dsp:cNvPr id="0" name=""/>
        <dsp:cNvSpPr/>
      </dsp:nvSpPr>
      <dsp:spPr>
        <a:xfrm>
          <a:off x="4073373" y="1999236"/>
          <a:ext cx="840656" cy="8406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5201C-C3E1-4E4A-9A0C-6E377236F41B}">
      <dsp:nvSpPr>
        <dsp:cNvPr id="0" name=""/>
        <dsp:cNvSpPr/>
      </dsp:nvSpPr>
      <dsp:spPr>
        <a:xfrm>
          <a:off x="4252530" y="2178392"/>
          <a:ext cx="482343" cy="4823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1D678-8B52-49DC-9E0A-952848C25504}">
      <dsp:nvSpPr>
        <dsp:cNvPr id="0" name=""/>
        <dsp:cNvSpPr/>
      </dsp:nvSpPr>
      <dsp:spPr>
        <a:xfrm>
          <a:off x="3804639" y="3101736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200 boeken</a:t>
          </a:r>
          <a:endParaRPr lang="en-US" sz="1600" kern="1200"/>
        </a:p>
      </dsp:txBody>
      <dsp:txXfrm>
        <a:off x="3804639" y="3101736"/>
        <a:ext cx="1378124" cy="551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06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00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39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27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4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21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04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6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66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35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53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95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56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69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F5DC-7A25-4097-B6FA-8122E3004B20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EDE17A-898A-4884-9CB7-C8573EAF5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9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2CCDE-F9BB-4E5F-985B-12A877CE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79444"/>
            <a:ext cx="8915399" cy="1470991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Overleven</a:t>
            </a:r>
            <a:r>
              <a:rPr lang="en-US" b="1" dirty="0"/>
              <a:t> in de </a:t>
            </a:r>
            <a:r>
              <a:rPr lang="en-US" b="1" dirty="0" err="1"/>
              <a:t>wildernis</a:t>
            </a:r>
            <a:br>
              <a:rPr lang="en-US" b="1" dirty="0"/>
            </a:br>
            <a:r>
              <a:rPr lang="en-US" sz="4000" b="1" dirty="0"/>
              <a:t>Gary Paulsen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FFA671-D351-474C-B372-9A54E763F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563" y="4552273"/>
            <a:ext cx="8915399" cy="112628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Image result for overleven in de wildernis">
            <a:extLst>
              <a:ext uri="{FF2B5EF4-FFF2-40B4-BE49-F238E27FC236}">
                <a16:creationId xmlns:a16="http://schemas.microsoft.com/office/drawing/2014/main" id="{5A009FF5-6502-49DD-A92E-8C83E46F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46" y="2300287"/>
            <a:ext cx="2970954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18104B-FA32-4CAA-BA42-DF526CF6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nl-NL" b="1">
                <a:solidFill>
                  <a:schemeClr val="tx2">
                    <a:lumMod val="75000"/>
                  </a:schemeClr>
                </a:solidFill>
              </a:rPr>
              <a:t>Persoonlijke</a:t>
            </a:r>
            <a:r>
              <a:rPr lang="nl-NL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b="1">
                <a:solidFill>
                  <a:schemeClr val="tx2">
                    <a:lumMod val="75000"/>
                  </a:schemeClr>
                </a:solidFill>
              </a:rPr>
              <a:t>beoordeling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F4271-00E0-434F-A0AA-21DCE353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Mijn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mening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vond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van het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boek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Cijfer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08718"/>
      </p:ext>
    </p:extLst>
  </p:cSld>
  <p:clrMapOvr>
    <a:masterClrMapping/>
  </p:clrMapOvr>
  <p:transition spd="slow" advClick="0" advTm="3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60F21A-30DB-47A3-B2CD-948A71B8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nl-NL" b="1" dirty="0"/>
              <a:t>Schrijver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6467A7D-E8CD-4A18-8559-5DFD8BE79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274307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529454"/>
      </p:ext>
    </p:extLst>
  </p:cSld>
  <p:clrMapOvr>
    <a:masterClrMapping/>
  </p:clrMapOvr>
  <p:transition spd="slow" advClick="0" advTm="3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1B6B4-86C4-4BBA-B863-AFA492FF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Samenvatting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710B4D-4DCC-455F-8CE8-640C7667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Brian Robeson  </a:t>
            </a:r>
          </a:p>
          <a:p>
            <a:r>
              <a:rPr lang="en-US" dirty="0"/>
              <a:t>3-in-1-boek</a:t>
            </a:r>
          </a:p>
          <a:p>
            <a:r>
              <a:rPr lang="en-US" dirty="0" err="1"/>
              <a:t>Overleven</a:t>
            </a:r>
            <a:r>
              <a:rPr lang="en-US" dirty="0"/>
              <a:t>, de winter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rivier</a:t>
            </a:r>
            <a:r>
              <a:rPr lang="en-US" dirty="0"/>
              <a:t> </a:t>
            </a:r>
          </a:p>
          <a:p>
            <a:r>
              <a:rPr lang="en-US" dirty="0" err="1"/>
              <a:t>Hakbijl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483094"/>
      </p:ext>
    </p:extLst>
  </p:cSld>
  <p:clrMapOvr>
    <a:masterClrMapping/>
  </p:clrMapOvr>
  <p:transition spd="slow" advClick="0" advTm="3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0E387-E810-4279-9764-E91D0084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Titel Verklaring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2050" name="Picture 2" descr="Image result for overleven in de wildernis">
            <a:extLst>
              <a:ext uri="{FF2B5EF4-FFF2-40B4-BE49-F238E27FC236}">
                <a16:creationId xmlns:a16="http://schemas.microsoft.com/office/drawing/2014/main" id="{04892AF0-7BCA-4539-A7D2-0F2229404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90" y="624110"/>
            <a:ext cx="4437760" cy="23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34053"/>
      </p:ext>
    </p:extLst>
  </p:cSld>
  <p:clrMapOvr>
    <a:masterClrMapping/>
  </p:clrMapOvr>
  <p:transition spd="slow" advClick="0" advTm="3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2C9782-C02A-4AD6-B4FA-71B1FD41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b="1" dirty="0"/>
              <a:t>Personages </a:t>
            </a:r>
            <a:endParaRPr lang="nl-NL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07229-88C2-4BDF-AC9D-D7CEE96C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Brian Robeson</a:t>
            </a:r>
          </a:p>
          <a:p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moeder</a:t>
            </a:r>
            <a:endParaRPr lang="en-US" dirty="0"/>
          </a:p>
          <a:p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vader</a:t>
            </a:r>
            <a:endParaRPr lang="en-US" dirty="0"/>
          </a:p>
          <a:p>
            <a:r>
              <a:rPr lang="en-US" dirty="0"/>
              <a:t>Derek </a:t>
            </a:r>
            <a:r>
              <a:rPr lang="en-US" dirty="0" err="1"/>
              <a:t>Holtzer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3076" name="Picture 4" descr="Image result for overleven in de wildernis de rivier">
            <a:extLst>
              <a:ext uri="{FF2B5EF4-FFF2-40B4-BE49-F238E27FC236}">
                <a16:creationId xmlns:a16="http://schemas.microsoft.com/office/drawing/2014/main" id="{79434BDA-52B8-474E-BEC1-BEF80D3B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945" y="640080"/>
            <a:ext cx="5288543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4704"/>
      </p:ext>
    </p:extLst>
  </p:cSld>
  <p:clrMapOvr>
    <a:masterClrMapping/>
  </p:clrMapOvr>
  <p:transition spd="slow" advClick="0" advTm="3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EBC775-06FF-4144-B6C8-CF156C6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b="1" dirty="0" err="1"/>
              <a:t>Ruimte</a:t>
            </a:r>
            <a:endParaRPr lang="nl-NL" b="1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B9246-B215-48D5-B403-987FC702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US" dirty="0" err="1"/>
              <a:t>Bossen</a:t>
            </a:r>
            <a:r>
              <a:rPr lang="en-US" dirty="0"/>
              <a:t> van Canada</a:t>
            </a:r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brian</a:t>
            </a:r>
            <a:r>
              <a:rPr lang="en-US" dirty="0"/>
              <a:t> </a:t>
            </a:r>
            <a:r>
              <a:rPr lang="en-US" dirty="0" err="1"/>
              <a:t>thuis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5122" name="Picture 2" descr="Image result for canada bossen  meer">
            <a:extLst>
              <a:ext uri="{FF2B5EF4-FFF2-40B4-BE49-F238E27FC236}">
                <a16:creationId xmlns:a16="http://schemas.microsoft.com/office/drawing/2014/main" id="{29132F55-4471-417B-A98B-3460BF11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6133" y="645106"/>
            <a:ext cx="4043192" cy="2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oston">
            <a:extLst>
              <a:ext uri="{FF2B5EF4-FFF2-40B4-BE49-F238E27FC236}">
                <a16:creationId xmlns:a16="http://schemas.microsoft.com/office/drawing/2014/main" id="{23B67A37-0796-4575-B9A1-C85A8056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9129" y="3508529"/>
            <a:ext cx="3585449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0644"/>
      </p:ext>
    </p:extLst>
  </p:cSld>
  <p:clrMapOvr>
    <a:masterClrMapping/>
  </p:clrMapOvr>
  <p:transition spd="slow" advClick="0" advTm="3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1C440-8D79-4DC6-AE2D-77B8BD56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r>
              <a:rPr lang="en-US" sz="3200" b="1"/>
              <a:t>Tijd</a:t>
            </a:r>
            <a:endParaRPr lang="nl-NL" sz="3200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44D818-5242-4CEE-8B79-0A08E845D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42589" cy="377762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Zomer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Herfst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Winter</a:t>
            </a:r>
          </a:p>
          <a:p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4100" name="Picture 4" descr="Image result for canada bossen zomer">
            <a:extLst>
              <a:ext uri="{FF2B5EF4-FFF2-40B4-BE49-F238E27FC236}">
                <a16:creationId xmlns:a16="http://schemas.microsoft.com/office/drawing/2014/main" id="{FA3905CB-6EDD-484C-9CE2-E07C8B89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984912"/>
            <a:ext cx="2639503" cy="20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anada bossen herfst">
            <a:extLst>
              <a:ext uri="{FF2B5EF4-FFF2-40B4-BE49-F238E27FC236}">
                <a16:creationId xmlns:a16="http://schemas.microsoft.com/office/drawing/2014/main" id="{B3A81752-2B51-4509-8E8C-59EA503E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2286" y="1024504"/>
            <a:ext cx="2639503" cy="19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anada bossen winter">
            <a:extLst>
              <a:ext uri="{FF2B5EF4-FFF2-40B4-BE49-F238E27FC236}">
                <a16:creationId xmlns:a16="http://schemas.microsoft.com/office/drawing/2014/main" id="{A0832224-D550-451F-8B8B-DE657720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843" y="3508529"/>
            <a:ext cx="3572020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60722"/>
      </p:ext>
    </p:extLst>
  </p:cSld>
  <p:clrMapOvr>
    <a:masterClrMapping/>
  </p:clrMapOvr>
  <p:transition spd="slow" advClick="0" advTm="3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163D8-D6B6-4878-AA2E-F03012D3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Perspectief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084AC6-E9B0-45E5-840E-326E7D87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269067"/>
            <a:ext cx="8915400" cy="3777622"/>
          </a:xfrm>
        </p:spPr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boek</a:t>
            </a:r>
            <a:r>
              <a:rPr lang="en-US" dirty="0"/>
              <a:t> is </a:t>
            </a:r>
            <a:r>
              <a:rPr lang="en-US" dirty="0" err="1"/>
              <a:t>geschreven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de </a:t>
            </a:r>
            <a:r>
              <a:rPr lang="en-US" dirty="0" err="1"/>
              <a:t>hoofdpersoon</a:t>
            </a:r>
            <a:r>
              <a:rPr lang="en-US" dirty="0"/>
              <a:t> Brian. </a:t>
            </a:r>
          </a:p>
          <a:p>
            <a:r>
              <a:rPr lang="en-US" dirty="0"/>
              <a:t>Brian </a:t>
            </a:r>
            <a:r>
              <a:rPr lang="en-US" dirty="0" err="1"/>
              <a:t>vertelt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verhaal</a:t>
            </a:r>
            <a:r>
              <a:rPr lang="en-US" dirty="0"/>
              <a:t>.</a:t>
            </a:r>
          </a:p>
          <a:p>
            <a:r>
              <a:rPr lang="en-US" dirty="0" err="1"/>
              <a:t>ik-figuur</a:t>
            </a:r>
            <a:r>
              <a:rPr lang="en-US" dirty="0"/>
              <a:t>. </a:t>
            </a:r>
            <a:r>
              <a:rPr lang="en-US" dirty="0" err="1"/>
              <a:t>huid</a:t>
            </a:r>
            <a:r>
              <a:rPr lang="en-US" dirty="0"/>
              <a:t> van de </a:t>
            </a:r>
            <a:r>
              <a:rPr lang="en-US" dirty="0" err="1"/>
              <a:t>hoofdpersoon</a:t>
            </a:r>
            <a:r>
              <a:rPr lang="en-US" dirty="0"/>
              <a:t>. </a:t>
            </a:r>
          </a:p>
          <a:p>
            <a:r>
              <a:rPr lang="en-US" dirty="0"/>
              <a:t>Je </a:t>
            </a:r>
            <a:r>
              <a:rPr lang="en-US" dirty="0" err="1"/>
              <a:t>weet</a:t>
            </a:r>
            <a:r>
              <a:rPr lang="en-US" dirty="0"/>
              <a:t> wat Brian </a:t>
            </a:r>
            <a:r>
              <a:rPr lang="en-US" dirty="0" err="1"/>
              <a:t>denkt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884498"/>
      </p:ext>
    </p:extLst>
  </p:cSld>
  <p:clrMapOvr>
    <a:masterClrMapping/>
  </p:clrMapOvr>
  <p:transition spd="slow" advClick="0" advTm="3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3C9EF-3F24-436A-A239-8852081E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Opbouw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70151-0DBF-471B-A316-AC893D56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verhalen</a:t>
            </a:r>
            <a:r>
              <a:rPr lang="en-US" dirty="0"/>
              <a:t>, die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verdeeld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over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hoofdstukken</a:t>
            </a:r>
            <a:r>
              <a:rPr lang="en-US" dirty="0"/>
              <a:t>. </a:t>
            </a:r>
          </a:p>
          <a:p>
            <a:r>
              <a:rPr lang="en-US" dirty="0"/>
              <a:t>23 </a:t>
            </a:r>
            <a:r>
              <a:rPr lang="en-US" dirty="0" err="1"/>
              <a:t>hoofdstukken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2175919"/>
      </p:ext>
    </p:extLst>
  </p:cSld>
  <p:clrMapOvr>
    <a:masterClrMapping/>
  </p:clrMapOvr>
  <p:transition spd="slow" advClick="0" advTm="30000">
    <p:push dir="u"/>
  </p:transition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AC9955266F3D4589720BCE8BDFCFC5" ma:contentTypeVersion="4" ma:contentTypeDescription="Een nieuw document maken." ma:contentTypeScope="" ma:versionID="e0dbc78572320c1efae4cc09321dec8d">
  <xsd:schema xmlns:xsd="http://www.w3.org/2001/XMLSchema" xmlns:xs="http://www.w3.org/2001/XMLSchema" xmlns:p="http://schemas.microsoft.com/office/2006/metadata/properties" xmlns:ns3="b4762d22-f9e9-46d0-bf17-1aee9aad70c0" xmlns:ns4="36e0a74d-c0d0-48b8-bc0e-707ee215594d" targetNamespace="http://schemas.microsoft.com/office/2006/metadata/properties" ma:root="true" ma:fieldsID="f1973f1f067920c9637d113c2070b0cc" ns3:_="" ns4:_="">
    <xsd:import namespace="b4762d22-f9e9-46d0-bf17-1aee9aad70c0"/>
    <xsd:import namespace="36e0a74d-c0d0-48b8-bc0e-707ee21559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62d22-f9e9-46d0-bf17-1aee9aad7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0a74d-c0d0-48b8-bc0e-707ee2155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86657-3B54-44A0-B7E2-3E224912D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5FB8F4-221F-4EA9-8E3B-C9CA60BE6A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A0ECEE1-D3C7-45E0-8268-AAD9D8F0B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62d22-f9e9-46d0-bf17-1aee9aad70c0"/>
    <ds:schemaRef ds:uri="36e0a74d-c0d0-48b8-bc0e-707ee2155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114</Words>
  <Application>Microsoft Office PowerPoint</Application>
  <PresentationFormat>Breedbeeld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Sliert</vt:lpstr>
      <vt:lpstr>Overleven in de wildernis Gary Paulsen</vt:lpstr>
      <vt:lpstr>Schrijver</vt:lpstr>
      <vt:lpstr>Samenvatting</vt:lpstr>
      <vt:lpstr>Titel Verklaring </vt:lpstr>
      <vt:lpstr>Personages </vt:lpstr>
      <vt:lpstr>Ruimte</vt:lpstr>
      <vt:lpstr>Tijd</vt:lpstr>
      <vt:lpstr>Perspectief</vt:lpstr>
      <vt:lpstr>Opbouw</vt:lpstr>
      <vt:lpstr>Persoonlijke beoordeling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Overleven in de wildernis Gary Paulsen</dc:title>
  <dc:creator>Dorst, D.J.W. (Daan) van (H3A)</dc:creator>
  <cp:lastModifiedBy>Dorst, D.J.W. (Daan) van (H3A)</cp:lastModifiedBy>
  <cp:revision>1</cp:revision>
  <dcterms:created xsi:type="dcterms:W3CDTF">2019-10-21T12:09:10Z</dcterms:created>
  <dcterms:modified xsi:type="dcterms:W3CDTF">2019-11-13T08:16:34Z</dcterms:modified>
</cp:coreProperties>
</file>