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5-2-2020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5-2-2020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-30526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Tekststructuren</a:t>
            </a:r>
          </a:p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schrijfplan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 het einde van deze les kun je:</a:t>
            </a:r>
          </a:p>
          <a:p>
            <a:r>
              <a:rPr lang="nl-NL" dirty="0" smtClean="0"/>
              <a:t>tekststructuren herkennen en bewust toepassen in een geschreven tekst.</a:t>
            </a:r>
          </a:p>
          <a:p>
            <a:r>
              <a:rPr lang="nl-NL" dirty="0" smtClean="0"/>
              <a:t>Een schrijfplan maken m.b.v. een gekozen tekststructuur.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Tekststructuren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b="1" dirty="0"/>
              <a:t>Argumentatiestructuur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 Inleiding: standpunt</a:t>
            </a:r>
            <a:br>
              <a:rPr lang="nl-NL" dirty="0"/>
            </a:br>
            <a:r>
              <a:rPr lang="nl-NL" dirty="0"/>
              <a:t>- Middenstuk: argumenten (voor en tegen met weerlegging) voor je standpunt</a:t>
            </a:r>
            <a:br>
              <a:rPr lang="nl-NL" dirty="0"/>
            </a:br>
            <a:r>
              <a:rPr lang="nl-NL" dirty="0"/>
              <a:t>- Slot: herhaling standpunt</a:t>
            </a:r>
            <a:br>
              <a:rPr lang="nl-NL" dirty="0"/>
            </a:br>
            <a:endParaRPr lang="nl-NL" dirty="0" smtClean="0"/>
          </a:p>
          <a:p>
            <a:r>
              <a:rPr lang="nl-NL" b="1" dirty="0" smtClean="0"/>
              <a:t>Probleem </a:t>
            </a:r>
            <a:r>
              <a:rPr lang="nl-NL" b="1" dirty="0"/>
              <a:t>- </a:t>
            </a:r>
            <a:r>
              <a:rPr lang="nl-NL" b="1" dirty="0" err="1"/>
              <a:t>oplossingstructuur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 Inleiding: probleem</a:t>
            </a:r>
            <a:br>
              <a:rPr lang="nl-NL" dirty="0"/>
            </a:br>
            <a:r>
              <a:rPr lang="nl-NL" dirty="0"/>
              <a:t>- Middenstuk: oorzaken, gevolgen en mogelijke oplossingen</a:t>
            </a:r>
            <a:br>
              <a:rPr lang="nl-NL" dirty="0"/>
            </a:br>
            <a:r>
              <a:rPr lang="nl-NL" dirty="0"/>
              <a:t>- Slot: de beste oplossing</a:t>
            </a:r>
            <a:br>
              <a:rPr lang="nl-NL" dirty="0"/>
            </a:br>
            <a:endParaRPr lang="nl-NL" dirty="0" smtClean="0"/>
          </a:p>
          <a:p>
            <a:r>
              <a:rPr lang="nl-NL" b="1" dirty="0" err="1" smtClean="0"/>
              <a:t>Verklaringstructuur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 Inleiding: beschrijving verschijnsel</a:t>
            </a:r>
            <a:br>
              <a:rPr lang="nl-NL" dirty="0"/>
            </a:br>
            <a:r>
              <a:rPr lang="nl-NL" dirty="0"/>
              <a:t>- Middenstuk: redenen, oorzaken en gevolgen</a:t>
            </a:r>
            <a:br>
              <a:rPr lang="nl-NL" dirty="0"/>
            </a:br>
            <a:r>
              <a:rPr lang="nl-NL" dirty="0"/>
              <a:t>- Slot: beste verklaring, </a:t>
            </a:r>
            <a:r>
              <a:rPr lang="nl-NL" dirty="0" smtClean="0"/>
              <a:t>samenvatting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Tekststructuren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b="1" dirty="0"/>
              <a:t>Verleden/heden/toekomststructuur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 Inleiding: introductie onderwerp</a:t>
            </a:r>
            <a:br>
              <a:rPr lang="nl-NL" dirty="0"/>
            </a:br>
            <a:r>
              <a:rPr lang="nl-NL" dirty="0"/>
              <a:t>- Middenstuk: situatie vroeger, situatie nu</a:t>
            </a:r>
            <a:br>
              <a:rPr lang="nl-NL" dirty="0"/>
            </a:br>
            <a:r>
              <a:rPr lang="nl-NL" dirty="0"/>
              <a:t>- Slot: toekomstverwachting</a:t>
            </a:r>
            <a:br>
              <a:rPr lang="nl-NL" dirty="0"/>
            </a:br>
            <a:endParaRPr lang="nl-NL" dirty="0" smtClean="0"/>
          </a:p>
          <a:p>
            <a:r>
              <a:rPr lang="nl-NL" b="1" dirty="0" smtClean="0"/>
              <a:t>Vraag </a:t>
            </a:r>
            <a:r>
              <a:rPr lang="nl-NL" b="1" dirty="0"/>
              <a:t>- antwoordstructuur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 Inleiding: vraag</a:t>
            </a:r>
            <a:br>
              <a:rPr lang="nl-NL" dirty="0"/>
            </a:br>
            <a:r>
              <a:rPr lang="nl-NL" dirty="0"/>
              <a:t>- Middenstuk: antwoorden</a:t>
            </a:r>
            <a:br>
              <a:rPr lang="nl-NL" dirty="0"/>
            </a:br>
            <a:r>
              <a:rPr lang="nl-NL" dirty="0"/>
              <a:t>- Slot: samenvatting of conclusie</a:t>
            </a:r>
            <a:br>
              <a:rPr lang="nl-NL" dirty="0"/>
            </a:br>
            <a:endParaRPr lang="nl-NL" dirty="0" smtClean="0"/>
          </a:p>
          <a:p>
            <a:r>
              <a:rPr lang="nl-NL" b="1" dirty="0" smtClean="0"/>
              <a:t>Voor- </a:t>
            </a:r>
            <a:r>
              <a:rPr lang="nl-NL" b="1" dirty="0"/>
              <a:t>en nadelenstructuur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 Inleiding: vraag</a:t>
            </a:r>
            <a:br>
              <a:rPr lang="nl-NL" dirty="0"/>
            </a:br>
            <a:r>
              <a:rPr lang="nl-NL" dirty="0"/>
              <a:t>- Middenstuk: voor- en nadelen</a:t>
            </a:r>
            <a:br>
              <a:rPr lang="nl-NL" dirty="0"/>
            </a:br>
            <a:r>
              <a:rPr lang="nl-NL" dirty="0"/>
              <a:t>- Slot: eindconclusie</a:t>
            </a:r>
          </a:p>
          <a:p>
            <a:pPr marL="0" indent="0">
              <a:buNone/>
            </a:pPr>
            <a:r>
              <a:rPr lang="nl-NL" dirty="0"/>
              <a:t> 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442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schrijfplan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95324"/>
            <a:ext cx="8085584" cy="5784512"/>
          </a:xfrm>
        </p:spPr>
      </p:pic>
    </p:spTree>
    <p:extLst>
      <p:ext uri="{BB962C8B-B14F-4D97-AF65-F5344CB8AC3E}">
        <p14:creationId xmlns:p14="http://schemas.microsoft.com/office/powerpoint/2010/main" val="76442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schrijfplan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m.b.v. de gegeven bronnen een schrijfplan voor een beschouwing over cameratoezicht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62126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7" ma:contentTypeDescription="Een nieuw document maken." ma:contentTypeScope="" ma:versionID="29efb9311dc7e16ef24fe9c0ddd46091">
  <xsd:schema xmlns:xsd="http://www.w3.org/2001/XMLSchema" xmlns:xs="http://www.w3.org/2001/XMLSchema" xmlns:p="http://schemas.microsoft.com/office/2006/metadata/properties" xmlns:ns3="5cdedd98-05a6-4844-a2be-4403c98339c5" targetNamespace="http://schemas.microsoft.com/office/2006/metadata/properties" ma:root="true" ma:fieldsID="c0e64ec99bee8d3a389d78b6c44c6581" ns3:_="">
    <xsd:import namespace="5cdedd98-05a6-4844-a2be-4403c98339c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2EC93A-E084-458C-9FA0-348F58CEAA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15087A-CF50-4B00-955E-EED8D5262E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6CDE42-7100-486B-817A-6E7F63EFF616}">
  <ds:schemaRefs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5cdedd98-05a6-4844-a2be-4403c98339c5"/>
    <ds:schemaRef ds:uri="http://purl.org/dc/elements/1.1/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192</Words>
  <Application>Microsoft Office PowerPoint</Application>
  <PresentationFormat>Diavoorstelling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Inhoud</vt:lpstr>
      <vt:lpstr>Tekststructuren</vt:lpstr>
      <vt:lpstr>Tekststructuren</vt:lpstr>
      <vt:lpstr>Voorbeeld schrijfplan</vt:lpstr>
      <vt:lpstr>Opdracht schrijfplan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20</cp:revision>
  <dcterms:created xsi:type="dcterms:W3CDTF">2013-11-15T15:05:42Z</dcterms:created>
  <dcterms:modified xsi:type="dcterms:W3CDTF">2020-02-05T18:57:53Z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