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6" r:id="rId5"/>
  </p:sldIdLst>
  <p:sldSz cx="9144000" cy="6858000" type="screen4x3"/>
  <p:notesSz cx="6742113" cy="9872663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576" autoAdjust="0"/>
    <p:restoredTop sz="94660"/>
  </p:normalViewPr>
  <p:slideViewPr>
    <p:cSldViewPr>
      <p:cViewPr varScale="1">
        <p:scale>
          <a:sx n="62" d="100"/>
          <a:sy n="62" d="100"/>
        </p:scale>
        <p:origin x="1708" y="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alerie van den Berg" userId="b7f64057-db8e-423a-b2b5-100c21bc0b3b" providerId="ADAL" clId="{1947A78F-CCE5-435D-8930-CCA673923665}"/>
    <pc:docChg chg="modSld">
      <pc:chgData name="Valerie van den Berg" userId="b7f64057-db8e-423a-b2b5-100c21bc0b3b" providerId="ADAL" clId="{1947A78F-CCE5-435D-8930-CCA673923665}" dt="2020-01-28T14:43:59.307" v="45" actId="20577"/>
      <pc:docMkLst>
        <pc:docMk/>
      </pc:docMkLst>
      <pc:sldChg chg="modSp">
        <pc:chgData name="Valerie van den Berg" userId="b7f64057-db8e-423a-b2b5-100c21bc0b3b" providerId="ADAL" clId="{1947A78F-CCE5-435D-8930-CCA673923665}" dt="2020-01-28T14:43:59.307" v="45" actId="20577"/>
        <pc:sldMkLst>
          <pc:docMk/>
          <pc:sldMk cId="4159768415" sldId="256"/>
        </pc:sldMkLst>
        <pc:spChg chg="mod">
          <ac:chgData name="Valerie van den Berg" userId="b7f64057-db8e-423a-b2b5-100c21bc0b3b" providerId="ADAL" clId="{1947A78F-CCE5-435D-8930-CCA673923665}" dt="2020-01-28T14:43:59.307" v="45" actId="20577"/>
          <ac:spMkLst>
            <pc:docMk/>
            <pc:sldMk cId="4159768415" sldId="256"/>
            <ac:spMk id="9" creationId="{00000000-0000-0000-0000-000000000000}"/>
          </ac:spMkLst>
        </pc:spChg>
        <pc:spChg chg="mod">
          <ac:chgData name="Valerie van den Berg" userId="b7f64057-db8e-423a-b2b5-100c21bc0b3b" providerId="ADAL" clId="{1947A78F-CCE5-435D-8930-CCA673923665}" dt="2020-01-28T14:42:09.525" v="3" actId="20577"/>
          <ac:spMkLst>
            <pc:docMk/>
            <pc:sldMk cId="4159768415" sldId="256"/>
            <ac:spMk id="17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18971" y="0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48C3D6-6F8C-4930-A855-F0E3C0710329}" type="datetimeFigureOut">
              <a:rPr lang="nl-NL" smtClean="0"/>
              <a:t>28-1-2020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903288" y="739775"/>
            <a:ext cx="4935537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74212" y="4689515"/>
            <a:ext cx="5393690" cy="444269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377316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18971" y="9377316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BB16E3-DB88-43F2-B191-AB6D10F233E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129923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BB16E3-DB88-43F2-B191-AB6D10F233E3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923498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28-1-2020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43961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28-1-2020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797286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28-1-2020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919021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28-1-2020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12646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28-1-2020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272502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28-1-2020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823520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28-1-2020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57235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28-1-2020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6837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28-1-2020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672695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28-1-2020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966526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28-1-2020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124419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D67E4C-19F1-4586-87AA-751BC1D0EDC5}" type="datetimeFigureOut">
              <a:rPr lang="nl-NL" smtClean="0"/>
              <a:t>28-1-2020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793779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/>
          <p:cNvSpPr/>
          <p:nvPr/>
        </p:nvSpPr>
        <p:spPr>
          <a:xfrm>
            <a:off x="-29232" y="0"/>
            <a:ext cx="556077" cy="6858000"/>
          </a:xfrm>
          <a:prstGeom prst="rect">
            <a:avLst/>
          </a:prstGeom>
          <a:solidFill>
            <a:srgbClr val="CCFF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1005067" y="2130942"/>
            <a:ext cx="3823857" cy="64633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r>
              <a:rPr lang="nl-NL" sz="1200" b="1" dirty="0">
                <a:solidFill>
                  <a:srgbClr val="0070C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Leerproduct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Een verslag met daarin een advies op het gebied van duurzaam en leefbaar wonen in de stad. </a:t>
            </a: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057706" y="3120098"/>
            <a:ext cx="3823857" cy="230832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>
            <a:spAutoFit/>
          </a:bodyPr>
          <a:lstStyle/>
          <a:p>
            <a:pPr>
              <a:defRPr/>
            </a:pPr>
            <a:r>
              <a:rPr lang="nl-NL" sz="1200" b="1" dirty="0" err="1">
                <a:solidFill>
                  <a:srgbClr val="0070C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Leerpad</a:t>
            </a:r>
            <a:r>
              <a:rPr lang="nl-NL" sz="1200" b="1" dirty="0">
                <a:solidFill>
                  <a:srgbClr val="0070C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     </a:t>
            </a:r>
            <a:r>
              <a:rPr lang="nl-NL" sz="1100" b="1" dirty="0">
                <a:solidFill>
                  <a:srgbClr val="0070C0"/>
                </a:solidFill>
                <a:ea typeface="Calibri" pitchFamily="34" charset="0"/>
                <a:cs typeface="Arial" charset="0"/>
              </a:rPr>
              <a:t>                                                                               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nl-NL" sz="1200" dirty="0"/>
              <a:t>Er is een visie geschreven op het gebied van duurzaam en leefbaar wonen in de stad van de toekomst.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nl-NL" sz="1200" dirty="0"/>
              <a:t>Er is beargumenteerd welke onderdelen uit de best practice in je visie zijn meegenomen.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nl-NL" sz="1200" dirty="0"/>
              <a:t>De gevolgen van </a:t>
            </a:r>
            <a:r>
              <a:rPr lang="nl-NL" sz="1200" i="1" dirty="0" err="1"/>
              <a:t>the</a:t>
            </a:r>
            <a:r>
              <a:rPr lang="nl-NL" sz="1200" i="1" dirty="0"/>
              <a:t> internet of </a:t>
            </a:r>
            <a:r>
              <a:rPr lang="nl-NL" sz="1200" i="1" dirty="0" err="1"/>
              <a:t>things</a:t>
            </a:r>
            <a:r>
              <a:rPr lang="nl-NL" sz="1200" i="1" dirty="0"/>
              <a:t> </a:t>
            </a:r>
            <a:r>
              <a:rPr lang="nl-NL" sz="1200" dirty="0"/>
              <a:t>zijn beschreven en er is uitgelegd hoe deze in je visie zijn meegenomen.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nl-NL" sz="1200" dirty="0"/>
              <a:t>Er is beschreven welke thema’s uit de opleiding gebruikt zijn om tot de visie te komen.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200" dirty="0"/>
              <a:t>Je kunt samenvattend beargumenteren op welke wijze je visie bijdraagt aan een duurzame en innovatieve leefomgeving. </a:t>
            </a:r>
            <a:endParaRPr lang="nl-NL" sz="1200" dirty="0">
              <a:ea typeface="Calibri" pitchFamily="34" charset="0"/>
              <a:cs typeface="Arial" charset="0"/>
            </a:endParaRP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5439006" y="823852"/>
            <a:ext cx="3500438" cy="156966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pPr>
              <a:defRPr/>
            </a:pPr>
            <a:r>
              <a:rPr lang="nl-NL" sz="1200" b="1" dirty="0">
                <a:solidFill>
                  <a:srgbClr val="0070C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Samenwerken</a:t>
            </a:r>
            <a:r>
              <a:rPr lang="nl-NL" sz="1100" b="1" dirty="0">
                <a:ea typeface="Calibri" pitchFamily="34" charset="0"/>
                <a:cs typeface="Arial" charset="0"/>
              </a:rPr>
              <a:t>		</a:t>
            </a:r>
            <a:endParaRPr lang="nl-NL" sz="1100" b="1" dirty="0">
              <a:solidFill>
                <a:srgbClr val="0070C0"/>
              </a:solidFill>
              <a:ea typeface="Calibri" pitchFamily="34" charset="0"/>
              <a:cs typeface="Arial" charset="0"/>
            </a:endParaRP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Deze opdracht maak je alleen of in tweetallen. 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Plaats je product op het Leerplatform.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Bekijk leerproducten van anderen en geef feedback.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Verbeter je leerproduct en plaats versie 2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Versie 1 op 20-03-2020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Versie 2 </a:t>
            </a:r>
            <a:r>
              <a:rPr lang="nl-NL" sz="1200">
                <a:ea typeface="Calibri" pitchFamily="34" charset="0"/>
                <a:cs typeface="Arial" charset="0"/>
              </a:rPr>
              <a:t>op 27-03-2020</a:t>
            </a:r>
            <a:endParaRPr lang="nl-NL" sz="1200" dirty="0">
              <a:ea typeface="Calibri" pitchFamily="34" charset="0"/>
              <a:cs typeface="Arial" charset="0"/>
            </a:endParaRPr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5439006" y="2557569"/>
            <a:ext cx="3507254" cy="64633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pPr>
              <a:defRPr/>
            </a:pPr>
            <a:r>
              <a:rPr lang="nl-NL" sz="1200" b="1" dirty="0">
                <a:solidFill>
                  <a:srgbClr val="0070C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Bijeenkomsten</a:t>
            </a: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Bijeenkomsten stad van de toekomst </a:t>
            </a: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Bijeenkomsten specialisatie</a:t>
            </a:r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5439006" y="3642979"/>
            <a:ext cx="3500438" cy="46166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pPr>
              <a:defRPr/>
            </a:pPr>
            <a:r>
              <a:rPr lang="nl-NL" sz="1200" b="1" dirty="0">
                <a:solidFill>
                  <a:srgbClr val="0070C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Bronnen</a:t>
            </a:r>
          </a:p>
          <a:p>
            <a:pPr>
              <a:defRPr/>
            </a:pPr>
            <a:r>
              <a:rPr lang="nl-NL" sz="1200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Lessen specialisatie en IBS</a:t>
            </a:r>
          </a:p>
        </p:txBody>
      </p:sp>
      <p:sp>
        <p:nvSpPr>
          <p:cNvPr id="12" name="Rechthoek 11"/>
          <p:cNvSpPr/>
          <p:nvPr/>
        </p:nvSpPr>
        <p:spPr>
          <a:xfrm>
            <a:off x="508001" y="6672145"/>
            <a:ext cx="8636000" cy="202216"/>
          </a:xfrm>
          <a:prstGeom prst="rect">
            <a:avLst/>
          </a:prstGeom>
          <a:solidFill>
            <a:srgbClr val="CCFF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14" name="Text Box 96"/>
          <p:cNvSpPr txBox="1">
            <a:spLocks noChangeArrowheads="1"/>
          </p:cNvSpPr>
          <p:nvPr/>
        </p:nvSpPr>
        <p:spPr bwMode="auto">
          <a:xfrm>
            <a:off x="1455738" y="496888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nl-NL"/>
          </a:p>
        </p:txBody>
      </p:sp>
      <p:sp>
        <p:nvSpPr>
          <p:cNvPr id="15" name="Text Box 103"/>
          <p:cNvSpPr txBox="1">
            <a:spLocks noChangeArrowheads="1"/>
          </p:cNvSpPr>
          <p:nvPr/>
        </p:nvSpPr>
        <p:spPr bwMode="auto">
          <a:xfrm>
            <a:off x="323850" y="2708275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nl-NL"/>
          </a:p>
        </p:txBody>
      </p:sp>
      <p:sp>
        <p:nvSpPr>
          <p:cNvPr id="16" name="Text Box 105"/>
          <p:cNvSpPr txBox="1">
            <a:spLocks noChangeArrowheads="1"/>
          </p:cNvSpPr>
          <p:nvPr/>
        </p:nvSpPr>
        <p:spPr bwMode="auto">
          <a:xfrm>
            <a:off x="323850" y="278130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nl-NL"/>
          </a:p>
        </p:txBody>
      </p:sp>
      <p:sp>
        <p:nvSpPr>
          <p:cNvPr id="17" name="Rechthoek 1"/>
          <p:cNvSpPr>
            <a:spLocks noChangeArrowheads="1"/>
          </p:cNvSpPr>
          <p:nvPr/>
        </p:nvSpPr>
        <p:spPr bwMode="auto">
          <a:xfrm>
            <a:off x="1115566" y="167118"/>
            <a:ext cx="802843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nl-NL" sz="2800" dirty="0">
                <a:latin typeface="Calibri" pitchFamily="34" charset="0"/>
              </a:rPr>
              <a:t>1920_SVT_LA3_Visie</a:t>
            </a:r>
          </a:p>
        </p:txBody>
      </p:sp>
      <p:pic>
        <p:nvPicPr>
          <p:cNvPr id="18" name="Afbeelding 17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-30585" y="0"/>
            <a:ext cx="1053380" cy="756400"/>
          </a:xfrm>
          <a:prstGeom prst="rect">
            <a:avLst/>
          </a:prstGeom>
        </p:spPr>
      </p:pic>
      <p:pic>
        <p:nvPicPr>
          <p:cNvPr id="19" name="Afbeelding 18"/>
          <p:cNvPicPr>
            <a:picLocks noChangeAspect="1"/>
          </p:cNvPicPr>
          <p:nvPr/>
        </p:nvPicPr>
        <p:blipFill rotWithShape="1">
          <a:blip r:embed="rId4" cstate="print"/>
          <a:srcRect l="21805" r="10840"/>
          <a:stretch/>
        </p:blipFill>
        <p:spPr>
          <a:xfrm>
            <a:off x="642765" y="750890"/>
            <a:ext cx="299335" cy="412425"/>
          </a:xfrm>
          <a:prstGeom prst="rect">
            <a:avLst/>
          </a:prstGeom>
        </p:spPr>
      </p:pic>
      <p:pic>
        <p:nvPicPr>
          <p:cNvPr id="20" name="Afbeelding 19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34311" y="2038609"/>
            <a:ext cx="263290" cy="321303"/>
          </a:xfrm>
          <a:prstGeom prst="rect">
            <a:avLst/>
          </a:prstGeom>
        </p:spPr>
      </p:pic>
      <p:pic>
        <p:nvPicPr>
          <p:cNvPr id="21" name="Afbeelding 20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59290" y="3141921"/>
            <a:ext cx="266283" cy="416301"/>
          </a:xfrm>
          <a:prstGeom prst="rect">
            <a:avLst/>
          </a:prstGeom>
        </p:spPr>
      </p:pic>
      <p:pic>
        <p:nvPicPr>
          <p:cNvPr id="22" name="Afbeelding 21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4998373" y="823852"/>
            <a:ext cx="385812" cy="263054"/>
          </a:xfrm>
          <a:prstGeom prst="rect">
            <a:avLst/>
          </a:prstGeom>
        </p:spPr>
      </p:pic>
      <p:pic>
        <p:nvPicPr>
          <p:cNvPr id="23" name="Afbeelding 22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5046858" y="3354606"/>
            <a:ext cx="299225" cy="290796"/>
          </a:xfrm>
          <a:prstGeom prst="rect">
            <a:avLst/>
          </a:prstGeom>
        </p:spPr>
      </p:pic>
      <p:pic>
        <p:nvPicPr>
          <p:cNvPr id="24" name="Afbeelding 23"/>
          <p:cNvPicPr>
            <a:picLocks noChangeAspect="1"/>
          </p:cNvPicPr>
          <p:nvPr/>
        </p:nvPicPr>
        <p:blipFill rotWithShape="1">
          <a:blip r:embed="rId9" cstate="print"/>
          <a:srcRect l="17050" t="33024" r="61669" b="30375"/>
          <a:stretch/>
        </p:blipFill>
        <p:spPr>
          <a:xfrm>
            <a:off x="5089165" y="2557569"/>
            <a:ext cx="269390" cy="260485"/>
          </a:xfrm>
          <a:prstGeom prst="rect">
            <a:avLst/>
          </a:prstGeom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008062" y="791610"/>
            <a:ext cx="3823855" cy="10156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pPr eaLnBrk="0" hangingPunct="0"/>
            <a:r>
              <a:rPr lang="nl-NL" sz="1200" b="1" dirty="0">
                <a:solidFill>
                  <a:srgbClr val="0070C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Leerdoel</a:t>
            </a:r>
          </a:p>
          <a:p>
            <a:pPr marL="171450" indent="-171450" eaLnBrk="0" hangingPunct="0">
              <a:buFont typeface="Arial" panose="020B0604020202020204" pitchFamily="34" charset="0"/>
              <a:buChar char="•"/>
            </a:pPr>
            <a:r>
              <a:rPr lang="nl-NL" sz="1200" dirty="0"/>
              <a:t>Je kunt een advies schrijven op het gebied van duurzaam en leefbaar wonen in de stad. </a:t>
            </a:r>
          </a:p>
          <a:p>
            <a:pPr marL="171450" indent="-171450" eaLnBrk="0" hangingPunct="0">
              <a:buFont typeface="Arial" panose="020B0604020202020204" pitchFamily="34" charset="0"/>
              <a:buChar char="•"/>
            </a:pPr>
            <a:r>
              <a:rPr lang="nl-NL" sz="1200" dirty="0"/>
              <a:t>Je kunt beargumenteren welke onderdelen uit je best practice zijn meegenomen. </a:t>
            </a:r>
          </a:p>
        </p:txBody>
      </p:sp>
    </p:spTree>
    <p:extLst>
      <p:ext uri="{BB962C8B-B14F-4D97-AF65-F5344CB8AC3E}">
        <p14:creationId xmlns:p14="http://schemas.microsoft.com/office/powerpoint/2010/main" val="4159768415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82E0B02A318E459AD716AC786DE572" ma:contentTypeVersion="12" ma:contentTypeDescription="Een nieuw document maken." ma:contentTypeScope="" ma:versionID="1dc84fb11a9be35ac09a1ae920ea7357">
  <xsd:schema xmlns:xsd="http://www.w3.org/2001/XMLSchema" xmlns:xs="http://www.w3.org/2001/XMLSchema" xmlns:p="http://schemas.microsoft.com/office/2006/metadata/properties" xmlns:ns2="34354c1b-6b8c-435b-ad50-990538c19557" xmlns:ns3="47a28104-336f-447d-946e-e305ac2bcd47" targetNamespace="http://schemas.microsoft.com/office/2006/metadata/properties" ma:root="true" ma:fieldsID="85fd8f0e804736af8b3f71c277445723" ns2:_="" ns3:_="">
    <xsd:import namespace="34354c1b-6b8c-435b-ad50-990538c19557"/>
    <xsd:import namespace="47a28104-336f-447d-946e-e305ac2bcd4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354c1b-6b8c-435b-ad50-990538c1955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a28104-336f-447d-946e-e305ac2bcd47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2457FBF-0CF6-425E-836A-AF3B7539286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39A23DC-E55F-476E-A585-1775A85B1F3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4354c1b-6b8c-435b-ad50-990538c19557"/>
    <ds:schemaRef ds:uri="47a28104-336f-447d-946e-e305ac2bcd4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400CB82-872E-4CD0-A6F1-ED2ACD988AB3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3279</TotalTime>
  <Words>203</Words>
  <Application>Microsoft Office PowerPoint</Application>
  <PresentationFormat>Diavoorstelling (4:3)</PresentationFormat>
  <Paragraphs>25</Paragraphs>
  <Slides>1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4" baseType="lpstr">
      <vt:lpstr>Arial</vt:lpstr>
      <vt:lpstr>Calibri</vt:lpstr>
      <vt:lpstr>Kantoorthema</vt:lpstr>
      <vt:lpstr>PowerPoint-presentatie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kbm</dc:creator>
  <cp:lastModifiedBy>Valerie van den Berg</cp:lastModifiedBy>
  <cp:revision>70</cp:revision>
  <cp:lastPrinted>2014-09-03T06:23:20Z</cp:lastPrinted>
  <dcterms:created xsi:type="dcterms:W3CDTF">2014-08-31T07:53:19Z</dcterms:created>
  <dcterms:modified xsi:type="dcterms:W3CDTF">2020-01-28T14:44:00Z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0x0101006882E0B02A318E459AD716AC786DE572</vt:lpwstr>
  </property>
</Properties>
</file>