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6" autoAdjust="0"/>
    <p:restoredTop sz="94660"/>
  </p:normalViewPr>
  <p:slideViewPr>
    <p:cSldViewPr>
      <p:cViewPr varScale="1">
        <p:scale>
          <a:sx n="62" d="100"/>
          <a:sy n="62" d="100"/>
        </p:scale>
        <p:origin x="170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van den Berg" userId="b7f64057-db8e-423a-b2b5-100c21bc0b3b" providerId="ADAL" clId="{1947A78F-CCE5-435D-8930-CCA673923665}"/>
    <pc:docChg chg="modSld">
      <pc:chgData name="Valerie van den Berg" userId="b7f64057-db8e-423a-b2b5-100c21bc0b3b" providerId="ADAL" clId="{1947A78F-CCE5-435D-8930-CCA673923665}" dt="2020-01-28T14:43:59.307" v="45" actId="20577"/>
      <pc:docMkLst>
        <pc:docMk/>
      </pc:docMkLst>
      <pc:sldChg chg="modSp">
        <pc:chgData name="Valerie van den Berg" userId="b7f64057-db8e-423a-b2b5-100c21bc0b3b" providerId="ADAL" clId="{1947A78F-CCE5-435D-8930-CCA673923665}" dt="2020-01-28T14:43:59.307" v="45" actId="20577"/>
        <pc:sldMkLst>
          <pc:docMk/>
          <pc:sldMk cId="4159768415" sldId="256"/>
        </pc:sldMkLst>
        <pc:spChg chg="mod">
          <ac:chgData name="Valerie van den Berg" userId="b7f64057-db8e-423a-b2b5-100c21bc0b3b" providerId="ADAL" clId="{1947A78F-CCE5-435D-8930-CCA673923665}" dt="2020-01-28T14:43:59.307" v="45" actId="2057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Valerie van den Berg" userId="b7f64057-db8e-423a-b2b5-100c21bc0b3b" providerId="ADAL" clId="{1947A78F-CCE5-435D-8930-CCA673923665}" dt="2020-01-28T14:42:09.525" v="3" actId="20577"/>
          <ac:spMkLst>
            <pc:docMk/>
            <pc:sldMk cId="4159768415" sldId="256"/>
            <ac:spMk id="1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05067" y="2130942"/>
            <a:ext cx="3823857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Een verslag met daarin een advies op het gebied van duurzaam en leefbaar wonen in de stad.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57706" y="3120098"/>
            <a:ext cx="3823857" cy="2308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dirty="0"/>
              <a:t>Er is een visie geschreven op het gebied van duurzaam en leefbaar wonen in de stad van de toekomst.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dirty="0"/>
              <a:t>Er is beargumenteerd welke onderdelen uit de best practice in je visie zijn meegenomen.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dirty="0"/>
              <a:t>De gevolgen van </a:t>
            </a:r>
            <a:r>
              <a:rPr lang="nl-NL" sz="1200" i="1" dirty="0" err="1"/>
              <a:t>the</a:t>
            </a:r>
            <a:r>
              <a:rPr lang="nl-NL" sz="1200" i="1" dirty="0"/>
              <a:t> internet of </a:t>
            </a:r>
            <a:r>
              <a:rPr lang="nl-NL" sz="1200" i="1" dirty="0" err="1"/>
              <a:t>things</a:t>
            </a:r>
            <a:r>
              <a:rPr lang="nl-NL" sz="1200" i="1" dirty="0"/>
              <a:t> </a:t>
            </a:r>
            <a:r>
              <a:rPr lang="nl-NL" sz="1200" dirty="0"/>
              <a:t>zijn beschreven en er is uitgelegd hoe deze in je visie zijn meegenomen.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dirty="0"/>
              <a:t>Er is beschreven welke thema’s uit de opleiding gebruikt zijn om tot de visie te komen.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Je kunt samenvattend beargumenteren op welke wijze je visie bijdraagt aan een duurzame en innovatieve leefomgeving. 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39006" y="823852"/>
            <a:ext cx="3500438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alleen of in tweetallen.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op het Leerplatform.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Versie 1 op 20-03-2020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Versie 2 </a:t>
            </a:r>
            <a:r>
              <a:rPr lang="nl-NL" sz="1200">
                <a:ea typeface="Calibri" pitchFamily="34" charset="0"/>
                <a:cs typeface="Arial" charset="0"/>
              </a:rPr>
              <a:t>op 27-03-2020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39006" y="2557569"/>
            <a:ext cx="350725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stad van de toekomst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specialisatie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39006" y="3642979"/>
            <a:ext cx="3500438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Lessen specialisatie en IBS</a:t>
            </a:r>
          </a:p>
        </p:txBody>
      </p:sp>
      <p:sp>
        <p:nvSpPr>
          <p:cNvPr id="12" name="Rechthoek 11"/>
          <p:cNvSpPr/>
          <p:nvPr/>
        </p:nvSpPr>
        <p:spPr>
          <a:xfrm>
            <a:off x="508001" y="6672145"/>
            <a:ext cx="8636000" cy="202216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115566" y="16711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1920_SVT_LA3_Visie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4" cstate="print"/>
          <a:srcRect l="21805" r="10840"/>
          <a:stretch/>
        </p:blipFill>
        <p:spPr>
          <a:xfrm>
            <a:off x="642765" y="750890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4311" y="2038609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9290" y="3141921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98373" y="823852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46858" y="3354606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9" cstate="print"/>
          <a:srcRect l="17050" t="33024" r="61669" b="30375"/>
          <a:stretch/>
        </p:blipFill>
        <p:spPr>
          <a:xfrm>
            <a:off x="5089165" y="2557569"/>
            <a:ext cx="269390" cy="260485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08062" y="791610"/>
            <a:ext cx="3823855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Je kunt een advies schrijven op het gebied van duurzaam en leefbaar wonen in de stad.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Je kunt beargumenteren welke onderdelen uit je best practice zijn meegenomen. </a:t>
            </a:r>
          </a:p>
        </p:txBody>
      </p:sp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457FBF-0CF6-425E-836A-AF3B753928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9A23DC-E55F-476E-A585-1775A85B1F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400CB82-872E-4CD0-A6F1-ED2ACD988AB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3279</TotalTime>
  <Words>203</Words>
  <Application>Microsoft Office PowerPoint</Application>
  <PresentationFormat>Diavoorstelling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Valerie van den Berg</cp:lastModifiedBy>
  <cp:revision>70</cp:revision>
  <cp:lastPrinted>2014-09-03T06:23:20Z</cp:lastPrinted>
  <dcterms:created xsi:type="dcterms:W3CDTF">2014-08-31T07:53:19Z</dcterms:created>
  <dcterms:modified xsi:type="dcterms:W3CDTF">2020-01-28T14:44:00Z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