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6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Poortstra" userId="e669fdc5-b193-452e-a6a7-9e70789b6276" providerId="ADAL" clId="{71AE1BF5-0D66-453D-A097-935100DA6205}"/>
    <pc:docChg chg="custSel addSld modSld sldOrd modMainMaster">
      <pc:chgData name="Jacob Poortstra" userId="e669fdc5-b193-452e-a6a7-9e70789b6276" providerId="ADAL" clId="{71AE1BF5-0D66-453D-A097-935100DA6205}" dt="2018-12-02T08:46:01.120" v="229" actId="207"/>
      <pc:docMkLst>
        <pc:docMk/>
      </pc:docMkLst>
      <pc:sldChg chg="modSp setBg">
        <pc:chgData name="Jacob Poortstra" userId="e669fdc5-b193-452e-a6a7-9e70789b6276" providerId="ADAL" clId="{71AE1BF5-0D66-453D-A097-935100DA6205}" dt="2018-12-02T08:45:24.069" v="226"/>
        <pc:sldMkLst>
          <pc:docMk/>
          <pc:sldMk cId="2082489352" sldId="256"/>
        </pc:sldMkLst>
        <pc:spChg chg="mod">
          <ac:chgData name="Jacob Poortstra" userId="e669fdc5-b193-452e-a6a7-9e70789b6276" providerId="ADAL" clId="{71AE1BF5-0D66-453D-A097-935100DA6205}" dt="2018-12-02T08:33:33.563" v="9" actId="20577"/>
          <ac:spMkLst>
            <pc:docMk/>
            <pc:sldMk cId="2082489352" sldId="256"/>
            <ac:spMk id="2" creationId="{FC71A177-D537-4590-9ABE-07E679A1C122}"/>
          </ac:spMkLst>
        </pc:spChg>
      </pc:sldChg>
      <pc:sldChg chg="addSp delSp modSp add mod ord setBg">
        <pc:chgData name="Jacob Poortstra" userId="e669fdc5-b193-452e-a6a7-9e70789b6276" providerId="ADAL" clId="{71AE1BF5-0D66-453D-A097-935100DA6205}" dt="2018-12-02T08:45:24.069" v="226"/>
        <pc:sldMkLst>
          <pc:docMk/>
          <pc:sldMk cId="356109717" sldId="257"/>
        </pc:sldMkLst>
        <pc:spChg chg="mod">
          <ac:chgData name="Jacob Poortstra" userId="e669fdc5-b193-452e-a6a7-9e70789b6276" providerId="ADAL" clId="{71AE1BF5-0D66-453D-A097-935100DA6205}" dt="2018-12-02T08:38:28.370" v="46" actId="26606"/>
          <ac:spMkLst>
            <pc:docMk/>
            <pc:sldMk cId="356109717" sldId="257"/>
            <ac:spMk id="2" creationId="{C71D298C-CE77-41BA-B0E7-7185303F308B}"/>
          </ac:spMkLst>
        </pc:spChg>
        <pc:spChg chg="del">
          <ac:chgData name="Jacob Poortstra" userId="e669fdc5-b193-452e-a6a7-9e70789b6276" providerId="ADAL" clId="{71AE1BF5-0D66-453D-A097-935100DA6205}" dt="2018-12-02T08:35:55.525" v="14"/>
          <ac:spMkLst>
            <pc:docMk/>
            <pc:sldMk cId="356109717" sldId="257"/>
            <ac:spMk id="3" creationId="{8E7EEC5A-922E-44AB-BB98-9950F0536173}"/>
          </ac:spMkLst>
        </pc:spChg>
        <pc:spChg chg="add">
          <ac:chgData name="Jacob Poortstra" userId="e669fdc5-b193-452e-a6a7-9e70789b6276" providerId="ADAL" clId="{71AE1BF5-0D66-453D-A097-935100DA6205}" dt="2018-12-02T08:38:28.370" v="46" actId="26606"/>
          <ac:spMkLst>
            <pc:docMk/>
            <pc:sldMk cId="356109717" sldId="257"/>
            <ac:spMk id="10" creationId="{823AC064-BC96-4F32-8AE1-B2FD38754823}"/>
          </ac:spMkLst>
        </pc:spChg>
        <pc:picChg chg="add mod">
          <ac:chgData name="Jacob Poortstra" userId="e669fdc5-b193-452e-a6a7-9e70789b6276" providerId="ADAL" clId="{71AE1BF5-0D66-453D-A097-935100DA6205}" dt="2018-12-02T08:38:28.370" v="46" actId="26606"/>
          <ac:picMkLst>
            <pc:docMk/>
            <pc:sldMk cId="356109717" sldId="257"/>
            <ac:picMk id="5" creationId="{EA43B689-2DDA-4D97-BC82-F3C79DB6BB2E}"/>
          </ac:picMkLst>
        </pc:picChg>
        <pc:cxnChg chg="add">
          <ac:chgData name="Jacob Poortstra" userId="e669fdc5-b193-452e-a6a7-9e70789b6276" providerId="ADAL" clId="{71AE1BF5-0D66-453D-A097-935100DA6205}" dt="2018-12-02T08:38:28.370" v="46" actId="26606"/>
          <ac:cxnSpMkLst>
            <pc:docMk/>
            <pc:sldMk cId="356109717" sldId="257"/>
            <ac:cxnSpMk id="12" creationId="{7E7C77BC-7138-40B1-A15B-20F57A494629}"/>
          </ac:cxnSpMkLst>
        </pc:cxnChg>
      </pc:sldChg>
      <pc:sldChg chg="addSp delSp modSp add modAnim">
        <pc:chgData name="Jacob Poortstra" userId="e669fdc5-b193-452e-a6a7-9e70789b6276" providerId="ADAL" clId="{71AE1BF5-0D66-453D-A097-935100DA6205}" dt="2018-12-02T08:46:01.120" v="229" actId="207"/>
        <pc:sldMkLst>
          <pc:docMk/>
          <pc:sldMk cId="190182832" sldId="268"/>
        </pc:sldMkLst>
        <pc:spChg chg="mod">
          <ac:chgData name="Jacob Poortstra" userId="e669fdc5-b193-452e-a6a7-9e70789b6276" providerId="ADAL" clId="{71AE1BF5-0D66-453D-A097-935100DA6205}" dt="2018-12-02T08:45:36.197" v="227" actId="113"/>
          <ac:spMkLst>
            <pc:docMk/>
            <pc:sldMk cId="190182832" sldId="268"/>
            <ac:spMk id="2" creationId="{9C36F7C2-1A5B-43C0-942A-6F954D46A2DB}"/>
          </ac:spMkLst>
        </pc:spChg>
        <pc:spChg chg="del mod">
          <ac:chgData name="Jacob Poortstra" userId="e669fdc5-b193-452e-a6a7-9e70789b6276" providerId="ADAL" clId="{71AE1BF5-0D66-453D-A097-935100DA6205}" dt="2018-12-02T08:44:02.611" v="182" actId="1032"/>
          <ac:spMkLst>
            <pc:docMk/>
            <pc:sldMk cId="190182832" sldId="268"/>
            <ac:spMk id="3" creationId="{FED584C7-DF3F-43AE-8B87-3A6259E433D2}"/>
          </ac:spMkLst>
        </pc:spChg>
        <pc:graphicFrameChg chg="add mod">
          <ac:chgData name="Jacob Poortstra" userId="e669fdc5-b193-452e-a6a7-9e70789b6276" providerId="ADAL" clId="{71AE1BF5-0D66-453D-A097-935100DA6205}" dt="2018-12-02T08:46:01.120" v="229" actId="207"/>
          <ac:graphicFrameMkLst>
            <pc:docMk/>
            <pc:sldMk cId="190182832" sldId="268"/>
            <ac:graphicFrameMk id="4" creationId="{D8372014-FD1A-4A05-9B5F-763DE73AF8DA}"/>
          </ac:graphicFrameMkLst>
        </pc:graphicFrameChg>
      </pc:sldChg>
      <pc:sldChg chg="add ord">
        <pc:chgData name="Jacob Poortstra" userId="e669fdc5-b193-452e-a6a7-9e70789b6276" providerId="ADAL" clId="{71AE1BF5-0D66-453D-A097-935100DA6205}" dt="2018-12-02T08:33:53.308" v="12"/>
        <pc:sldMkLst>
          <pc:docMk/>
          <pc:sldMk cId="4202435881" sldId="269"/>
        </pc:sldMkLst>
      </pc:sldChg>
      <pc:sldChg chg="addSp delSp modSp add mod ord setBg">
        <pc:chgData name="Jacob Poortstra" userId="e669fdc5-b193-452e-a6a7-9e70789b6276" providerId="ADAL" clId="{71AE1BF5-0D66-453D-A097-935100DA6205}" dt="2018-12-02T08:45:24.069" v="226"/>
        <pc:sldMkLst>
          <pc:docMk/>
          <pc:sldMk cId="1812173376" sldId="270"/>
        </pc:sldMkLst>
        <pc:spChg chg="mod">
          <ac:chgData name="Jacob Poortstra" userId="e669fdc5-b193-452e-a6a7-9e70789b6276" providerId="ADAL" clId="{71AE1BF5-0D66-453D-A097-935100DA6205}" dt="2018-12-02T08:38:24.361" v="45" actId="26606"/>
          <ac:spMkLst>
            <pc:docMk/>
            <pc:sldMk cId="1812173376" sldId="270"/>
            <ac:spMk id="2" creationId="{F35A32C8-B7B8-4651-BB31-38F850EF3C77}"/>
          </ac:spMkLst>
        </pc:spChg>
        <pc:spChg chg="del">
          <ac:chgData name="Jacob Poortstra" userId="e669fdc5-b193-452e-a6a7-9e70789b6276" providerId="ADAL" clId="{71AE1BF5-0D66-453D-A097-935100DA6205}" dt="2018-12-02T08:37:08.841" v="37"/>
          <ac:spMkLst>
            <pc:docMk/>
            <pc:sldMk cId="1812173376" sldId="270"/>
            <ac:spMk id="3" creationId="{16ED9087-6720-47D1-AB06-15F4E5E0641B}"/>
          </ac:spMkLst>
        </pc:spChg>
        <pc:spChg chg="add">
          <ac:chgData name="Jacob Poortstra" userId="e669fdc5-b193-452e-a6a7-9e70789b6276" providerId="ADAL" clId="{71AE1BF5-0D66-453D-A097-935100DA6205}" dt="2018-12-02T08:38:24.361" v="45" actId="26606"/>
          <ac:spMkLst>
            <pc:docMk/>
            <pc:sldMk cId="1812173376" sldId="270"/>
            <ac:spMk id="12" creationId="{823AC064-BC96-4F32-8AE1-B2FD38754823}"/>
          </ac:spMkLst>
        </pc:spChg>
        <pc:picChg chg="add mod">
          <ac:chgData name="Jacob Poortstra" userId="e669fdc5-b193-452e-a6a7-9e70789b6276" providerId="ADAL" clId="{71AE1BF5-0D66-453D-A097-935100DA6205}" dt="2018-12-02T08:38:24.361" v="45" actId="26606"/>
          <ac:picMkLst>
            <pc:docMk/>
            <pc:sldMk cId="1812173376" sldId="270"/>
            <ac:picMk id="5" creationId="{59615137-8575-4C61-94D2-11C2AA926CFF}"/>
          </ac:picMkLst>
        </pc:picChg>
        <pc:picChg chg="add mod">
          <ac:chgData name="Jacob Poortstra" userId="e669fdc5-b193-452e-a6a7-9e70789b6276" providerId="ADAL" clId="{71AE1BF5-0D66-453D-A097-935100DA6205}" dt="2018-12-02T08:38:24.361" v="45" actId="26606"/>
          <ac:picMkLst>
            <pc:docMk/>
            <pc:sldMk cId="1812173376" sldId="270"/>
            <ac:picMk id="7" creationId="{7414120B-40D4-4C5F-87CC-43A06A06A76F}"/>
          </ac:picMkLst>
        </pc:picChg>
        <pc:cxnChg chg="add">
          <ac:chgData name="Jacob Poortstra" userId="e669fdc5-b193-452e-a6a7-9e70789b6276" providerId="ADAL" clId="{71AE1BF5-0D66-453D-A097-935100DA6205}" dt="2018-12-02T08:38:24.361" v="45" actId="26606"/>
          <ac:cxnSpMkLst>
            <pc:docMk/>
            <pc:sldMk cId="1812173376" sldId="270"/>
            <ac:cxnSpMk id="14" creationId="{7E7C77BC-7138-40B1-A15B-20F57A494629}"/>
          </ac:cxnSpMkLst>
        </pc:cxnChg>
        <pc:cxnChg chg="add">
          <ac:chgData name="Jacob Poortstra" userId="e669fdc5-b193-452e-a6a7-9e70789b6276" providerId="ADAL" clId="{71AE1BF5-0D66-453D-A097-935100DA6205}" dt="2018-12-02T08:38:24.361" v="45" actId="26606"/>
          <ac:cxnSpMkLst>
            <pc:docMk/>
            <pc:sldMk cId="1812173376" sldId="270"/>
            <ac:cxnSpMk id="16" creationId="{DB146403-F3D6-484B-B2ED-97F9565D0370}"/>
          </ac:cxnSpMkLst>
        </pc:cxnChg>
      </pc:sldChg>
      <pc:sldChg chg="addSp delSp modSp add mod setBg">
        <pc:chgData name="Jacob Poortstra" userId="e669fdc5-b193-452e-a6a7-9e70789b6276" providerId="ADAL" clId="{71AE1BF5-0D66-453D-A097-935100DA6205}" dt="2018-12-02T08:45:24.069" v="226"/>
        <pc:sldMkLst>
          <pc:docMk/>
          <pc:sldMk cId="1587180750" sldId="271"/>
        </pc:sldMkLst>
        <pc:spChg chg="mod">
          <ac:chgData name="Jacob Poortstra" userId="e669fdc5-b193-452e-a6a7-9e70789b6276" providerId="ADAL" clId="{71AE1BF5-0D66-453D-A097-935100DA6205}" dt="2018-12-02T08:39:15.533" v="52" actId="26606"/>
          <ac:spMkLst>
            <pc:docMk/>
            <pc:sldMk cId="1587180750" sldId="271"/>
            <ac:spMk id="2" creationId="{501DCA7F-8D4C-4BB5-A166-F408E472D412}"/>
          </ac:spMkLst>
        </pc:spChg>
        <pc:spChg chg="del">
          <ac:chgData name="Jacob Poortstra" userId="e669fdc5-b193-452e-a6a7-9e70789b6276" providerId="ADAL" clId="{71AE1BF5-0D66-453D-A097-935100DA6205}" dt="2018-12-02T08:39:12.326" v="50"/>
          <ac:spMkLst>
            <pc:docMk/>
            <pc:sldMk cId="1587180750" sldId="271"/>
            <ac:spMk id="3" creationId="{FA5F4EAC-CA48-4ED3-AA3D-DE1E7ADE1923}"/>
          </ac:spMkLst>
        </pc:spChg>
        <pc:spChg chg="add">
          <ac:chgData name="Jacob Poortstra" userId="e669fdc5-b193-452e-a6a7-9e70789b6276" providerId="ADAL" clId="{71AE1BF5-0D66-453D-A097-935100DA6205}" dt="2018-12-02T08:39:15.533" v="52" actId="26606"/>
          <ac:spMkLst>
            <pc:docMk/>
            <pc:sldMk cId="1587180750" sldId="271"/>
            <ac:spMk id="10" creationId="{823AC064-BC96-4F32-8AE1-B2FD38754823}"/>
          </ac:spMkLst>
        </pc:spChg>
        <pc:picChg chg="add mod">
          <ac:chgData name="Jacob Poortstra" userId="e669fdc5-b193-452e-a6a7-9e70789b6276" providerId="ADAL" clId="{71AE1BF5-0D66-453D-A097-935100DA6205}" dt="2018-12-02T08:39:15.533" v="52" actId="26606"/>
          <ac:picMkLst>
            <pc:docMk/>
            <pc:sldMk cId="1587180750" sldId="271"/>
            <ac:picMk id="5" creationId="{F2512942-3BCD-45B1-85D9-B1251311FC6D}"/>
          </ac:picMkLst>
        </pc:picChg>
        <pc:cxnChg chg="add">
          <ac:chgData name="Jacob Poortstra" userId="e669fdc5-b193-452e-a6a7-9e70789b6276" providerId="ADAL" clId="{71AE1BF5-0D66-453D-A097-935100DA6205}" dt="2018-12-02T08:39:15.533" v="52" actId="26606"/>
          <ac:cxnSpMkLst>
            <pc:docMk/>
            <pc:sldMk cId="1587180750" sldId="271"/>
            <ac:cxnSpMk id="12" creationId="{7E7C77BC-7138-40B1-A15B-20F57A494629}"/>
          </ac:cxnSpMkLst>
        </pc:cxnChg>
      </pc:sldChg>
      <pc:sldChg chg="addSp delSp modSp add mod ord setBg">
        <pc:chgData name="Jacob Poortstra" userId="e669fdc5-b193-452e-a6a7-9e70789b6276" providerId="ADAL" clId="{71AE1BF5-0D66-453D-A097-935100DA6205}" dt="2018-12-02T08:45:24.069" v="226"/>
        <pc:sldMkLst>
          <pc:docMk/>
          <pc:sldMk cId="2901135684" sldId="272"/>
        </pc:sldMkLst>
        <pc:spChg chg="mod">
          <ac:chgData name="Jacob Poortstra" userId="e669fdc5-b193-452e-a6a7-9e70789b6276" providerId="ADAL" clId="{71AE1BF5-0D66-453D-A097-935100DA6205}" dt="2018-12-02T08:40:11.027" v="60" actId="26606"/>
          <ac:spMkLst>
            <pc:docMk/>
            <pc:sldMk cId="2901135684" sldId="272"/>
            <ac:spMk id="2" creationId="{12304B08-BC69-4CC4-AED3-A2F1D0B1A1B1}"/>
          </ac:spMkLst>
        </pc:spChg>
        <pc:spChg chg="del">
          <ac:chgData name="Jacob Poortstra" userId="e669fdc5-b193-452e-a6a7-9e70789b6276" providerId="ADAL" clId="{71AE1BF5-0D66-453D-A097-935100DA6205}" dt="2018-12-02T08:40:08.420" v="58"/>
          <ac:spMkLst>
            <pc:docMk/>
            <pc:sldMk cId="2901135684" sldId="272"/>
            <ac:spMk id="3" creationId="{477B9217-F921-4011-AEDA-3816A337024F}"/>
          </ac:spMkLst>
        </pc:spChg>
        <pc:spChg chg="add">
          <ac:chgData name="Jacob Poortstra" userId="e669fdc5-b193-452e-a6a7-9e70789b6276" providerId="ADAL" clId="{71AE1BF5-0D66-453D-A097-935100DA6205}" dt="2018-12-02T08:40:11.027" v="60" actId="26606"/>
          <ac:spMkLst>
            <pc:docMk/>
            <pc:sldMk cId="2901135684" sldId="272"/>
            <ac:spMk id="10" creationId="{823AC064-BC96-4F32-8AE1-B2FD38754823}"/>
          </ac:spMkLst>
        </pc:spChg>
        <pc:picChg chg="add mod">
          <ac:chgData name="Jacob Poortstra" userId="e669fdc5-b193-452e-a6a7-9e70789b6276" providerId="ADAL" clId="{71AE1BF5-0D66-453D-A097-935100DA6205}" dt="2018-12-02T08:40:11.027" v="60" actId="26606"/>
          <ac:picMkLst>
            <pc:docMk/>
            <pc:sldMk cId="2901135684" sldId="272"/>
            <ac:picMk id="5" creationId="{6584AAB5-B896-4B20-9E29-959CC23E29E5}"/>
          </ac:picMkLst>
        </pc:picChg>
        <pc:cxnChg chg="add">
          <ac:chgData name="Jacob Poortstra" userId="e669fdc5-b193-452e-a6a7-9e70789b6276" providerId="ADAL" clId="{71AE1BF5-0D66-453D-A097-935100DA6205}" dt="2018-12-02T08:40:11.027" v="60" actId="26606"/>
          <ac:cxnSpMkLst>
            <pc:docMk/>
            <pc:sldMk cId="2901135684" sldId="272"/>
            <ac:cxnSpMk id="12" creationId="{7E7C77BC-7138-40B1-A15B-20F57A494629}"/>
          </ac:cxnSpMkLst>
        </pc:cxnChg>
      </pc:sldChg>
      <pc:sldChg chg="addSp delSp modSp add mod setBg">
        <pc:chgData name="Jacob Poortstra" userId="e669fdc5-b193-452e-a6a7-9e70789b6276" providerId="ADAL" clId="{71AE1BF5-0D66-453D-A097-935100DA6205}" dt="2018-12-02T08:45:24.069" v="226"/>
        <pc:sldMkLst>
          <pc:docMk/>
          <pc:sldMk cId="1715939650" sldId="273"/>
        </pc:sldMkLst>
        <pc:spChg chg="mod">
          <ac:chgData name="Jacob Poortstra" userId="e669fdc5-b193-452e-a6a7-9e70789b6276" providerId="ADAL" clId="{71AE1BF5-0D66-453D-A097-935100DA6205}" dt="2018-12-02T08:41:18.392" v="66" actId="26606"/>
          <ac:spMkLst>
            <pc:docMk/>
            <pc:sldMk cId="1715939650" sldId="273"/>
            <ac:spMk id="2" creationId="{56796B4C-A7BC-4A1C-8743-FF1277AF22DC}"/>
          </ac:spMkLst>
        </pc:spChg>
        <pc:spChg chg="del">
          <ac:chgData name="Jacob Poortstra" userId="e669fdc5-b193-452e-a6a7-9e70789b6276" providerId="ADAL" clId="{71AE1BF5-0D66-453D-A097-935100DA6205}" dt="2018-12-02T08:41:16.071" v="64"/>
          <ac:spMkLst>
            <pc:docMk/>
            <pc:sldMk cId="1715939650" sldId="273"/>
            <ac:spMk id="3" creationId="{3BB60594-1300-4B85-8331-A33F00DE6C19}"/>
          </ac:spMkLst>
        </pc:spChg>
        <pc:spChg chg="add">
          <ac:chgData name="Jacob Poortstra" userId="e669fdc5-b193-452e-a6a7-9e70789b6276" providerId="ADAL" clId="{71AE1BF5-0D66-453D-A097-935100DA6205}" dt="2018-12-02T08:41:18.392" v="66" actId="26606"/>
          <ac:spMkLst>
            <pc:docMk/>
            <pc:sldMk cId="1715939650" sldId="273"/>
            <ac:spMk id="10" creationId="{823AC064-BC96-4F32-8AE1-B2FD38754823}"/>
          </ac:spMkLst>
        </pc:spChg>
        <pc:picChg chg="add mod">
          <ac:chgData name="Jacob Poortstra" userId="e669fdc5-b193-452e-a6a7-9e70789b6276" providerId="ADAL" clId="{71AE1BF5-0D66-453D-A097-935100DA6205}" dt="2018-12-02T08:41:18.392" v="66" actId="26606"/>
          <ac:picMkLst>
            <pc:docMk/>
            <pc:sldMk cId="1715939650" sldId="273"/>
            <ac:picMk id="5" creationId="{858AF29B-3DD5-4062-A249-FCB214C7CB5B}"/>
          </ac:picMkLst>
        </pc:picChg>
        <pc:cxnChg chg="add">
          <ac:chgData name="Jacob Poortstra" userId="e669fdc5-b193-452e-a6a7-9e70789b6276" providerId="ADAL" clId="{71AE1BF5-0D66-453D-A097-935100DA6205}" dt="2018-12-02T08:41:18.392" v="66" actId="26606"/>
          <ac:cxnSpMkLst>
            <pc:docMk/>
            <pc:sldMk cId="1715939650" sldId="273"/>
            <ac:cxnSpMk id="12" creationId="{7E7C77BC-7138-40B1-A15B-20F57A494629}"/>
          </ac:cxnSpMkLst>
        </pc:cxnChg>
      </pc:sldChg>
      <pc:sldChg chg="addSp delSp modSp add mod setBg">
        <pc:chgData name="Jacob Poortstra" userId="e669fdc5-b193-452e-a6a7-9e70789b6276" providerId="ADAL" clId="{71AE1BF5-0D66-453D-A097-935100DA6205}" dt="2018-12-02T08:45:24.069" v="226"/>
        <pc:sldMkLst>
          <pc:docMk/>
          <pc:sldMk cId="900884915" sldId="274"/>
        </pc:sldMkLst>
        <pc:spChg chg="mod">
          <ac:chgData name="Jacob Poortstra" userId="e669fdc5-b193-452e-a6a7-9e70789b6276" providerId="ADAL" clId="{71AE1BF5-0D66-453D-A097-935100DA6205}" dt="2018-12-02T08:42:16.098" v="83" actId="26606"/>
          <ac:spMkLst>
            <pc:docMk/>
            <pc:sldMk cId="900884915" sldId="274"/>
            <ac:spMk id="2" creationId="{E6EE80BC-3C32-407F-8676-6208E5EDDDA1}"/>
          </ac:spMkLst>
        </pc:spChg>
        <pc:spChg chg="del">
          <ac:chgData name="Jacob Poortstra" userId="e669fdc5-b193-452e-a6a7-9e70789b6276" providerId="ADAL" clId="{71AE1BF5-0D66-453D-A097-935100DA6205}" dt="2018-12-02T08:42:14.226" v="82"/>
          <ac:spMkLst>
            <pc:docMk/>
            <pc:sldMk cId="900884915" sldId="274"/>
            <ac:spMk id="3" creationId="{1945DF1D-7878-476F-95A3-1F39F7CAD557}"/>
          </ac:spMkLst>
        </pc:spChg>
        <pc:spChg chg="add">
          <ac:chgData name="Jacob Poortstra" userId="e669fdc5-b193-452e-a6a7-9e70789b6276" providerId="ADAL" clId="{71AE1BF5-0D66-453D-A097-935100DA6205}" dt="2018-12-02T08:42:16.098" v="83" actId="26606"/>
          <ac:spMkLst>
            <pc:docMk/>
            <pc:sldMk cId="900884915" sldId="274"/>
            <ac:spMk id="10" creationId="{AB45A142-4255-493C-8284-5D566C121B10}"/>
          </ac:spMkLst>
        </pc:spChg>
        <pc:picChg chg="add mod">
          <ac:chgData name="Jacob Poortstra" userId="e669fdc5-b193-452e-a6a7-9e70789b6276" providerId="ADAL" clId="{71AE1BF5-0D66-453D-A097-935100DA6205}" dt="2018-12-02T08:42:16.098" v="83" actId="26606"/>
          <ac:picMkLst>
            <pc:docMk/>
            <pc:sldMk cId="900884915" sldId="274"/>
            <ac:picMk id="5" creationId="{71519A88-C52F-4999-87A8-5ABD89BF9AD2}"/>
          </ac:picMkLst>
        </pc:picChg>
        <pc:cxnChg chg="add">
          <ac:chgData name="Jacob Poortstra" userId="e669fdc5-b193-452e-a6a7-9e70789b6276" providerId="ADAL" clId="{71AE1BF5-0D66-453D-A097-935100DA6205}" dt="2018-12-02T08:42:16.098" v="83" actId="26606"/>
          <ac:cxnSpMkLst>
            <pc:docMk/>
            <pc:sldMk cId="900884915" sldId="274"/>
            <ac:cxnSpMk id="12" creationId="{38FB9660-F42F-4313-BBC4-47C007FE484C}"/>
          </ac:cxnSpMkLst>
        </pc:cxnChg>
      </pc:sldChg>
      <pc:sldChg chg="addSp delSp modSp add mod setBg">
        <pc:chgData name="Jacob Poortstra" userId="e669fdc5-b193-452e-a6a7-9e70789b6276" providerId="ADAL" clId="{71AE1BF5-0D66-453D-A097-935100DA6205}" dt="2018-12-02T08:45:24.069" v="226"/>
        <pc:sldMkLst>
          <pc:docMk/>
          <pc:sldMk cId="3437679476" sldId="275"/>
        </pc:sldMkLst>
        <pc:spChg chg="mod">
          <ac:chgData name="Jacob Poortstra" userId="e669fdc5-b193-452e-a6a7-9e70789b6276" providerId="ADAL" clId="{71AE1BF5-0D66-453D-A097-935100DA6205}" dt="2018-12-02T08:43:09.910" v="116" actId="26606"/>
          <ac:spMkLst>
            <pc:docMk/>
            <pc:sldMk cId="3437679476" sldId="275"/>
            <ac:spMk id="2" creationId="{0A07938B-A3A6-4EE1-8EB8-F05713466A5B}"/>
          </ac:spMkLst>
        </pc:spChg>
        <pc:spChg chg="del">
          <ac:chgData name="Jacob Poortstra" userId="e669fdc5-b193-452e-a6a7-9e70789b6276" providerId="ADAL" clId="{71AE1BF5-0D66-453D-A097-935100DA6205}" dt="2018-12-02T08:43:06.837" v="114"/>
          <ac:spMkLst>
            <pc:docMk/>
            <pc:sldMk cId="3437679476" sldId="275"/>
            <ac:spMk id="3" creationId="{4F15B33D-2843-4148-A3DD-5ACC78C54E45}"/>
          </ac:spMkLst>
        </pc:spChg>
        <pc:spChg chg="add">
          <ac:chgData name="Jacob Poortstra" userId="e669fdc5-b193-452e-a6a7-9e70789b6276" providerId="ADAL" clId="{71AE1BF5-0D66-453D-A097-935100DA6205}" dt="2018-12-02T08:43:09.910" v="116" actId="26606"/>
          <ac:spMkLst>
            <pc:docMk/>
            <pc:sldMk cId="3437679476" sldId="275"/>
            <ac:spMk id="10" creationId="{823AC064-BC96-4F32-8AE1-B2FD38754823}"/>
          </ac:spMkLst>
        </pc:spChg>
        <pc:picChg chg="add mod">
          <ac:chgData name="Jacob Poortstra" userId="e669fdc5-b193-452e-a6a7-9e70789b6276" providerId="ADAL" clId="{71AE1BF5-0D66-453D-A097-935100DA6205}" dt="2018-12-02T08:43:09.910" v="116" actId="26606"/>
          <ac:picMkLst>
            <pc:docMk/>
            <pc:sldMk cId="3437679476" sldId="275"/>
            <ac:picMk id="5" creationId="{5D087B29-93E7-48A2-81DF-85D3B6D87E1E}"/>
          </ac:picMkLst>
        </pc:picChg>
        <pc:cxnChg chg="add">
          <ac:chgData name="Jacob Poortstra" userId="e669fdc5-b193-452e-a6a7-9e70789b6276" providerId="ADAL" clId="{71AE1BF5-0D66-453D-A097-935100DA6205}" dt="2018-12-02T08:43:09.910" v="116" actId="26606"/>
          <ac:cxnSpMkLst>
            <pc:docMk/>
            <pc:sldMk cId="3437679476" sldId="275"/>
            <ac:cxnSpMk id="12" creationId="{7E7C77BC-7138-40B1-A15B-20F57A494629}"/>
          </ac:cxnSpMkLst>
        </pc:cxnChg>
      </pc:sldChg>
      <pc:sldMasterChg chg="setBg modSldLayout">
        <pc:chgData name="Jacob Poortstra" userId="e669fdc5-b193-452e-a6a7-9e70789b6276" providerId="ADAL" clId="{71AE1BF5-0D66-453D-A097-935100DA6205}" dt="2018-12-02T08:45:24.069" v="226"/>
        <pc:sldMasterMkLst>
          <pc:docMk/>
          <pc:sldMasterMk cId="3600350498" sldId="2147483648"/>
        </pc:sldMasterMkLst>
        <pc:sldLayoutChg chg="setBg">
          <pc:chgData name="Jacob Poortstra" userId="e669fdc5-b193-452e-a6a7-9e70789b6276" providerId="ADAL" clId="{71AE1BF5-0D66-453D-A097-935100DA6205}" dt="2018-12-02T08:45:24.069" v="226"/>
          <pc:sldLayoutMkLst>
            <pc:docMk/>
            <pc:sldMasterMk cId="3600350498" sldId="2147483648"/>
            <pc:sldLayoutMk cId="3324535176" sldId="2147483649"/>
          </pc:sldLayoutMkLst>
        </pc:sldLayoutChg>
        <pc:sldLayoutChg chg="setBg">
          <pc:chgData name="Jacob Poortstra" userId="e669fdc5-b193-452e-a6a7-9e70789b6276" providerId="ADAL" clId="{71AE1BF5-0D66-453D-A097-935100DA6205}" dt="2018-12-02T08:45:24.069" v="226"/>
          <pc:sldLayoutMkLst>
            <pc:docMk/>
            <pc:sldMasterMk cId="3600350498" sldId="2147483648"/>
            <pc:sldLayoutMk cId="3418640073" sldId="2147483650"/>
          </pc:sldLayoutMkLst>
        </pc:sldLayoutChg>
        <pc:sldLayoutChg chg="setBg">
          <pc:chgData name="Jacob Poortstra" userId="e669fdc5-b193-452e-a6a7-9e70789b6276" providerId="ADAL" clId="{71AE1BF5-0D66-453D-A097-935100DA6205}" dt="2018-12-02T08:45:24.069" v="226"/>
          <pc:sldLayoutMkLst>
            <pc:docMk/>
            <pc:sldMasterMk cId="3600350498" sldId="2147483648"/>
            <pc:sldLayoutMk cId="3329567851" sldId="2147483651"/>
          </pc:sldLayoutMkLst>
        </pc:sldLayoutChg>
        <pc:sldLayoutChg chg="setBg">
          <pc:chgData name="Jacob Poortstra" userId="e669fdc5-b193-452e-a6a7-9e70789b6276" providerId="ADAL" clId="{71AE1BF5-0D66-453D-A097-935100DA6205}" dt="2018-12-02T08:45:24.069" v="226"/>
          <pc:sldLayoutMkLst>
            <pc:docMk/>
            <pc:sldMasterMk cId="3600350498" sldId="2147483648"/>
            <pc:sldLayoutMk cId="2556270234" sldId="2147483652"/>
          </pc:sldLayoutMkLst>
        </pc:sldLayoutChg>
        <pc:sldLayoutChg chg="setBg">
          <pc:chgData name="Jacob Poortstra" userId="e669fdc5-b193-452e-a6a7-9e70789b6276" providerId="ADAL" clId="{71AE1BF5-0D66-453D-A097-935100DA6205}" dt="2018-12-02T08:45:24.069" v="226"/>
          <pc:sldLayoutMkLst>
            <pc:docMk/>
            <pc:sldMasterMk cId="3600350498" sldId="2147483648"/>
            <pc:sldLayoutMk cId="2887708276" sldId="2147483653"/>
          </pc:sldLayoutMkLst>
        </pc:sldLayoutChg>
        <pc:sldLayoutChg chg="setBg">
          <pc:chgData name="Jacob Poortstra" userId="e669fdc5-b193-452e-a6a7-9e70789b6276" providerId="ADAL" clId="{71AE1BF5-0D66-453D-A097-935100DA6205}" dt="2018-12-02T08:45:24.069" v="226"/>
          <pc:sldLayoutMkLst>
            <pc:docMk/>
            <pc:sldMasterMk cId="3600350498" sldId="2147483648"/>
            <pc:sldLayoutMk cId="2417992320" sldId="2147483654"/>
          </pc:sldLayoutMkLst>
        </pc:sldLayoutChg>
        <pc:sldLayoutChg chg="setBg">
          <pc:chgData name="Jacob Poortstra" userId="e669fdc5-b193-452e-a6a7-9e70789b6276" providerId="ADAL" clId="{71AE1BF5-0D66-453D-A097-935100DA6205}" dt="2018-12-02T08:45:24.069" v="226"/>
          <pc:sldLayoutMkLst>
            <pc:docMk/>
            <pc:sldMasterMk cId="3600350498" sldId="2147483648"/>
            <pc:sldLayoutMk cId="653774734" sldId="2147483655"/>
          </pc:sldLayoutMkLst>
        </pc:sldLayoutChg>
        <pc:sldLayoutChg chg="setBg">
          <pc:chgData name="Jacob Poortstra" userId="e669fdc5-b193-452e-a6a7-9e70789b6276" providerId="ADAL" clId="{71AE1BF5-0D66-453D-A097-935100DA6205}" dt="2018-12-02T08:45:24.069" v="226"/>
          <pc:sldLayoutMkLst>
            <pc:docMk/>
            <pc:sldMasterMk cId="3600350498" sldId="2147483648"/>
            <pc:sldLayoutMk cId="2688930832" sldId="2147483656"/>
          </pc:sldLayoutMkLst>
        </pc:sldLayoutChg>
        <pc:sldLayoutChg chg="setBg">
          <pc:chgData name="Jacob Poortstra" userId="e669fdc5-b193-452e-a6a7-9e70789b6276" providerId="ADAL" clId="{71AE1BF5-0D66-453D-A097-935100DA6205}" dt="2018-12-02T08:45:24.069" v="226"/>
          <pc:sldLayoutMkLst>
            <pc:docMk/>
            <pc:sldMasterMk cId="3600350498" sldId="2147483648"/>
            <pc:sldLayoutMk cId="2570519404" sldId="2147483657"/>
          </pc:sldLayoutMkLst>
        </pc:sldLayoutChg>
        <pc:sldLayoutChg chg="setBg">
          <pc:chgData name="Jacob Poortstra" userId="e669fdc5-b193-452e-a6a7-9e70789b6276" providerId="ADAL" clId="{71AE1BF5-0D66-453D-A097-935100DA6205}" dt="2018-12-02T08:45:24.069" v="226"/>
          <pc:sldLayoutMkLst>
            <pc:docMk/>
            <pc:sldMasterMk cId="3600350498" sldId="2147483648"/>
            <pc:sldLayoutMk cId="557690102" sldId="2147483658"/>
          </pc:sldLayoutMkLst>
        </pc:sldLayoutChg>
        <pc:sldLayoutChg chg="setBg">
          <pc:chgData name="Jacob Poortstra" userId="e669fdc5-b193-452e-a6a7-9e70789b6276" providerId="ADAL" clId="{71AE1BF5-0D66-453D-A097-935100DA6205}" dt="2018-12-02T08:45:24.069" v="226"/>
          <pc:sldLayoutMkLst>
            <pc:docMk/>
            <pc:sldMasterMk cId="3600350498" sldId="2147483648"/>
            <pc:sldLayoutMk cId="2809892723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6CDE6-5ABB-4DA5-83CF-3C2D28D270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B35966-A4E5-4E59-92AB-C35380A46101}">
      <dgm:prSet phldrT="[Tekst]"/>
      <dgm:spPr/>
      <dgm:t>
        <a:bodyPr/>
        <a:lstStyle/>
        <a:p>
          <a:r>
            <a:rPr lang="nl-NL" dirty="0"/>
            <a:t>Input</a:t>
          </a:r>
        </a:p>
      </dgm:t>
    </dgm:pt>
    <dgm:pt modelId="{14E4F251-75B7-40E1-90EA-67DF47622591}" type="parTrans" cxnId="{3CB578D3-F85E-4D65-A298-276AB3CB1EDD}">
      <dgm:prSet/>
      <dgm:spPr/>
      <dgm:t>
        <a:bodyPr/>
        <a:lstStyle/>
        <a:p>
          <a:endParaRPr lang="nl-NL"/>
        </a:p>
      </dgm:t>
    </dgm:pt>
    <dgm:pt modelId="{893CFC88-7038-407C-968D-C79B7B38C6A2}" type="sibTrans" cxnId="{3CB578D3-F85E-4D65-A298-276AB3CB1EDD}">
      <dgm:prSet/>
      <dgm:spPr>
        <a:solidFill>
          <a:schemeClr val="tx1"/>
        </a:solidFill>
      </dgm:spPr>
      <dgm:t>
        <a:bodyPr/>
        <a:lstStyle/>
        <a:p>
          <a:endParaRPr lang="nl-NL"/>
        </a:p>
      </dgm:t>
    </dgm:pt>
    <dgm:pt modelId="{420BD609-1BC3-49EB-BAEE-0164E665F0BB}">
      <dgm:prSet phldrT="[Tekst]"/>
      <dgm:spPr/>
      <dgm:t>
        <a:bodyPr/>
        <a:lstStyle/>
        <a:p>
          <a:r>
            <a:rPr lang="nl-NL" dirty="0"/>
            <a:t>Verwerking</a:t>
          </a:r>
        </a:p>
      </dgm:t>
    </dgm:pt>
    <dgm:pt modelId="{8D2A5041-AB8B-4A94-A7B8-04F9E4F7CC92}" type="parTrans" cxnId="{5155BD02-3D50-4B4E-AECB-5F0F4E2E99EF}">
      <dgm:prSet/>
      <dgm:spPr/>
      <dgm:t>
        <a:bodyPr/>
        <a:lstStyle/>
        <a:p>
          <a:endParaRPr lang="nl-NL"/>
        </a:p>
      </dgm:t>
    </dgm:pt>
    <dgm:pt modelId="{C4A7C7EF-2028-4C97-9FFD-F2C489F3025C}" type="sibTrans" cxnId="{5155BD02-3D50-4B4E-AECB-5F0F4E2E99EF}">
      <dgm:prSet/>
      <dgm:spPr>
        <a:solidFill>
          <a:schemeClr val="tx1"/>
        </a:solidFill>
      </dgm:spPr>
      <dgm:t>
        <a:bodyPr/>
        <a:lstStyle/>
        <a:p>
          <a:endParaRPr lang="nl-NL"/>
        </a:p>
      </dgm:t>
    </dgm:pt>
    <dgm:pt modelId="{9894774B-300D-4C6D-99AA-725015684DD1}">
      <dgm:prSet phldrT="[Tekst]"/>
      <dgm:spPr/>
      <dgm:t>
        <a:bodyPr/>
        <a:lstStyle/>
        <a:p>
          <a:r>
            <a:rPr lang="nl-NL" dirty="0"/>
            <a:t>Output</a:t>
          </a:r>
        </a:p>
      </dgm:t>
    </dgm:pt>
    <dgm:pt modelId="{1A2673F3-4451-4A46-BCF6-B95623EE7441}" type="parTrans" cxnId="{FC5C34DA-1E96-4F94-BC92-5A6FDB86BD7D}">
      <dgm:prSet/>
      <dgm:spPr/>
      <dgm:t>
        <a:bodyPr/>
        <a:lstStyle/>
        <a:p>
          <a:endParaRPr lang="nl-NL"/>
        </a:p>
      </dgm:t>
    </dgm:pt>
    <dgm:pt modelId="{DDC21F04-71D8-48B4-A826-D2D0F34F6C5B}" type="sibTrans" cxnId="{FC5C34DA-1E96-4F94-BC92-5A6FDB86BD7D}">
      <dgm:prSet/>
      <dgm:spPr/>
      <dgm:t>
        <a:bodyPr/>
        <a:lstStyle/>
        <a:p>
          <a:endParaRPr lang="nl-NL"/>
        </a:p>
      </dgm:t>
    </dgm:pt>
    <dgm:pt modelId="{26067C0B-C41B-4F70-BCC3-FEB7497C9A89}" type="pres">
      <dgm:prSet presAssocID="{E3C6CDE6-5ABB-4DA5-83CF-3C2D28D270FD}" presName="Name0" presStyleCnt="0">
        <dgm:presLayoutVars>
          <dgm:dir/>
          <dgm:resizeHandles val="exact"/>
        </dgm:presLayoutVars>
      </dgm:prSet>
      <dgm:spPr/>
    </dgm:pt>
    <dgm:pt modelId="{11A074C5-6840-4B5A-875C-3FBB23434C80}" type="pres">
      <dgm:prSet presAssocID="{09B35966-A4E5-4E59-92AB-C35380A46101}" presName="node" presStyleLbl="node1" presStyleIdx="0" presStyleCnt="3">
        <dgm:presLayoutVars>
          <dgm:bulletEnabled val="1"/>
        </dgm:presLayoutVars>
      </dgm:prSet>
      <dgm:spPr/>
    </dgm:pt>
    <dgm:pt modelId="{F8688D7D-FF84-406F-8A93-FE4460C00EDA}" type="pres">
      <dgm:prSet presAssocID="{893CFC88-7038-407C-968D-C79B7B38C6A2}" presName="sibTrans" presStyleLbl="sibTrans2D1" presStyleIdx="0" presStyleCnt="2"/>
      <dgm:spPr/>
    </dgm:pt>
    <dgm:pt modelId="{56F655A0-DECA-4845-AC52-CF4B7C24B301}" type="pres">
      <dgm:prSet presAssocID="{893CFC88-7038-407C-968D-C79B7B38C6A2}" presName="connectorText" presStyleLbl="sibTrans2D1" presStyleIdx="0" presStyleCnt="2"/>
      <dgm:spPr/>
    </dgm:pt>
    <dgm:pt modelId="{85207E01-50A5-435B-9DE4-502B4D30A190}" type="pres">
      <dgm:prSet presAssocID="{420BD609-1BC3-49EB-BAEE-0164E665F0BB}" presName="node" presStyleLbl="node1" presStyleIdx="1" presStyleCnt="3">
        <dgm:presLayoutVars>
          <dgm:bulletEnabled val="1"/>
        </dgm:presLayoutVars>
      </dgm:prSet>
      <dgm:spPr/>
    </dgm:pt>
    <dgm:pt modelId="{0DD86379-5126-4D12-861F-B44AECCFCC52}" type="pres">
      <dgm:prSet presAssocID="{C4A7C7EF-2028-4C97-9FFD-F2C489F3025C}" presName="sibTrans" presStyleLbl="sibTrans2D1" presStyleIdx="1" presStyleCnt="2"/>
      <dgm:spPr/>
    </dgm:pt>
    <dgm:pt modelId="{1866FCA0-1406-4132-BC21-494EF0C4CF8C}" type="pres">
      <dgm:prSet presAssocID="{C4A7C7EF-2028-4C97-9FFD-F2C489F3025C}" presName="connectorText" presStyleLbl="sibTrans2D1" presStyleIdx="1" presStyleCnt="2"/>
      <dgm:spPr/>
    </dgm:pt>
    <dgm:pt modelId="{157404C0-D176-4EF0-9FA6-3B4A8F8DDD64}" type="pres">
      <dgm:prSet presAssocID="{9894774B-300D-4C6D-99AA-725015684DD1}" presName="node" presStyleLbl="node1" presStyleIdx="2" presStyleCnt="3">
        <dgm:presLayoutVars>
          <dgm:bulletEnabled val="1"/>
        </dgm:presLayoutVars>
      </dgm:prSet>
      <dgm:spPr/>
    </dgm:pt>
  </dgm:ptLst>
  <dgm:cxnLst>
    <dgm:cxn modelId="{5155BD02-3D50-4B4E-AECB-5F0F4E2E99EF}" srcId="{E3C6CDE6-5ABB-4DA5-83CF-3C2D28D270FD}" destId="{420BD609-1BC3-49EB-BAEE-0164E665F0BB}" srcOrd="1" destOrd="0" parTransId="{8D2A5041-AB8B-4A94-A7B8-04F9E4F7CC92}" sibTransId="{C4A7C7EF-2028-4C97-9FFD-F2C489F3025C}"/>
    <dgm:cxn modelId="{D13BCF1C-45B0-4AD8-9988-F6092477F3CA}" type="presOf" srcId="{893CFC88-7038-407C-968D-C79B7B38C6A2}" destId="{F8688D7D-FF84-406F-8A93-FE4460C00EDA}" srcOrd="0" destOrd="0" presId="urn:microsoft.com/office/officeart/2005/8/layout/process1"/>
    <dgm:cxn modelId="{BD240952-2E52-4869-95DD-14DD8ED1F194}" type="presOf" srcId="{9894774B-300D-4C6D-99AA-725015684DD1}" destId="{157404C0-D176-4EF0-9FA6-3B4A8F8DDD64}" srcOrd="0" destOrd="0" presId="urn:microsoft.com/office/officeart/2005/8/layout/process1"/>
    <dgm:cxn modelId="{CF3D7872-D49F-4082-8537-F12104B1CDB7}" type="presOf" srcId="{893CFC88-7038-407C-968D-C79B7B38C6A2}" destId="{56F655A0-DECA-4845-AC52-CF4B7C24B301}" srcOrd="1" destOrd="0" presId="urn:microsoft.com/office/officeart/2005/8/layout/process1"/>
    <dgm:cxn modelId="{C0E9967E-6E57-4DEC-BF3C-D9376CE4B452}" type="presOf" srcId="{420BD609-1BC3-49EB-BAEE-0164E665F0BB}" destId="{85207E01-50A5-435B-9DE4-502B4D30A190}" srcOrd="0" destOrd="0" presId="urn:microsoft.com/office/officeart/2005/8/layout/process1"/>
    <dgm:cxn modelId="{5AAF5980-7C00-40CA-BFB7-087A32744A10}" type="presOf" srcId="{C4A7C7EF-2028-4C97-9FFD-F2C489F3025C}" destId="{0DD86379-5126-4D12-861F-B44AECCFCC52}" srcOrd="0" destOrd="0" presId="urn:microsoft.com/office/officeart/2005/8/layout/process1"/>
    <dgm:cxn modelId="{7485C583-AEE2-4313-9203-4B425C6D87B5}" type="presOf" srcId="{09B35966-A4E5-4E59-92AB-C35380A46101}" destId="{11A074C5-6840-4B5A-875C-3FBB23434C80}" srcOrd="0" destOrd="0" presId="urn:microsoft.com/office/officeart/2005/8/layout/process1"/>
    <dgm:cxn modelId="{1BFD09BB-1F33-4CA2-8654-49C097516B2D}" type="presOf" srcId="{E3C6CDE6-5ABB-4DA5-83CF-3C2D28D270FD}" destId="{26067C0B-C41B-4F70-BCC3-FEB7497C9A89}" srcOrd="0" destOrd="0" presId="urn:microsoft.com/office/officeart/2005/8/layout/process1"/>
    <dgm:cxn modelId="{FADAA1C6-CC3F-4764-B6ED-6C0A2E48C331}" type="presOf" srcId="{C4A7C7EF-2028-4C97-9FFD-F2C489F3025C}" destId="{1866FCA0-1406-4132-BC21-494EF0C4CF8C}" srcOrd="1" destOrd="0" presId="urn:microsoft.com/office/officeart/2005/8/layout/process1"/>
    <dgm:cxn modelId="{3CB578D3-F85E-4D65-A298-276AB3CB1EDD}" srcId="{E3C6CDE6-5ABB-4DA5-83CF-3C2D28D270FD}" destId="{09B35966-A4E5-4E59-92AB-C35380A46101}" srcOrd="0" destOrd="0" parTransId="{14E4F251-75B7-40E1-90EA-67DF47622591}" sibTransId="{893CFC88-7038-407C-968D-C79B7B38C6A2}"/>
    <dgm:cxn modelId="{FC5C34DA-1E96-4F94-BC92-5A6FDB86BD7D}" srcId="{E3C6CDE6-5ABB-4DA5-83CF-3C2D28D270FD}" destId="{9894774B-300D-4C6D-99AA-725015684DD1}" srcOrd="2" destOrd="0" parTransId="{1A2673F3-4451-4A46-BCF6-B95623EE7441}" sibTransId="{DDC21F04-71D8-48B4-A826-D2D0F34F6C5B}"/>
    <dgm:cxn modelId="{BA6469AC-486E-4A34-AF47-9BFAECE75BD3}" type="presParOf" srcId="{26067C0B-C41B-4F70-BCC3-FEB7497C9A89}" destId="{11A074C5-6840-4B5A-875C-3FBB23434C80}" srcOrd="0" destOrd="0" presId="urn:microsoft.com/office/officeart/2005/8/layout/process1"/>
    <dgm:cxn modelId="{769E9A22-91A1-45E0-8350-C48FF1DD40C5}" type="presParOf" srcId="{26067C0B-C41B-4F70-BCC3-FEB7497C9A89}" destId="{F8688D7D-FF84-406F-8A93-FE4460C00EDA}" srcOrd="1" destOrd="0" presId="urn:microsoft.com/office/officeart/2005/8/layout/process1"/>
    <dgm:cxn modelId="{C0B0F191-D575-4586-9135-21A23B293BB0}" type="presParOf" srcId="{F8688D7D-FF84-406F-8A93-FE4460C00EDA}" destId="{56F655A0-DECA-4845-AC52-CF4B7C24B301}" srcOrd="0" destOrd="0" presId="urn:microsoft.com/office/officeart/2005/8/layout/process1"/>
    <dgm:cxn modelId="{4B14816F-56DD-49EF-8C99-E83BF06666B4}" type="presParOf" srcId="{26067C0B-C41B-4F70-BCC3-FEB7497C9A89}" destId="{85207E01-50A5-435B-9DE4-502B4D30A190}" srcOrd="2" destOrd="0" presId="urn:microsoft.com/office/officeart/2005/8/layout/process1"/>
    <dgm:cxn modelId="{B593C104-08CE-4D68-A5B3-26A51779F23D}" type="presParOf" srcId="{26067C0B-C41B-4F70-BCC3-FEB7497C9A89}" destId="{0DD86379-5126-4D12-861F-B44AECCFCC52}" srcOrd="3" destOrd="0" presId="urn:microsoft.com/office/officeart/2005/8/layout/process1"/>
    <dgm:cxn modelId="{A6710CE7-6126-48DE-AD1A-9BD463B81B56}" type="presParOf" srcId="{0DD86379-5126-4D12-861F-B44AECCFCC52}" destId="{1866FCA0-1406-4132-BC21-494EF0C4CF8C}" srcOrd="0" destOrd="0" presId="urn:microsoft.com/office/officeart/2005/8/layout/process1"/>
    <dgm:cxn modelId="{50448D13-F0AE-44D3-9A5A-605C4226A2C3}" type="presParOf" srcId="{26067C0B-C41B-4F70-BCC3-FEB7497C9A89}" destId="{157404C0-D176-4EF0-9FA6-3B4A8F8DDD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074C5-6840-4B5A-875C-3FBB23434C80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Input</a:t>
          </a:r>
        </a:p>
      </dsp:txBody>
      <dsp:txXfrm>
        <a:off x="57787" y="1395494"/>
        <a:ext cx="2665308" cy="1560349"/>
      </dsp:txXfrm>
    </dsp:sp>
    <dsp:sp modelId="{F8688D7D-FF84-406F-8A93-FE4460C00EDA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900" kern="1200"/>
        </a:p>
      </dsp:txBody>
      <dsp:txXfrm>
        <a:off x="3047880" y="1970146"/>
        <a:ext cx="409940" cy="411044"/>
      </dsp:txXfrm>
    </dsp:sp>
    <dsp:sp modelId="{85207E01-50A5-435B-9DE4-502B4D30A190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Verwerking</a:t>
          </a:r>
        </a:p>
      </dsp:txBody>
      <dsp:txXfrm>
        <a:off x="3925145" y="1395494"/>
        <a:ext cx="2665308" cy="1560349"/>
      </dsp:txXfrm>
    </dsp:sp>
    <dsp:sp modelId="{0DD86379-5126-4D12-861F-B44AECCFCC52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900" kern="1200"/>
        </a:p>
      </dsp:txBody>
      <dsp:txXfrm>
        <a:off x="6915239" y="1970146"/>
        <a:ext cx="409940" cy="411044"/>
      </dsp:txXfrm>
    </dsp:sp>
    <dsp:sp modelId="{157404C0-D176-4EF0-9FA6-3B4A8F8DDD64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Output</a:t>
          </a:r>
        </a:p>
      </dsp:txBody>
      <dsp:txXfrm>
        <a:off x="7792503" y="1395494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09355-1BAB-4076-A733-70FB78D46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8578AD-636F-460B-ABB3-73D7FF43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EF9B60-10FE-4611-9D4D-E816E8F4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4C9380-E332-46C0-88D7-BAD6DA95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0765E4-CD56-481F-B59A-272AFDB3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53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431A3-6B3C-4C26-B487-34F728C6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3E7906-ADB7-464E-A6D7-0E158B2E8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7B4641-367E-4A16-AB99-D6A5AF59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65DFF0-A942-461F-BF48-9E2A42DA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F007DF-DC86-4A56-90B0-5D4E15A2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69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CC40BE8-FD17-4050-8AB5-3BA76CC4F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C3E12A-29D7-4FC9-98AC-9D76CD449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A95767-C97F-458E-9B36-21AC295C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95422E-A31F-4C48-B4C1-14153370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4ED994-0CF1-4E66-AE92-94DD6806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89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45082-3368-4DF5-AA7F-36B3C0DB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EB98A0-3CEF-40F3-9B50-2388ABAA7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F622B8-C04E-49A5-9177-EDD31E35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820A34-0C00-4039-9C5C-EB300B61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053D15-3DBC-49DD-A0E8-6256115E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64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BEE20-3AB3-4B3F-B1B1-FD3B44B4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31211F-0E14-4173-90A7-CBB96B421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5703AE-A0AC-4FE3-AA88-2E2D4DCE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36EEA3-5C9C-4F42-9104-1E48EE84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9FC190-FD36-45AA-9BCC-CDEE9F5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56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950BE-39DA-4C82-94BA-B9366E42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B1AF4C-96EC-41F3-8CD2-88535FC2C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0E7D3A-AA33-4EFA-BAC7-8492B3BAF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2403D9-375C-4052-82E8-6085DB0E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598414-F948-4BE2-BAC9-76EE81E6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164DB7-5155-48C1-861A-A4464D05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27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14250-559C-430F-97A0-EC5AA11C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52C2DA-E8B8-4611-865C-D0B6256AC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36FACB-645B-4068-A6CD-CC321CBFD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074592-DCF8-481F-AF89-DF18C8D6C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338801-04B8-4BB0-B4FF-E40DA5714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E2E5D87-3F74-4C65-AD04-D0E07AD8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1D64C93-97B2-49BC-B7CA-802C49D8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3F269B-26A7-4538-A496-B3C08260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70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EE0D3-AB1E-4004-AB43-A7AAB487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7213BA8-3A0B-4084-ADF9-13895C84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33EB95-0E82-4DFA-B2C2-1A8FA7C1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7C66E4-9F8D-4D3A-AC49-7BF6B2F2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9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F08ADB7-81E5-47ED-8CEA-9516DAFB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6F2B67-1410-4AE0-A837-7EB2A17A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BFF5B8-56B0-46E0-9556-53563CFC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77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0E59E-10C6-4CB1-87E9-353D819B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2B6D21-B635-4B71-B97E-03939CE7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B71316-D3E5-458E-8838-8923A89E3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169C25-AF8C-4900-9CF4-9250AF58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0B3D90-9547-4EA3-8642-79CC50E5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EE9436-2683-476D-A9F3-F9B41480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93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49EA2-5433-49A4-BA70-19B3DE17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07E77C-4AE6-437D-A408-4D31639E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678877-FE3B-4712-8671-202704DB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2100F8-BFA2-4071-91B0-9AFC196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9D0FE4-09DC-4723-94F2-9166F93D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BF4ADB-ACAC-4271-91CC-78A00862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51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91EF6BE-65E3-4B2E-8481-04715B85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7E6426-0295-494B-A93C-9A4DA645F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5FBC39-E174-4A65-949D-187546AE9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CD8E-6EF7-4BD1-89EB-0D842235AA6B}" type="datetimeFigureOut">
              <a:rPr lang="nl-NL" smtClean="0"/>
              <a:t>2-12-2018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3732CB-C574-416B-BD85-89B379D2B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01150-667F-4D29-B169-335FA9E02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88CA-B9C1-407E-A31A-254FCFE520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3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1A177-D537-4590-9ABE-07E679A1C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Hardware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A1A6D9-0D8A-4672-8D48-59037A68A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48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BE1DA-E27C-45A9-A85F-A0832F82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Randapparatuur computers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F90EE-835B-49A3-B34E-187FD1098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Beeldscherm</a:t>
            </a:r>
          </a:p>
          <a:p>
            <a:r>
              <a:rPr lang="nl-NL" dirty="0"/>
              <a:t>Toetsenbord</a:t>
            </a:r>
          </a:p>
          <a:p>
            <a:r>
              <a:rPr lang="nl-NL" dirty="0"/>
              <a:t>Muis</a:t>
            </a:r>
          </a:p>
          <a:p>
            <a:r>
              <a:rPr lang="nl-NL" dirty="0"/>
              <a:t>Printer</a:t>
            </a:r>
          </a:p>
          <a:p>
            <a:r>
              <a:rPr lang="nl-NL" dirty="0"/>
              <a:t>Webcam</a:t>
            </a:r>
          </a:p>
          <a:p>
            <a:r>
              <a:rPr lang="nl-NL" dirty="0"/>
              <a:t>CD ROM speler</a:t>
            </a:r>
          </a:p>
        </p:txBody>
      </p:sp>
    </p:spTree>
    <p:extLst>
      <p:ext uri="{BB962C8B-B14F-4D97-AF65-F5344CB8AC3E}">
        <p14:creationId xmlns:p14="http://schemas.microsoft.com/office/powerpoint/2010/main" val="420243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6F7C2-1A5B-43C0-942A-6F954D46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Basiswerking computer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8372014-FD1A-4A05-9B5F-763DE73AF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7115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1D298C-CE77-41BA-B0E7-7185303F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Moederbord (stuurt alles aan, een soort machinekamer) CPU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elektronica, circuit&#10;&#10;Beschrijving is gegenereerd met zeer hoge betrouwbaarheid">
            <a:extLst>
              <a:ext uri="{FF2B5EF4-FFF2-40B4-BE49-F238E27FC236}">
                <a16:creationId xmlns:a16="http://schemas.microsoft.com/office/drawing/2014/main" id="{EA43B689-2DDA-4D97-BC82-F3C79DB6B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75" y="2509911"/>
            <a:ext cx="824255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5A32C8-B7B8-4651-BB31-38F850EF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Processor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elektronica, circuit&#10;&#10;Beschrijving is gegenereerd met zeer hoge betrouwbaarheid">
            <a:extLst>
              <a:ext uri="{FF2B5EF4-FFF2-40B4-BE49-F238E27FC236}">
                <a16:creationId xmlns:a16="http://schemas.microsoft.com/office/drawing/2014/main" id="{59615137-8575-4C61-94D2-11C2AA926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8" y="2426818"/>
            <a:ext cx="4648415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7414120B-40D4-4C5F-87CC-43A06A06A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94" y="2426818"/>
            <a:ext cx="489007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7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1DCA7F-8D4C-4BB5-A166-F408E472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Werkgeheugen (tijdelijke opslagplaats bij bewerkingen) RAM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circuit, elektronica&#10;&#10;Beschrijving is gegenereerd met zeer hoge betrouwbaarheid">
            <a:extLst>
              <a:ext uri="{FF2B5EF4-FFF2-40B4-BE49-F238E27FC236}">
                <a16:creationId xmlns:a16="http://schemas.microsoft.com/office/drawing/2014/main" id="{F2512942-3BCD-45B1-85D9-B1251311F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2509911"/>
            <a:ext cx="720294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04B08-BC69-4CC4-AED3-A2F1D0B1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Harde schijf (lange termijn geheugen)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harde schijf, elektronica&#10;&#10;Beschrijving is gegenereerd met zeer hoge betrouwbaarheid">
            <a:extLst>
              <a:ext uri="{FF2B5EF4-FFF2-40B4-BE49-F238E27FC236}">
                <a16:creationId xmlns:a16="http://schemas.microsoft.com/office/drawing/2014/main" id="{6584AAB5-B896-4B20-9E29-959CC23E2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32" y="2509911"/>
            <a:ext cx="399763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796B4C-A7BC-4A1C-8743-FF1277AF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Videokaart (maakt alles zichtbaar op het beeldscherm)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elektronica&#10;&#10;Beschrijving is gegenereerd met zeer hoge betrouwbaarheid">
            <a:extLst>
              <a:ext uri="{FF2B5EF4-FFF2-40B4-BE49-F238E27FC236}">
                <a16:creationId xmlns:a16="http://schemas.microsoft.com/office/drawing/2014/main" id="{858AF29B-3DD5-4062-A249-FCB214C7C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66" y="2509911"/>
            <a:ext cx="432176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3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EE80BC-3C32-407F-8676-6208E5ED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Geluidskaart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1519A88-C52F-4999-87A8-5ABD89BF9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549411"/>
            <a:ext cx="6553545" cy="57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8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07938B-A3A6-4EE1-8EB8-F0571346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Voeding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elektronica&#10;&#10;Beschrijving is gegenereerd met zeer hoge betrouwbaarheid">
            <a:extLst>
              <a:ext uri="{FF2B5EF4-FFF2-40B4-BE49-F238E27FC236}">
                <a16:creationId xmlns:a16="http://schemas.microsoft.com/office/drawing/2014/main" id="{5D087B29-93E7-48A2-81DF-85D3B6D87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00" y="2509911"/>
            <a:ext cx="506030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94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</Words>
  <Application>Microsoft Office PowerPoint</Application>
  <PresentationFormat>Breedbeeld</PresentationFormat>
  <Paragraphs>19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Hardware</vt:lpstr>
      <vt:lpstr>Basiswerking computer</vt:lpstr>
      <vt:lpstr>Moederbord (stuurt alles aan, een soort machinekamer) CPU </vt:lpstr>
      <vt:lpstr>Processor</vt:lpstr>
      <vt:lpstr>Werkgeheugen (tijdelijke opslagplaats bij bewerkingen) RAM </vt:lpstr>
      <vt:lpstr>Harde schijf (lange termijn geheugen) </vt:lpstr>
      <vt:lpstr>Videokaart (maakt alles zichtbaar op het beeldscherm) </vt:lpstr>
      <vt:lpstr>Geluidskaart</vt:lpstr>
      <vt:lpstr>Voeding</vt:lpstr>
      <vt:lpstr>Randapparatuur computers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Jacob Poortstra</dc:creator>
  <cp:lastModifiedBy>Jacob Poortstra</cp:lastModifiedBy>
  <cp:revision>2</cp:revision>
  <dcterms:created xsi:type="dcterms:W3CDTF">2018-12-02T08:32:37Z</dcterms:created>
  <dcterms:modified xsi:type="dcterms:W3CDTF">2018-12-02T08:46:13Z</dcterms:modified>
</cp:coreProperties>
</file>