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9" r:id="rId7"/>
    <p:sldId id="261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514A25-E448-41E2-AABE-4673A44ED0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Lesweek 9! 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D80DFED-35C7-4DFF-BD9E-88DD363D2D8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Week van afronden, Deadlines &amp; Dragons Den </a:t>
            </a:r>
          </a:p>
        </p:txBody>
      </p:sp>
    </p:spTree>
    <p:extLst>
      <p:ext uri="{BB962C8B-B14F-4D97-AF65-F5344CB8AC3E}">
        <p14:creationId xmlns:p14="http://schemas.microsoft.com/office/powerpoint/2010/main" val="2553079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9155AE8A-CCE4-475A-9BD7-7B429B947D27}"/>
              </a:ext>
            </a:extLst>
          </p:cNvPr>
          <p:cNvSpPr/>
          <p:nvPr/>
        </p:nvSpPr>
        <p:spPr>
          <a:xfrm>
            <a:off x="1494408" y="1696698"/>
            <a:ext cx="9203184" cy="34646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b="1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Deadlines: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Dinsdag deadline Portfolio / feedback.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Feedback op </a:t>
            </a:r>
            <a:r>
              <a:rPr lang="nl-NL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LA’s</a:t>
            </a: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van WE, VT en SW worden vandaag nog tot 16.00 uur gevalideerd.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nl-N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Donderdagavond </a:t>
            </a:r>
            <a:r>
              <a:rPr lang="nl-N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Dragons Den</a:t>
            </a: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nl-N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Vrijdag deadline voor </a:t>
            </a:r>
            <a:r>
              <a:rPr lang="nl-N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ondernemersplan en reflectie video. 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endParaRPr lang="nl-N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</a:pPr>
            <a:endParaRPr lang="nl-N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802335D8-E986-4718-8B1F-9AA7A34C1DBF}"/>
              </a:ext>
            </a:extLst>
          </p:cNvPr>
          <p:cNvSpPr txBox="1"/>
          <p:nvPr/>
        </p:nvSpPr>
        <p:spPr>
          <a:xfrm>
            <a:off x="1494408" y="611342"/>
            <a:ext cx="5406500" cy="5232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nl-NL" sz="2800" dirty="0"/>
              <a:t>Goedemorgen op deze donderdag! 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7DD48AC4-F78C-4944-A85F-CDD91C45BE83}"/>
              </a:ext>
            </a:extLst>
          </p:cNvPr>
          <p:cNvSpPr txBox="1"/>
          <p:nvPr/>
        </p:nvSpPr>
        <p:spPr>
          <a:xfrm>
            <a:off x="1494408" y="5415661"/>
            <a:ext cx="5477522" cy="83099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sz="2400" b="1" dirty="0">
                <a:latin typeface="Bradley Hand ITC" panose="03070402050302030203" pitchFamily="66" charset="0"/>
              </a:rPr>
              <a:t>Complimenten; hard gewerkt, </a:t>
            </a:r>
          </a:p>
          <a:p>
            <a:pPr algn="ctr"/>
            <a:r>
              <a:rPr lang="nl-NL" sz="2400" b="1" dirty="0">
                <a:latin typeface="Bradley Hand ITC" panose="03070402050302030203" pitchFamily="66" charset="0"/>
              </a:rPr>
              <a:t>veel mensen liggen mooi op schema! </a:t>
            </a:r>
          </a:p>
        </p:txBody>
      </p:sp>
    </p:spTree>
    <p:extLst>
      <p:ext uri="{BB962C8B-B14F-4D97-AF65-F5344CB8AC3E}">
        <p14:creationId xmlns:p14="http://schemas.microsoft.com/office/powerpoint/2010/main" val="846750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FB4DF52C-9400-4601-AF70-ED8F4FBA5757}"/>
              </a:ext>
            </a:extLst>
          </p:cNvPr>
          <p:cNvSpPr/>
          <p:nvPr/>
        </p:nvSpPr>
        <p:spPr>
          <a:xfrm>
            <a:off x="1038688" y="279536"/>
            <a:ext cx="10573304" cy="59419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000" b="1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Rooster deze week: </a:t>
            </a:r>
            <a:endParaRPr lang="nl-NL" sz="2000" dirty="0">
              <a:solidFill>
                <a:schemeClr val="accent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Dinsdag: 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Eerste uur L&amp;O: zelfstandig werken / Pascalle  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en 3 uur: Stijn / zelfstandig werken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 en 5 uur: Machiel en Pascalle; ben je klaar dan laat je porfolio checken (feedback, video en verslag) en kun je naar huis. Zo niet, dan doorwerken.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Woensdag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Roostervrij voor voorbereidingen Dragons Den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b="1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VANDAAG  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Uur 1,2 3 = IBS; laatste voorbereidingen avond en alles klaarzetten; </a:t>
            </a:r>
            <a:r>
              <a:rPr lang="nl-NL" b="1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Valerie, Pascalle en Thomas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4, 5, 6 = AVO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Avond = Dragons Den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Vrijdag: 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Ochtend = expert uren voor laatste inhoud en check begrippenlijsten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VT is op excursie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Middag = Thomas en Pascalle = afronding L&amp;O en IBS. </a:t>
            </a:r>
          </a:p>
        </p:txBody>
      </p:sp>
    </p:spTree>
    <p:extLst>
      <p:ext uri="{BB962C8B-B14F-4D97-AF65-F5344CB8AC3E}">
        <p14:creationId xmlns:p14="http://schemas.microsoft.com/office/powerpoint/2010/main" val="2784379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9CFFF3F-6CFC-44C7-BCA3-6D17FA10DBD0}"/>
              </a:ext>
            </a:extLst>
          </p:cNvPr>
          <p:cNvSpPr txBox="1"/>
          <p:nvPr/>
        </p:nvSpPr>
        <p:spPr>
          <a:xfrm>
            <a:off x="1752784" y="1336181"/>
            <a:ext cx="674314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Afspraken voor de ochtend en voor de avond:</a:t>
            </a:r>
          </a:p>
          <a:p>
            <a:endParaRPr lang="nl-NL" dirty="0"/>
          </a:p>
          <a:p>
            <a:pPr marL="285750" indent="-285750">
              <a:buFontTx/>
              <a:buChar char="-"/>
            </a:pPr>
            <a:r>
              <a:rPr lang="nl-NL" dirty="0"/>
              <a:t>Klaarzetten van je kraampje achter de klapdeur</a:t>
            </a:r>
          </a:p>
          <a:p>
            <a:pPr marL="285750" indent="-285750">
              <a:buFontTx/>
              <a:buChar char="-"/>
            </a:pPr>
            <a:r>
              <a:rPr lang="nl-NL" dirty="0"/>
              <a:t>Pitch oefenen: een minuut!</a:t>
            </a:r>
          </a:p>
          <a:p>
            <a:pPr marL="285750" indent="-285750">
              <a:buFontTx/>
              <a:buChar char="-"/>
            </a:pPr>
            <a:r>
              <a:rPr lang="nl-NL" dirty="0"/>
              <a:t>Werken aan producten en deadlines! </a:t>
            </a:r>
          </a:p>
          <a:p>
            <a:pPr marL="285750" indent="-285750">
              <a:buFontTx/>
              <a:buChar char="-"/>
            </a:pPr>
            <a:endParaRPr lang="nl-NL" dirty="0"/>
          </a:p>
          <a:p>
            <a:endParaRPr lang="nl-NL" dirty="0"/>
          </a:p>
          <a:p>
            <a:r>
              <a:rPr lang="nl-NL" dirty="0"/>
              <a:t>Vanmiddag AVO</a:t>
            </a:r>
          </a:p>
          <a:p>
            <a:endParaRPr lang="nl-NL" dirty="0"/>
          </a:p>
          <a:p>
            <a:pPr marL="285750" indent="-285750">
              <a:buFontTx/>
              <a:buChar char="-"/>
            </a:pPr>
            <a:endParaRPr lang="nl-NL" dirty="0"/>
          </a:p>
          <a:p>
            <a:r>
              <a:rPr lang="nl-NL" dirty="0"/>
              <a:t>Vanavond om 18.15 uur aanwezig voor klaarzetten van alles! </a:t>
            </a:r>
          </a:p>
          <a:p>
            <a:endParaRPr lang="nl-NL" dirty="0"/>
          </a:p>
          <a:p>
            <a:r>
              <a:rPr lang="nl-NL" dirty="0"/>
              <a:t> </a:t>
            </a:r>
          </a:p>
          <a:p>
            <a:endParaRPr lang="nl-NL" dirty="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40F2C799-75DD-41D2-8AE9-1A98B5212E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4191" y="3730510"/>
            <a:ext cx="2389839" cy="2859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05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EE59F4-1392-4117-80F6-4E77ABD53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Aan de slag!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BF7EC4D-B837-40C9-B7DB-D85287E255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En succes! </a:t>
            </a:r>
          </a:p>
        </p:txBody>
      </p:sp>
    </p:spTree>
    <p:extLst>
      <p:ext uri="{BB962C8B-B14F-4D97-AF65-F5344CB8AC3E}">
        <p14:creationId xmlns:p14="http://schemas.microsoft.com/office/powerpoint/2010/main" val="3377050239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82E0B02A318E459AD716AC786DE572" ma:contentTypeVersion="10" ma:contentTypeDescription="Een nieuw document maken." ma:contentTypeScope="" ma:versionID="d642efe41fcea88d5f514d462b90a26a">
  <xsd:schema xmlns:xsd="http://www.w3.org/2001/XMLSchema" xmlns:xs="http://www.w3.org/2001/XMLSchema" xmlns:p="http://schemas.microsoft.com/office/2006/metadata/properties" xmlns:ns2="34354c1b-6b8c-435b-ad50-990538c19557" xmlns:ns3="47a28104-336f-447d-946e-e305ac2bcd47" targetNamespace="http://schemas.microsoft.com/office/2006/metadata/properties" ma:root="true" ma:fieldsID="5a1ffd1461ecf3d7dc907e04825cc141" ns2:_="" ns3:_="">
    <xsd:import namespace="34354c1b-6b8c-435b-ad50-990538c19557"/>
    <xsd:import namespace="47a28104-336f-447d-946e-e305ac2bcd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354c1b-6b8c-435b-ad50-990538c195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a28104-336f-447d-946e-e305ac2bcd4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2D2E002-4AFA-4120-8939-13B3933E9A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354c1b-6b8c-435b-ad50-990538c19557"/>
    <ds:schemaRef ds:uri="47a28104-336f-447d-946e-e305ac2bcd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1010C29-A68A-4DBD-9E66-B8D6575BDA3E}">
  <ds:schemaRefs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purl.org/dc/dcmitype/"/>
    <ds:schemaRef ds:uri="47a28104-336f-447d-946e-e305ac2bcd47"/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2006/metadata/properties"/>
    <ds:schemaRef ds:uri="34354c1b-6b8c-435b-ad50-990538c19557"/>
  </ds:schemaRefs>
</ds:datastoreItem>
</file>

<file path=customXml/itemProps3.xml><?xml version="1.0" encoding="utf-8"?>
<ds:datastoreItem xmlns:ds="http://schemas.openxmlformats.org/officeDocument/2006/customXml" ds:itemID="{9B781D7E-DD4E-4039-85AA-3DF432A02B5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{2C744756-3BE5-4F95-81D2-7ACA337C5B1C}tf10001106</Template>
  <TotalTime>148</TotalTime>
  <Words>239</Words>
  <Application>Microsoft Office PowerPoint</Application>
  <PresentationFormat>Breedbeeld</PresentationFormat>
  <Paragraphs>42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1" baseType="lpstr">
      <vt:lpstr>Arial</vt:lpstr>
      <vt:lpstr>Bradley Hand ITC</vt:lpstr>
      <vt:lpstr>Calibri</vt:lpstr>
      <vt:lpstr>Gill Sans MT</vt:lpstr>
      <vt:lpstr>Impact</vt:lpstr>
      <vt:lpstr>Badge</vt:lpstr>
      <vt:lpstr>Lesweek 9! </vt:lpstr>
      <vt:lpstr>PowerPoint-presentatie</vt:lpstr>
      <vt:lpstr>PowerPoint-presentatie</vt:lpstr>
      <vt:lpstr>PowerPoint-presentatie</vt:lpstr>
      <vt:lpstr>Aan de slag!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Lesweek 9!</dc:title>
  <dc:creator>Pascalle Cup</dc:creator>
  <cp:lastModifiedBy>Pascalle Cup</cp:lastModifiedBy>
  <cp:revision>13</cp:revision>
  <dcterms:created xsi:type="dcterms:W3CDTF">2020-01-19T19:03:36Z</dcterms:created>
  <dcterms:modified xsi:type="dcterms:W3CDTF">2020-01-23T08:43:01Z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0x0101006882E0B02A318E459AD716AC786DE572</vt:lpwstr>
  </property>
</Properties>
</file>