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14A25-E448-41E2-AABE-4673A44ED0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Lesweek 9!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D80DFED-35C7-4DFF-BD9E-88DD363D2D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Week van afronden, Deadlines &amp; Dragon Den </a:t>
            </a:r>
          </a:p>
        </p:txBody>
      </p:sp>
    </p:spTree>
    <p:extLst>
      <p:ext uri="{BB962C8B-B14F-4D97-AF65-F5344CB8AC3E}">
        <p14:creationId xmlns:p14="http://schemas.microsoft.com/office/powerpoint/2010/main" val="255307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155AE8A-CCE4-475A-9BD7-7B429B947D27}"/>
              </a:ext>
            </a:extLst>
          </p:cNvPr>
          <p:cNvSpPr/>
          <p:nvPr/>
        </p:nvSpPr>
        <p:spPr>
          <a:xfrm>
            <a:off x="1494408" y="579950"/>
            <a:ext cx="9203184" cy="4558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Deadlines: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Dinsdag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deadline Portfolio / feedback.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Thomas en Valerie zijn afwezig: je kunt wel feedback op algemene </a:t>
            </a:r>
            <a:r>
              <a:rPr lang="nl-NL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LA’s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indienen. Deze wordt na woensdag nagekeken.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Feedback op </a:t>
            </a:r>
            <a:r>
              <a:rPr lang="nl-NL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LA’s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van WE, VT en SW worden vandaag nog tot 16.00 uur gevalideerd.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Donderdagavond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Dragons Den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Vrijdag deadline voor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ondernemersplan en reflectie video.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3605F24-84C1-4B2B-A061-10072D095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2196" y="3794649"/>
            <a:ext cx="239077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750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FB4DF52C-9400-4601-AF70-ED8F4FBA5757}"/>
              </a:ext>
            </a:extLst>
          </p:cNvPr>
          <p:cNvSpPr/>
          <p:nvPr/>
        </p:nvSpPr>
        <p:spPr>
          <a:xfrm>
            <a:off x="1038688" y="279536"/>
            <a:ext cx="10573304" cy="5777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Rooster deze week: </a:t>
            </a:r>
            <a:endParaRPr lang="nl-NL" sz="20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Dinsdag: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Eerste uur L&amp;O: zelfstandig werken / Pascalle 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en 3 uur: Stijn / zelfstandig werken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en 5 uur: Machiel en Pascalle; ben je klaar dan laat je porfolio checken (feedback, video en verslag) en kun je naar huis. Zo niet, dan doorwerken.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Woensdag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Roostervrij voor voorbereidingen Dragons Den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Donderdag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Uur 1,2 3 = IBS; laatste voorbereidingen avond en alles klaarzetten; Valerie, Pascalle en Thomas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4, 5, 6 = AVO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Avond = Dragons Den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Vrijdag: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Ochtend = expert uren voor laatste inhoud en check begrippenlijsten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VT is op excursie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Middag = Thomas en Pascalle = afronding L&amp;O en IBS. 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F1A3858-CC7A-4DEC-9E4C-81B182205123}"/>
              </a:ext>
            </a:extLst>
          </p:cNvPr>
          <p:cNvSpPr txBox="1"/>
          <p:nvPr/>
        </p:nvSpPr>
        <p:spPr>
          <a:xfrm>
            <a:off x="6391923" y="3879542"/>
            <a:ext cx="395056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/>
              <a:t>Gewoon om 9.00 op school! </a:t>
            </a:r>
          </a:p>
        </p:txBody>
      </p:sp>
    </p:spTree>
    <p:extLst>
      <p:ext uri="{BB962C8B-B14F-4D97-AF65-F5344CB8AC3E}">
        <p14:creationId xmlns:p14="http://schemas.microsoft.com/office/powerpoint/2010/main" val="278437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EE59F4-1392-4117-80F6-4E77ABD5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slag!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F7EC4D-B837-40C9-B7DB-D85287E255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En succes! </a:t>
            </a:r>
          </a:p>
        </p:txBody>
      </p:sp>
    </p:spTree>
    <p:extLst>
      <p:ext uri="{BB962C8B-B14F-4D97-AF65-F5344CB8AC3E}">
        <p14:creationId xmlns:p14="http://schemas.microsoft.com/office/powerpoint/2010/main" val="337705023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0" ma:contentTypeDescription="Een nieuw document maken." ma:contentTypeScope="" ma:versionID="d642efe41fcea88d5f514d462b90a26a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5a1ffd1461ecf3d7dc907e04825cc141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010C29-A68A-4DBD-9E66-B8D6575BDA3E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47a28104-336f-447d-946e-e305ac2bcd47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34354c1b-6b8c-435b-ad50-990538c19557"/>
  </ds:schemaRefs>
</ds:datastoreItem>
</file>

<file path=customXml/itemProps2.xml><?xml version="1.0" encoding="utf-8"?>
<ds:datastoreItem xmlns:ds="http://schemas.openxmlformats.org/officeDocument/2006/customXml" ds:itemID="{9B781D7E-DD4E-4039-85AA-3DF432A02B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D2E002-4AFA-4120-8939-13B3933E9A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{2C744756-3BE5-4F95-81D2-7ACA337C5B1C}tf10001106</Template>
  <TotalTime>97</TotalTime>
  <Words>208</Words>
  <Application>Microsoft Office PowerPoint</Application>
  <PresentationFormat>Breedbeeld</PresentationFormat>
  <Paragraphs>29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</vt:lpstr>
      <vt:lpstr>Gill Sans MT</vt:lpstr>
      <vt:lpstr>Impact</vt:lpstr>
      <vt:lpstr>Badge</vt:lpstr>
      <vt:lpstr>Lesweek 9! </vt:lpstr>
      <vt:lpstr>PowerPoint-presentatie</vt:lpstr>
      <vt:lpstr>PowerPoint-presentatie</vt:lpstr>
      <vt:lpstr>Aan de slag!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Lesweek 9!</dc:title>
  <dc:creator>Pascalle Cup</dc:creator>
  <cp:lastModifiedBy>Pascalle Cup</cp:lastModifiedBy>
  <cp:revision>11</cp:revision>
  <dcterms:created xsi:type="dcterms:W3CDTF">2020-01-19T19:03:36Z</dcterms:created>
  <dcterms:modified xsi:type="dcterms:W3CDTF">2020-01-21T08:43:45Z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