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8" r:id="rId6"/>
    <p:sldId id="257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4B72DD-E779-4DFC-8FAA-5891DCA8798B}" v="4" dt="2020-01-19T19:18:36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514A25-E448-41E2-AABE-4673A44ED0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Lesweek 9!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D80DFED-35C7-4DFF-BD9E-88DD363D2D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Week van afronden, Deadlines &amp; Dragon Den </a:t>
            </a:r>
          </a:p>
        </p:txBody>
      </p:sp>
    </p:spTree>
    <p:extLst>
      <p:ext uri="{BB962C8B-B14F-4D97-AF65-F5344CB8AC3E}">
        <p14:creationId xmlns:p14="http://schemas.microsoft.com/office/powerpoint/2010/main" val="255307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5F5198-4CF5-46F3-802A-E9A0CA6F0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dirty="0"/>
              <a:t>Complimenten!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80DEFD-C5F1-4E67-BBB8-02842C902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nl-NL" dirty="0"/>
              <a:t>Vorige week hard gewerkt</a:t>
            </a:r>
          </a:p>
          <a:p>
            <a:pPr algn="ctr"/>
            <a:r>
              <a:rPr lang="nl-NL" dirty="0"/>
              <a:t>Veel </a:t>
            </a:r>
            <a:r>
              <a:rPr lang="nl-NL" dirty="0" err="1"/>
              <a:t>feedbacks</a:t>
            </a:r>
            <a:r>
              <a:rPr lang="nl-NL" dirty="0"/>
              <a:t> gemaakt</a:t>
            </a:r>
          </a:p>
          <a:p>
            <a:pPr algn="ctr"/>
            <a:r>
              <a:rPr lang="nl-NL" dirty="0"/>
              <a:t>Veel vragen gesteld </a:t>
            </a:r>
          </a:p>
          <a:p>
            <a:pPr algn="ctr"/>
            <a:r>
              <a:rPr lang="nl-NL" dirty="0"/>
              <a:t>Veel mensen liggen op schema</a:t>
            </a:r>
          </a:p>
          <a:p>
            <a:pPr algn="ctr"/>
            <a:r>
              <a:rPr lang="nl-NL" dirty="0"/>
              <a:t>Hulp aan elkaar gegeven!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8" name="Tijdelijke aanduiding voor inhoud 7">
            <a:extLst>
              <a:ext uri="{FF2B5EF4-FFF2-40B4-BE49-F238E27FC236}">
                <a16:creationId xmlns:a16="http://schemas.microsoft.com/office/drawing/2014/main" id="{B2AC4D9D-4BE5-440A-BA89-23BBC828DE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6263" y="1741336"/>
            <a:ext cx="5160433" cy="3870325"/>
          </a:xfrm>
          <a:prstGeom prst="rect">
            <a:avLst/>
          </a:prstGeom>
        </p:spPr>
      </p:pic>
      <p:sp>
        <p:nvSpPr>
          <p:cNvPr id="9" name="Rechthoek 8">
            <a:extLst>
              <a:ext uri="{FF2B5EF4-FFF2-40B4-BE49-F238E27FC236}">
                <a16:creationId xmlns:a16="http://schemas.microsoft.com/office/drawing/2014/main" id="{D4147AD5-C37D-4B4A-8060-227585A1BBC4}"/>
              </a:ext>
            </a:extLst>
          </p:cNvPr>
          <p:cNvSpPr/>
          <p:nvPr/>
        </p:nvSpPr>
        <p:spPr>
          <a:xfrm>
            <a:off x="8177384" y="5251207"/>
            <a:ext cx="341311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nl-NL" sz="2800" dirty="0">
                <a:solidFill>
                  <a:schemeClr val="accent1"/>
                </a:solidFill>
              </a:rPr>
              <a:t>Hou elkaar scherp en </a:t>
            </a:r>
          </a:p>
          <a:p>
            <a:pPr algn="ctr"/>
            <a:r>
              <a:rPr lang="nl-NL" sz="2800" dirty="0">
                <a:solidFill>
                  <a:schemeClr val="accent1"/>
                </a:solidFill>
              </a:rPr>
              <a:t>hou deze focus</a:t>
            </a:r>
            <a:r>
              <a:rPr lang="nl-NL" dirty="0">
                <a:solidFill>
                  <a:schemeClr val="accent1"/>
                </a:solidFill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339871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155AE8A-CCE4-475A-9BD7-7B429B947D27}"/>
              </a:ext>
            </a:extLst>
          </p:cNvPr>
          <p:cNvSpPr/>
          <p:nvPr/>
        </p:nvSpPr>
        <p:spPr>
          <a:xfrm>
            <a:off x="1494408" y="579950"/>
            <a:ext cx="9203184" cy="2849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Deadlines: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Dinsdag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deadline Portfolio / feedback &gt; wij valideren tot 16.00 uur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Donderdagavond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Dragons Den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Vrijdag deadline voor </a:t>
            </a: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ondernemersplan en reflectie video. 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Thomas en Valerie afwezig: als je nu nog feedback gevalideerd wil hebben, kan alleen via </a:t>
            </a:r>
            <a:r>
              <a:rPr lang="nl-NL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LA’s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WE, VT en SW.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week veel ruimte voor zelfstandig werken; docenten zijn aanwezig als ‘helpdesk’.</a:t>
            </a:r>
          </a:p>
        </p:txBody>
      </p:sp>
      <p:sp>
        <p:nvSpPr>
          <p:cNvPr id="3" name="Tekstballon: ovaal 2">
            <a:extLst>
              <a:ext uri="{FF2B5EF4-FFF2-40B4-BE49-F238E27FC236}">
                <a16:creationId xmlns:a16="http://schemas.microsoft.com/office/drawing/2014/main" id="{275FF042-BF3B-4C78-B592-7239FDDCAEE3}"/>
              </a:ext>
            </a:extLst>
          </p:cNvPr>
          <p:cNvSpPr/>
          <p:nvPr/>
        </p:nvSpPr>
        <p:spPr>
          <a:xfrm rot="1366246">
            <a:off x="8637972" y="310718"/>
            <a:ext cx="2618913" cy="136716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 vandaag Machiel en Pascalle  </a:t>
            </a:r>
          </a:p>
        </p:txBody>
      </p:sp>
      <p:sp>
        <p:nvSpPr>
          <p:cNvPr id="4" name="Explosie: 14 punten 3">
            <a:extLst>
              <a:ext uri="{FF2B5EF4-FFF2-40B4-BE49-F238E27FC236}">
                <a16:creationId xmlns:a16="http://schemas.microsoft.com/office/drawing/2014/main" id="{2DCCBEAE-9B09-40AA-AD3B-799C87ABA3B6}"/>
              </a:ext>
            </a:extLst>
          </p:cNvPr>
          <p:cNvSpPr/>
          <p:nvPr/>
        </p:nvSpPr>
        <p:spPr>
          <a:xfrm rot="21085614">
            <a:off x="1689396" y="3630880"/>
            <a:ext cx="4197258" cy="293064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Stel je vragen, bespreek je planning en laat ons tegenlezen:  </a:t>
            </a:r>
          </a:p>
          <a:p>
            <a:pPr algn="ctr"/>
            <a:r>
              <a:rPr lang="nl-NL" dirty="0"/>
              <a:t>kost niets!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3605F24-84C1-4B2B-A061-10072D095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897" y="3714750"/>
            <a:ext cx="239077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75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B4DF52C-9400-4601-AF70-ED8F4FBA5757}"/>
              </a:ext>
            </a:extLst>
          </p:cNvPr>
          <p:cNvSpPr/>
          <p:nvPr/>
        </p:nvSpPr>
        <p:spPr>
          <a:xfrm>
            <a:off x="1038688" y="279536"/>
            <a:ext cx="10573304" cy="6439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Rooster deze week: </a:t>
            </a:r>
            <a:endParaRPr lang="nl-NL" sz="20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Vandaag: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L&amp;O en 2 x IBS = 3 uur zelfstandig werken. </a:t>
            </a:r>
            <a:r>
              <a:rPr lang="nl-NL" b="1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Mag extern; 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afmelden bij mij of Machiel tussen 15.45 en 16.00 uur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Dinsdag: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Eerste uur L&amp;O: zelfstandig werken / Pascalle 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en 3 uur: Stijn / zelfstandig werken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en 5 uur: Machiel en Pascalle; ben je klaar dan laat je porfolio checken (feedback, video en verslag) en kun je naar huis. Zo niet, dan doorwerken.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Woensdag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Roostervrij voor voorbereidingen Dragons Den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Donderdag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Uur 1,2 3 = IBS; laatste voorbereidingen avond en alles klaarzetten; Valerie, Pascalle en Thomas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4, 5, 6 = AVO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Vrijdag: 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Ochtend = expert uren voor laatste inhoud en check begrippenlijsten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 is op excursie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Middag = Thomas en Pascalle = afronding L&amp;O en IBS. </a:t>
            </a:r>
          </a:p>
        </p:txBody>
      </p:sp>
      <p:sp>
        <p:nvSpPr>
          <p:cNvPr id="3" name="Tekstballon: ovaal 2">
            <a:extLst>
              <a:ext uri="{FF2B5EF4-FFF2-40B4-BE49-F238E27FC236}">
                <a16:creationId xmlns:a16="http://schemas.microsoft.com/office/drawing/2014/main" id="{F58B9056-CFA0-4BFB-9E4F-B98098AB5B0F}"/>
              </a:ext>
            </a:extLst>
          </p:cNvPr>
          <p:cNvSpPr/>
          <p:nvPr/>
        </p:nvSpPr>
        <p:spPr>
          <a:xfrm rot="177829">
            <a:off x="7541590" y="3521010"/>
            <a:ext cx="3586579" cy="106532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/>
              <a:t>Dragons Den!</a:t>
            </a:r>
          </a:p>
        </p:txBody>
      </p:sp>
    </p:spTree>
    <p:extLst>
      <p:ext uri="{BB962C8B-B14F-4D97-AF65-F5344CB8AC3E}">
        <p14:creationId xmlns:p14="http://schemas.microsoft.com/office/powerpoint/2010/main" val="2784379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EE59F4-1392-4117-80F6-4E77ABD53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slag!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F7EC4D-B837-40C9-B7DB-D85287E25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En succes! </a:t>
            </a:r>
          </a:p>
        </p:txBody>
      </p:sp>
    </p:spTree>
    <p:extLst>
      <p:ext uri="{BB962C8B-B14F-4D97-AF65-F5344CB8AC3E}">
        <p14:creationId xmlns:p14="http://schemas.microsoft.com/office/powerpoint/2010/main" val="33770502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0" ma:contentTypeDescription="Een nieuw document maken." ma:contentTypeScope="" ma:versionID="d642efe41fcea88d5f514d462b90a26a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5a1ffd1461ecf3d7dc907e04825cc141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010C29-A68A-4DBD-9E66-B8D6575BDA3E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  <ds:schemaRef ds:uri="47a28104-336f-447d-946e-e305ac2bcd47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34354c1b-6b8c-435b-ad50-990538c19557"/>
  </ds:schemaRefs>
</ds:datastoreItem>
</file>

<file path=customXml/itemProps2.xml><?xml version="1.0" encoding="utf-8"?>
<ds:datastoreItem xmlns:ds="http://schemas.openxmlformats.org/officeDocument/2006/customXml" ds:itemID="{9B781D7E-DD4E-4039-85AA-3DF432A02B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2D2E002-4AFA-4120-8939-13B3933E9A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{2C744756-3BE5-4F95-81D2-7ACA337C5B1C}tf10001106</Template>
  <TotalTime>17</TotalTime>
  <Words>289</Words>
  <Application>Microsoft Office PowerPoint</Application>
  <PresentationFormat>Breedbeeld</PresentationFormat>
  <Paragraphs>42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Impact</vt:lpstr>
      <vt:lpstr>Badge</vt:lpstr>
      <vt:lpstr>Lesweek 9! </vt:lpstr>
      <vt:lpstr>Complimenten! </vt:lpstr>
      <vt:lpstr>PowerPoint-presentatie</vt:lpstr>
      <vt:lpstr>PowerPoint-presentatie</vt:lpstr>
      <vt:lpstr>Aan de slag!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Lesweek 9!</dc:title>
  <dc:creator>Pascalle Cup</dc:creator>
  <cp:lastModifiedBy>Pascalle Cup</cp:lastModifiedBy>
  <cp:revision>5</cp:revision>
  <dcterms:created xsi:type="dcterms:W3CDTF">2020-01-19T19:03:36Z</dcterms:created>
  <dcterms:modified xsi:type="dcterms:W3CDTF">2020-01-20T10:28:56Z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