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74" r:id="rId17"/>
    <p:sldId id="269" r:id="rId18"/>
    <p:sldId id="270" r:id="rId19"/>
    <p:sldId id="273" r:id="rId20"/>
    <p:sldId id="271" r:id="rId21"/>
    <p:sldId id="272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CF1A1B0-862D-4909-A7DB-D8ADA062DFCA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52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312" y="2816352"/>
            <a:ext cx="9418320" cy="404164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l-NL" sz="3600" spc="600" dirty="0" smtClean="0">
                <a:latin typeface="Gill Sans MT Condensed" panose="020B0506020104020203" pitchFamily="34" charset="0"/>
              </a:rPr>
              <a:t>Vintage</a:t>
            </a:r>
            <a:br>
              <a:rPr lang="nl-NL" sz="3600" spc="600" dirty="0" smtClean="0">
                <a:latin typeface="Gill Sans MT Condensed" panose="020B0506020104020203" pitchFamily="34" charset="0"/>
              </a:rPr>
            </a:br>
            <a:r>
              <a:rPr lang="nl-NL" sz="3600" spc="600" dirty="0" smtClean="0">
                <a:latin typeface="Gill Sans MT Condensed" panose="020B0506020104020203" pitchFamily="34" charset="0"/>
              </a:rPr>
              <a:t>multicultureel</a:t>
            </a:r>
            <a:br>
              <a:rPr lang="nl-NL" sz="3600" spc="600" dirty="0" smtClean="0">
                <a:latin typeface="Gill Sans MT Condensed" panose="020B0506020104020203" pitchFamily="34" charset="0"/>
              </a:rPr>
            </a:br>
            <a:r>
              <a:rPr lang="nl-NL" sz="3600" spc="600" dirty="0" smtClean="0">
                <a:latin typeface="Gill Sans MT Condensed" panose="020B0506020104020203" pitchFamily="34" charset="0"/>
              </a:rPr>
              <a:t>Romantisch</a:t>
            </a:r>
            <a:br>
              <a:rPr lang="nl-NL" sz="3600" spc="600" dirty="0" smtClean="0">
                <a:latin typeface="Gill Sans MT Condensed" panose="020B0506020104020203" pitchFamily="34" charset="0"/>
              </a:rPr>
            </a:br>
            <a:r>
              <a:rPr lang="nl-NL" sz="3600" spc="600" dirty="0" smtClean="0">
                <a:latin typeface="Gill Sans MT Condensed" panose="020B0506020104020203" pitchFamily="34" charset="0"/>
              </a:rPr>
              <a:t>Natuurlijk</a:t>
            </a:r>
            <a:br>
              <a:rPr lang="nl-NL" sz="3600" spc="600" dirty="0" smtClean="0">
                <a:latin typeface="Gill Sans MT Condensed" panose="020B0506020104020203" pitchFamily="34" charset="0"/>
              </a:rPr>
            </a:br>
            <a:r>
              <a:rPr lang="nl-NL" sz="3600" spc="600" dirty="0" smtClean="0">
                <a:latin typeface="Gill Sans MT Condensed" panose="020B0506020104020203" pitchFamily="34" charset="0"/>
              </a:rPr>
              <a:t>Trendy</a:t>
            </a:r>
            <a:br>
              <a:rPr lang="nl-NL" sz="3600" spc="600" dirty="0" smtClean="0">
                <a:latin typeface="Gill Sans MT Condensed" panose="020B0506020104020203" pitchFamily="34" charset="0"/>
              </a:rPr>
            </a:br>
            <a:r>
              <a:rPr lang="nl-NL" sz="3600" spc="600" dirty="0" smtClean="0">
                <a:latin typeface="Gill Sans MT Condensed" panose="020B0506020104020203" pitchFamily="34" charset="0"/>
              </a:rPr>
              <a:t>Modern</a:t>
            </a:r>
            <a:br>
              <a:rPr lang="nl-NL" sz="3600" spc="600" dirty="0" smtClean="0">
                <a:latin typeface="Gill Sans MT Condensed" panose="020B0506020104020203" pitchFamily="34" charset="0"/>
              </a:rPr>
            </a:br>
            <a:r>
              <a:rPr lang="nl-NL" sz="3600" spc="600" dirty="0" smtClean="0">
                <a:latin typeface="Gill Sans MT Condensed" panose="020B0506020104020203" pitchFamily="34" charset="0"/>
              </a:rPr>
              <a:t>Industrieel</a:t>
            </a:r>
            <a:br>
              <a:rPr lang="nl-NL" sz="3600" spc="600" dirty="0" smtClean="0">
                <a:latin typeface="Gill Sans MT Condensed" panose="020B0506020104020203" pitchFamily="34" charset="0"/>
              </a:rPr>
            </a:br>
            <a:r>
              <a:rPr lang="nl-NL" sz="3600" spc="600" dirty="0" smtClean="0">
                <a:latin typeface="Gill Sans MT Condensed" panose="020B0506020104020203" pitchFamily="34" charset="0"/>
              </a:rPr>
              <a:t>Klassiek</a:t>
            </a:r>
            <a:endParaRPr lang="nl-NL" sz="3600" spc="600" dirty="0">
              <a:latin typeface="Gill Sans MT Condensed" panose="020B0506020104020203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7840" y="66040"/>
            <a:ext cx="5965952" cy="1691640"/>
          </a:xfrm>
        </p:spPr>
        <p:txBody>
          <a:bodyPr/>
          <a:lstStyle/>
          <a:p>
            <a:endParaRPr lang="nl-NL" dirty="0" smtClean="0"/>
          </a:p>
          <a:p>
            <a:r>
              <a:rPr lang="nl-NL" sz="6000" spc="660" dirty="0" smtClean="0">
                <a:latin typeface="Gill Sans MT Condensed" panose="020B0506020104020203" pitchFamily="34" charset="0"/>
              </a:rPr>
              <a:t>STIJLGROEPEN</a:t>
            </a:r>
            <a:endParaRPr lang="nl-NL" sz="6000" spc="660" dirty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56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78" y="894080"/>
            <a:ext cx="8967355" cy="5733098"/>
          </a:xfrm>
        </p:spPr>
      </p:pic>
    </p:spTree>
    <p:extLst>
      <p:ext uri="{BB962C8B-B14F-4D97-AF65-F5344CB8AC3E}">
        <p14:creationId xmlns:p14="http://schemas.microsoft.com/office/powerpoint/2010/main" val="2224250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14" y="124278"/>
            <a:ext cx="7583806" cy="643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9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9936480" y="6334780"/>
            <a:ext cx="256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pc="600" dirty="0" smtClean="0">
                <a:latin typeface="Gill Sans MT Condensed" panose="020B0506020104020203" pitchFamily="34" charset="0"/>
              </a:rPr>
              <a:t>KLASSIEK</a:t>
            </a:r>
            <a:endParaRPr lang="nl-NL" sz="2800" spc="600" dirty="0">
              <a:latin typeface="Gill Sans MT Condensed" panose="020B05060201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96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7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6218"/>
            <a:ext cx="5043170" cy="667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28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90" y="-113551"/>
            <a:ext cx="5226050" cy="69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7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9936480" y="6334780"/>
            <a:ext cx="256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pc="600" dirty="0" smtClean="0">
                <a:latin typeface="Gill Sans MT Condensed" panose="020B0506020104020203" pitchFamily="34" charset="0"/>
              </a:rPr>
              <a:t>MODERN</a:t>
            </a:r>
            <a:endParaRPr lang="nl-NL" sz="2800" spc="600" dirty="0">
              <a:latin typeface="Gill Sans MT Condensed" panose="020B05060201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80" y="375648"/>
            <a:ext cx="9011920" cy="59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7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934719"/>
            <a:ext cx="9924231" cy="55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0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9286240" y="6334780"/>
            <a:ext cx="321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pc="600" dirty="0" smtClean="0">
                <a:latin typeface="Gill Sans MT Condensed" panose="020B0506020104020203" pitchFamily="34" charset="0"/>
              </a:rPr>
              <a:t>MULTICULTUREEL</a:t>
            </a:r>
            <a:endParaRPr lang="nl-NL" sz="2800" spc="600" dirty="0">
              <a:latin typeface="Gill Sans MT Condensed" panose="020B05060201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995" y="0"/>
            <a:ext cx="9443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99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71" y="0"/>
            <a:ext cx="6864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77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80" y="482600"/>
            <a:ext cx="5831840" cy="58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5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83" y="0"/>
            <a:ext cx="6777633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936480" y="6334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pc="600" dirty="0" smtClean="0">
                <a:latin typeface="Gill Sans MT Condensed" panose="020B0506020104020203" pitchFamily="34" charset="0"/>
              </a:rPr>
              <a:t>TRENDY</a:t>
            </a:r>
            <a:endParaRPr lang="nl-NL" sz="2800" spc="600" dirty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41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80" y="464123"/>
            <a:ext cx="8351520" cy="623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95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88" y="0"/>
            <a:ext cx="5768191" cy="6679565"/>
          </a:xfrm>
        </p:spPr>
      </p:pic>
      <p:sp>
        <p:nvSpPr>
          <p:cNvPr id="5" name="Tekstvak 4"/>
          <p:cNvSpPr txBox="1"/>
          <p:nvPr/>
        </p:nvSpPr>
        <p:spPr>
          <a:xfrm>
            <a:off x="10586720" y="6334780"/>
            <a:ext cx="160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pc="600" dirty="0" smtClean="0">
                <a:latin typeface="Gill Sans MT Condensed" panose="020B0506020104020203" pitchFamily="34" charset="0"/>
              </a:rPr>
              <a:t>VINTAGE</a:t>
            </a:r>
            <a:endParaRPr lang="nl-NL" sz="2800" spc="600" dirty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67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16" y="0"/>
            <a:ext cx="5182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1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28700"/>
            <a:ext cx="7620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0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20" y="-30480"/>
            <a:ext cx="6888480" cy="688848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936480" y="6334780"/>
            <a:ext cx="225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pc="600" dirty="0" smtClean="0">
                <a:latin typeface="Gill Sans MT Condensed" panose="020B0506020104020203" pitchFamily="34" charset="0"/>
              </a:rPr>
              <a:t>ROMANTISCH</a:t>
            </a:r>
            <a:endParaRPr lang="nl-NL" sz="2800" spc="600" dirty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9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20" y="520362"/>
            <a:ext cx="8476532" cy="5984896"/>
          </a:xfrm>
        </p:spPr>
      </p:pic>
    </p:spTree>
    <p:extLst>
      <p:ext uri="{BB962C8B-B14F-4D97-AF65-F5344CB8AC3E}">
        <p14:creationId xmlns:p14="http://schemas.microsoft.com/office/powerpoint/2010/main" val="192939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67" y="0"/>
            <a:ext cx="4730433" cy="731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7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96" y="-40164"/>
            <a:ext cx="6898164" cy="6898164"/>
          </a:xfrm>
        </p:spPr>
      </p:pic>
      <p:sp>
        <p:nvSpPr>
          <p:cNvPr id="5" name="Tekstvak 4"/>
          <p:cNvSpPr txBox="1"/>
          <p:nvPr/>
        </p:nvSpPr>
        <p:spPr>
          <a:xfrm>
            <a:off x="9936480" y="6334780"/>
            <a:ext cx="225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pc="600" dirty="0" smtClean="0">
                <a:latin typeface="Gill Sans MT Condensed" panose="020B0506020104020203" pitchFamily="34" charset="0"/>
              </a:rPr>
              <a:t>NATUURLIJK</a:t>
            </a:r>
            <a:endParaRPr lang="nl-NL" sz="2800" spc="600" dirty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7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71" y="0"/>
            <a:ext cx="5142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0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88" y="6099"/>
            <a:ext cx="4775952" cy="6851901"/>
          </a:xfrm>
        </p:spPr>
      </p:pic>
      <p:sp>
        <p:nvSpPr>
          <p:cNvPr id="6" name="Tekstvak 5"/>
          <p:cNvSpPr txBox="1"/>
          <p:nvPr/>
        </p:nvSpPr>
        <p:spPr>
          <a:xfrm>
            <a:off x="9936480" y="6334780"/>
            <a:ext cx="256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pc="600" dirty="0" smtClean="0">
                <a:latin typeface="Gill Sans MT Condensed" panose="020B0506020104020203" pitchFamily="34" charset="0"/>
              </a:rPr>
              <a:t>INDUSTRIEEL</a:t>
            </a:r>
            <a:endParaRPr lang="nl-NL" sz="2800" spc="600" dirty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6003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D5F6381676BD48826A8A67F91DF4B0" ma:contentTypeVersion="11" ma:contentTypeDescription="Een nieuw document maken." ma:contentTypeScope="" ma:versionID="d75c1411ae4ca9b70415b1d66705f5ba">
  <xsd:schema xmlns:xsd="http://www.w3.org/2001/XMLSchema" xmlns:xs="http://www.w3.org/2001/XMLSchema" xmlns:p="http://schemas.microsoft.com/office/2006/metadata/properties" xmlns:ns3="16e37ef9-5d3d-440a-ae36-a5d9ac7cfbe5" xmlns:ns4="ffd32a1a-c515-4287-8b33-ce50c753c626" targetNamespace="http://schemas.microsoft.com/office/2006/metadata/properties" ma:root="true" ma:fieldsID="1bf4bbef721508d1f58eb6ca2ed2d7ac" ns3:_="" ns4:_="">
    <xsd:import namespace="16e37ef9-5d3d-440a-ae36-a5d9ac7cfbe5"/>
    <xsd:import namespace="ffd32a1a-c515-4287-8b33-ce50c753c6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37ef9-5d3d-440a-ae36-a5d9ac7cfb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32a1a-c515-4287-8b33-ce50c753c62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282048-76D1-4C2E-9B24-BAB842C6A5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e37ef9-5d3d-440a-ae36-a5d9ac7cfbe5"/>
    <ds:schemaRef ds:uri="ffd32a1a-c515-4287-8b33-ce50c753c6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FD21B-54DC-458C-B2B6-768B0993A2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189-9283-4B0F-8356-7A201EF548FB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ffd32a1a-c515-4287-8b33-ce50c753c626"/>
    <ds:schemaRef ds:uri="16e37ef9-5d3d-440a-ae36-a5d9ac7cfbe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TM03457515[[fn=Weergave]]</Template>
  <TotalTime>56</TotalTime>
  <Words>10</Words>
  <Application>Microsoft Office PowerPoint</Application>
  <PresentationFormat>Breedbeeld</PresentationFormat>
  <Paragraphs>11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Century Schoolbook</vt:lpstr>
      <vt:lpstr>Gill Sans MT Condensed</vt:lpstr>
      <vt:lpstr>Wingdings 2</vt:lpstr>
      <vt:lpstr>View</vt:lpstr>
      <vt:lpstr>Vintage multicultureel Romantisch Natuurlijk Trendy Modern Industrieel Klassiek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Betty Rijnberg</cp:lastModifiedBy>
  <cp:revision>9</cp:revision>
  <dcterms:created xsi:type="dcterms:W3CDTF">2016-11-13T18:38:55Z</dcterms:created>
  <dcterms:modified xsi:type="dcterms:W3CDTF">2020-01-21T07:22:32Z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0x010100B5D5F6381676BD48826A8A67F91DF4B0</vt:lpwstr>
  </property>
</Properties>
</file>