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9" r:id="rId13"/>
    <p:sldId id="270" r:id="rId14"/>
    <p:sldId id="271" r:id="rId15"/>
    <p:sldId id="278" r:id="rId16"/>
    <p:sldId id="27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2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BF9F1-9602-4306-B72C-AFB23E84860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1DC16E-23DD-48D2-9454-FF64CA6A2C30}">
      <dgm:prSet/>
      <dgm:spPr/>
      <dgm:t>
        <a:bodyPr/>
        <a:lstStyle/>
        <a:p>
          <a:r>
            <a:rPr lang="nl-NL"/>
            <a:t>Voor invoering van hygiëne-eisen zijn een aantal stappen nodig:</a:t>
          </a:r>
          <a:endParaRPr lang="en-US"/>
        </a:p>
      </dgm:t>
    </dgm:pt>
    <dgm:pt modelId="{BA7A45D2-2F87-4BCE-8EB3-79878905A1DD}" type="parTrans" cxnId="{5E0BEF28-9DFA-4A94-B913-09BEE2D921DF}">
      <dgm:prSet/>
      <dgm:spPr/>
      <dgm:t>
        <a:bodyPr/>
        <a:lstStyle/>
        <a:p>
          <a:endParaRPr lang="en-US"/>
        </a:p>
      </dgm:t>
    </dgm:pt>
    <dgm:pt modelId="{17C52C07-DCC2-49AA-8720-4676B307716E}" type="sibTrans" cxnId="{5E0BEF28-9DFA-4A94-B913-09BEE2D921DF}">
      <dgm:prSet/>
      <dgm:spPr/>
      <dgm:t>
        <a:bodyPr/>
        <a:lstStyle/>
        <a:p>
          <a:endParaRPr lang="en-US"/>
        </a:p>
      </dgm:t>
    </dgm:pt>
    <dgm:pt modelId="{7F3624A4-E35D-4022-857F-8251D28B3349}">
      <dgm:prSet/>
      <dgm:spPr/>
      <dgm:t>
        <a:bodyPr/>
        <a:lstStyle/>
        <a:p>
          <a:r>
            <a:rPr lang="nl-NL"/>
            <a:t>Aanschaf van producten 		(inkoop)</a:t>
          </a:r>
          <a:endParaRPr lang="en-US"/>
        </a:p>
      </dgm:t>
    </dgm:pt>
    <dgm:pt modelId="{6860D868-74E8-4521-8500-FF3E7DFC2940}" type="parTrans" cxnId="{49FCB4AB-EDE9-436E-8F5F-5597C5686566}">
      <dgm:prSet/>
      <dgm:spPr/>
      <dgm:t>
        <a:bodyPr/>
        <a:lstStyle/>
        <a:p>
          <a:endParaRPr lang="en-US"/>
        </a:p>
      </dgm:t>
    </dgm:pt>
    <dgm:pt modelId="{DC4A56AC-AF89-4159-83BF-A5C46DA19474}" type="sibTrans" cxnId="{49FCB4AB-EDE9-436E-8F5F-5597C5686566}">
      <dgm:prSet/>
      <dgm:spPr/>
      <dgm:t>
        <a:bodyPr/>
        <a:lstStyle/>
        <a:p>
          <a:endParaRPr lang="en-US"/>
        </a:p>
      </dgm:t>
    </dgm:pt>
    <dgm:pt modelId="{8264394E-9FB4-49DB-893C-8CB3D256824B}">
      <dgm:prSet/>
      <dgm:spPr/>
      <dgm:t>
        <a:bodyPr/>
        <a:lstStyle/>
        <a:p>
          <a:r>
            <a:rPr lang="nl-NL"/>
            <a:t>Opslag van producten			(bewaren)</a:t>
          </a:r>
          <a:endParaRPr lang="en-US"/>
        </a:p>
      </dgm:t>
    </dgm:pt>
    <dgm:pt modelId="{0C4993D9-2619-436F-82CD-1DC99A31FCFC}" type="parTrans" cxnId="{D3F29379-DF3C-4ADF-8556-ACFCB57D0F50}">
      <dgm:prSet/>
      <dgm:spPr/>
      <dgm:t>
        <a:bodyPr/>
        <a:lstStyle/>
        <a:p>
          <a:endParaRPr lang="en-US"/>
        </a:p>
      </dgm:t>
    </dgm:pt>
    <dgm:pt modelId="{8912CB88-4326-488C-A77F-77F14FAA7774}" type="sibTrans" cxnId="{D3F29379-DF3C-4ADF-8556-ACFCB57D0F50}">
      <dgm:prSet/>
      <dgm:spPr/>
      <dgm:t>
        <a:bodyPr/>
        <a:lstStyle/>
        <a:p>
          <a:endParaRPr lang="en-US"/>
        </a:p>
      </dgm:t>
    </dgm:pt>
    <dgm:pt modelId="{71520984-92B6-4DA1-BD59-6FA68486CC4A}">
      <dgm:prSet/>
      <dgm:spPr/>
      <dgm:t>
        <a:bodyPr/>
        <a:lstStyle/>
        <a:p>
          <a:r>
            <a:rPr lang="nl-NL"/>
            <a:t>Bewerken van producten 		(bereiden)</a:t>
          </a:r>
          <a:endParaRPr lang="en-US"/>
        </a:p>
      </dgm:t>
    </dgm:pt>
    <dgm:pt modelId="{F60543DC-E03F-444C-A821-C1188EA62E47}" type="parTrans" cxnId="{FD0F4413-C10A-43BF-9697-9BC2ED5DB7B6}">
      <dgm:prSet/>
      <dgm:spPr/>
      <dgm:t>
        <a:bodyPr/>
        <a:lstStyle/>
        <a:p>
          <a:endParaRPr lang="en-US"/>
        </a:p>
      </dgm:t>
    </dgm:pt>
    <dgm:pt modelId="{FE3A2E11-792C-49CD-89AE-D0BE0A6C96E7}" type="sibTrans" cxnId="{FD0F4413-C10A-43BF-9697-9BC2ED5DB7B6}">
      <dgm:prSet/>
      <dgm:spPr/>
      <dgm:t>
        <a:bodyPr/>
        <a:lstStyle/>
        <a:p>
          <a:endParaRPr lang="en-US"/>
        </a:p>
      </dgm:t>
    </dgm:pt>
    <dgm:pt modelId="{7E17000A-FEE3-43F1-9DD3-0DF77E0A3F8C}">
      <dgm:prSet/>
      <dgm:spPr/>
      <dgm:t>
        <a:bodyPr/>
        <a:lstStyle/>
        <a:p>
          <a:r>
            <a:rPr lang="nl-NL"/>
            <a:t>Verkoop van producten</a:t>
          </a:r>
          <a:endParaRPr lang="en-US"/>
        </a:p>
      </dgm:t>
    </dgm:pt>
    <dgm:pt modelId="{F60A15AA-8661-449C-82C7-8F30B2714A31}" type="parTrans" cxnId="{99A10B8A-FFCB-4753-9844-57E8D0B393AD}">
      <dgm:prSet/>
      <dgm:spPr/>
      <dgm:t>
        <a:bodyPr/>
        <a:lstStyle/>
        <a:p>
          <a:endParaRPr lang="en-US"/>
        </a:p>
      </dgm:t>
    </dgm:pt>
    <dgm:pt modelId="{285FEE76-506C-4AFC-B86D-90E8EA9D59BB}" type="sibTrans" cxnId="{99A10B8A-FFCB-4753-9844-57E8D0B393AD}">
      <dgm:prSet/>
      <dgm:spPr/>
      <dgm:t>
        <a:bodyPr/>
        <a:lstStyle/>
        <a:p>
          <a:endParaRPr lang="en-US"/>
        </a:p>
      </dgm:t>
    </dgm:pt>
    <dgm:pt modelId="{EF19B1D0-02CB-4687-97D0-88B9C74FC151}">
      <dgm:prSet/>
      <dgm:spPr/>
      <dgm:t>
        <a:bodyPr/>
        <a:lstStyle/>
        <a:p>
          <a:r>
            <a:rPr lang="nl-NL"/>
            <a:t>Afvalverwerking</a:t>
          </a:r>
          <a:endParaRPr lang="en-US"/>
        </a:p>
      </dgm:t>
    </dgm:pt>
    <dgm:pt modelId="{017BAC92-6BE8-4BC8-A09D-6F15CA263C28}" type="parTrans" cxnId="{E1D5F6E3-AC80-4196-8AF3-26E162FDB653}">
      <dgm:prSet/>
      <dgm:spPr/>
      <dgm:t>
        <a:bodyPr/>
        <a:lstStyle/>
        <a:p>
          <a:endParaRPr lang="en-US"/>
        </a:p>
      </dgm:t>
    </dgm:pt>
    <dgm:pt modelId="{1D2EB9BD-6F01-4212-82C8-DFF36F2D9D86}" type="sibTrans" cxnId="{E1D5F6E3-AC80-4196-8AF3-26E162FDB653}">
      <dgm:prSet/>
      <dgm:spPr/>
      <dgm:t>
        <a:bodyPr/>
        <a:lstStyle/>
        <a:p>
          <a:endParaRPr lang="en-US"/>
        </a:p>
      </dgm:t>
    </dgm:pt>
    <dgm:pt modelId="{546E6992-5DC0-4677-AE71-B0DABE045A64}">
      <dgm:prSet/>
      <dgm:spPr/>
      <dgm:t>
        <a:bodyPr/>
        <a:lstStyle/>
        <a:p>
          <a:r>
            <a:rPr lang="nl-NL"/>
            <a:t>Schoonmaken en desinfecteren</a:t>
          </a:r>
          <a:endParaRPr lang="en-US"/>
        </a:p>
      </dgm:t>
    </dgm:pt>
    <dgm:pt modelId="{A6F60DBD-A26C-4583-AE80-FA97F02E5689}" type="parTrans" cxnId="{CDE2029A-C96D-40F3-8F59-15253C2040FA}">
      <dgm:prSet/>
      <dgm:spPr/>
      <dgm:t>
        <a:bodyPr/>
        <a:lstStyle/>
        <a:p>
          <a:endParaRPr lang="en-US"/>
        </a:p>
      </dgm:t>
    </dgm:pt>
    <dgm:pt modelId="{51DC210D-A447-4735-A9BB-FFCE2E6E607B}" type="sibTrans" cxnId="{CDE2029A-C96D-40F3-8F59-15253C2040FA}">
      <dgm:prSet/>
      <dgm:spPr/>
      <dgm:t>
        <a:bodyPr/>
        <a:lstStyle/>
        <a:p>
          <a:endParaRPr lang="en-US"/>
        </a:p>
      </dgm:t>
    </dgm:pt>
    <dgm:pt modelId="{B9909EE5-F9DC-4B8E-8A44-C6D8FA027739}">
      <dgm:prSet/>
      <dgm:spPr/>
      <dgm:t>
        <a:bodyPr/>
        <a:lstStyle/>
        <a:p>
          <a:r>
            <a:rPr lang="nl-NL"/>
            <a:t>Kwaliteitszorg</a:t>
          </a:r>
          <a:endParaRPr lang="en-US"/>
        </a:p>
      </dgm:t>
    </dgm:pt>
    <dgm:pt modelId="{A4611C93-05A0-4E49-8997-35F996E9F628}" type="parTrans" cxnId="{BB5A307F-DADF-4BC3-9B30-688E1E97E38A}">
      <dgm:prSet/>
      <dgm:spPr/>
      <dgm:t>
        <a:bodyPr/>
        <a:lstStyle/>
        <a:p>
          <a:endParaRPr lang="en-US"/>
        </a:p>
      </dgm:t>
    </dgm:pt>
    <dgm:pt modelId="{1B7E5DC1-4C31-4064-ABB9-16D2053FAED9}" type="sibTrans" cxnId="{BB5A307F-DADF-4BC3-9B30-688E1E97E38A}">
      <dgm:prSet/>
      <dgm:spPr/>
      <dgm:t>
        <a:bodyPr/>
        <a:lstStyle/>
        <a:p>
          <a:endParaRPr lang="en-US"/>
        </a:p>
      </dgm:t>
    </dgm:pt>
    <dgm:pt modelId="{2AD51663-6976-4373-BD66-E2C512114568}" type="pres">
      <dgm:prSet presAssocID="{37EBF9F1-9602-4306-B72C-AFB23E84860F}" presName="root" presStyleCnt="0">
        <dgm:presLayoutVars>
          <dgm:dir/>
          <dgm:resizeHandles val="exact"/>
        </dgm:presLayoutVars>
      </dgm:prSet>
      <dgm:spPr/>
    </dgm:pt>
    <dgm:pt modelId="{9A6AD52F-13BC-4F0B-91F0-B3AE09278293}" type="pres">
      <dgm:prSet presAssocID="{E11DC16E-23DD-48D2-9454-FF64CA6A2C30}" presName="compNode" presStyleCnt="0"/>
      <dgm:spPr/>
    </dgm:pt>
    <dgm:pt modelId="{5F9BF014-56D3-4502-B7EB-FEB62E73ED85}" type="pres">
      <dgm:prSet presAssocID="{E11DC16E-23DD-48D2-9454-FF64CA6A2C3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 RTL"/>
        </a:ext>
      </dgm:extLst>
    </dgm:pt>
    <dgm:pt modelId="{93F10832-EE48-4630-A583-3289E9316BE7}" type="pres">
      <dgm:prSet presAssocID="{E11DC16E-23DD-48D2-9454-FF64CA6A2C30}" presName="spaceRect" presStyleCnt="0"/>
      <dgm:spPr/>
    </dgm:pt>
    <dgm:pt modelId="{426FD442-FB51-40D6-A159-F2BBAA10CFAB}" type="pres">
      <dgm:prSet presAssocID="{E11DC16E-23DD-48D2-9454-FF64CA6A2C30}" presName="textRect" presStyleLbl="revTx" presStyleIdx="0" presStyleCnt="8">
        <dgm:presLayoutVars>
          <dgm:chMax val="1"/>
          <dgm:chPref val="1"/>
        </dgm:presLayoutVars>
      </dgm:prSet>
      <dgm:spPr/>
    </dgm:pt>
    <dgm:pt modelId="{1B2494BB-6C29-4ABD-BAC4-F774AF1D5B65}" type="pres">
      <dgm:prSet presAssocID="{17C52C07-DCC2-49AA-8720-4676B307716E}" presName="sibTrans" presStyleCnt="0"/>
      <dgm:spPr/>
    </dgm:pt>
    <dgm:pt modelId="{3C1AA22F-BAC6-4EBE-ABFD-39300911A57B}" type="pres">
      <dgm:prSet presAssocID="{7F3624A4-E35D-4022-857F-8251D28B3349}" presName="compNode" presStyleCnt="0"/>
      <dgm:spPr/>
    </dgm:pt>
    <dgm:pt modelId="{7FF55504-ED04-47CF-ADA4-6F68EF7D6C51}" type="pres">
      <dgm:prSet presAssocID="{7F3624A4-E35D-4022-857F-8251D28B334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C0065537-26C8-488D-B244-684B7001819B}" type="pres">
      <dgm:prSet presAssocID="{7F3624A4-E35D-4022-857F-8251D28B3349}" presName="spaceRect" presStyleCnt="0"/>
      <dgm:spPr/>
    </dgm:pt>
    <dgm:pt modelId="{5656A8D2-F803-481F-8018-006CFDEE0586}" type="pres">
      <dgm:prSet presAssocID="{7F3624A4-E35D-4022-857F-8251D28B3349}" presName="textRect" presStyleLbl="revTx" presStyleIdx="1" presStyleCnt="8">
        <dgm:presLayoutVars>
          <dgm:chMax val="1"/>
          <dgm:chPref val="1"/>
        </dgm:presLayoutVars>
      </dgm:prSet>
      <dgm:spPr/>
    </dgm:pt>
    <dgm:pt modelId="{5ADC2FAE-1DA5-4699-86F7-EDEE809CE30C}" type="pres">
      <dgm:prSet presAssocID="{DC4A56AC-AF89-4159-83BF-A5C46DA19474}" presName="sibTrans" presStyleCnt="0"/>
      <dgm:spPr/>
    </dgm:pt>
    <dgm:pt modelId="{9F9B9944-18CC-422D-9CED-D83C6104466B}" type="pres">
      <dgm:prSet presAssocID="{8264394E-9FB4-49DB-893C-8CB3D256824B}" presName="compNode" presStyleCnt="0"/>
      <dgm:spPr/>
    </dgm:pt>
    <dgm:pt modelId="{D3DD9209-58B0-4032-AEC3-805E992AC700}" type="pres">
      <dgm:prSet presAssocID="{8264394E-9FB4-49DB-893C-8CB3D256824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4080E610-1D42-4493-9093-E2372652490C}" type="pres">
      <dgm:prSet presAssocID="{8264394E-9FB4-49DB-893C-8CB3D256824B}" presName="spaceRect" presStyleCnt="0"/>
      <dgm:spPr/>
    </dgm:pt>
    <dgm:pt modelId="{8B1A61A7-48BA-47BE-9BFE-C106B6834E66}" type="pres">
      <dgm:prSet presAssocID="{8264394E-9FB4-49DB-893C-8CB3D256824B}" presName="textRect" presStyleLbl="revTx" presStyleIdx="2" presStyleCnt="8">
        <dgm:presLayoutVars>
          <dgm:chMax val="1"/>
          <dgm:chPref val="1"/>
        </dgm:presLayoutVars>
      </dgm:prSet>
      <dgm:spPr/>
    </dgm:pt>
    <dgm:pt modelId="{FD69E2C9-F68E-41F7-9CF9-1BCCB49184AF}" type="pres">
      <dgm:prSet presAssocID="{8912CB88-4326-488C-A77F-77F14FAA7774}" presName="sibTrans" presStyleCnt="0"/>
      <dgm:spPr/>
    </dgm:pt>
    <dgm:pt modelId="{78D60B39-AC0B-4B24-B070-1F48E4D83932}" type="pres">
      <dgm:prSet presAssocID="{71520984-92B6-4DA1-BD59-6FA68486CC4A}" presName="compNode" presStyleCnt="0"/>
      <dgm:spPr/>
    </dgm:pt>
    <dgm:pt modelId="{BED18A71-3020-4C1E-BE1C-1875F1C02726}" type="pres">
      <dgm:prSet presAssocID="{71520984-92B6-4DA1-BD59-6FA68486CC4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felschikking"/>
        </a:ext>
      </dgm:extLst>
    </dgm:pt>
    <dgm:pt modelId="{C588B8C2-3645-4297-B835-1FC3ACEFF7B7}" type="pres">
      <dgm:prSet presAssocID="{71520984-92B6-4DA1-BD59-6FA68486CC4A}" presName="spaceRect" presStyleCnt="0"/>
      <dgm:spPr/>
    </dgm:pt>
    <dgm:pt modelId="{02E4B945-157F-4D8D-8BFC-E057B288DB2C}" type="pres">
      <dgm:prSet presAssocID="{71520984-92B6-4DA1-BD59-6FA68486CC4A}" presName="textRect" presStyleLbl="revTx" presStyleIdx="3" presStyleCnt="8">
        <dgm:presLayoutVars>
          <dgm:chMax val="1"/>
          <dgm:chPref val="1"/>
        </dgm:presLayoutVars>
      </dgm:prSet>
      <dgm:spPr/>
    </dgm:pt>
    <dgm:pt modelId="{32FB945F-8CC2-47D9-8F36-2485F4FE2EB8}" type="pres">
      <dgm:prSet presAssocID="{FE3A2E11-792C-49CD-89AE-D0BE0A6C96E7}" presName="sibTrans" presStyleCnt="0"/>
      <dgm:spPr/>
    </dgm:pt>
    <dgm:pt modelId="{620A1CA5-87B4-4674-8D8A-00A8E84439B2}" type="pres">
      <dgm:prSet presAssocID="{7E17000A-FEE3-43F1-9DD3-0DF77E0A3F8C}" presName="compNode" presStyleCnt="0"/>
      <dgm:spPr/>
    </dgm:pt>
    <dgm:pt modelId="{CD731C2C-5375-4EB7-A590-C5129CA74FCD}" type="pres">
      <dgm:prSet presAssocID="{7E17000A-FEE3-43F1-9DD3-0DF77E0A3F8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1320EE00-0013-4C3D-A042-523281E2E606}" type="pres">
      <dgm:prSet presAssocID="{7E17000A-FEE3-43F1-9DD3-0DF77E0A3F8C}" presName="spaceRect" presStyleCnt="0"/>
      <dgm:spPr/>
    </dgm:pt>
    <dgm:pt modelId="{51FDFAA8-9733-4204-80AF-0B0E4C04B4E6}" type="pres">
      <dgm:prSet presAssocID="{7E17000A-FEE3-43F1-9DD3-0DF77E0A3F8C}" presName="textRect" presStyleLbl="revTx" presStyleIdx="4" presStyleCnt="8">
        <dgm:presLayoutVars>
          <dgm:chMax val="1"/>
          <dgm:chPref val="1"/>
        </dgm:presLayoutVars>
      </dgm:prSet>
      <dgm:spPr/>
    </dgm:pt>
    <dgm:pt modelId="{A3F8E4E0-C8C1-44FA-A8F3-8870481CC7E8}" type="pres">
      <dgm:prSet presAssocID="{285FEE76-506C-4AFC-B86D-90E8EA9D59BB}" presName="sibTrans" presStyleCnt="0"/>
      <dgm:spPr/>
    </dgm:pt>
    <dgm:pt modelId="{BB72AB1A-AC6D-4D87-ABB8-536024E9A449}" type="pres">
      <dgm:prSet presAssocID="{EF19B1D0-02CB-4687-97D0-88B9C74FC151}" presName="compNode" presStyleCnt="0"/>
      <dgm:spPr/>
    </dgm:pt>
    <dgm:pt modelId="{DFB5C156-F3C3-4745-B604-211556B1C7C9}" type="pres">
      <dgm:prSet presAssocID="{EF19B1D0-02CB-4687-97D0-88B9C74FC15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uilnis"/>
        </a:ext>
      </dgm:extLst>
    </dgm:pt>
    <dgm:pt modelId="{1B484F90-3B59-47DB-A920-9A03B5DF1298}" type="pres">
      <dgm:prSet presAssocID="{EF19B1D0-02CB-4687-97D0-88B9C74FC151}" presName="spaceRect" presStyleCnt="0"/>
      <dgm:spPr/>
    </dgm:pt>
    <dgm:pt modelId="{B6EBB068-D250-4067-997B-7B85D9631B15}" type="pres">
      <dgm:prSet presAssocID="{EF19B1D0-02CB-4687-97D0-88B9C74FC151}" presName="textRect" presStyleLbl="revTx" presStyleIdx="5" presStyleCnt="8">
        <dgm:presLayoutVars>
          <dgm:chMax val="1"/>
          <dgm:chPref val="1"/>
        </dgm:presLayoutVars>
      </dgm:prSet>
      <dgm:spPr/>
    </dgm:pt>
    <dgm:pt modelId="{02F11BFC-F632-479B-9899-C3D99E655B14}" type="pres">
      <dgm:prSet presAssocID="{1D2EB9BD-6F01-4212-82C8-DFF36F2D9D86}" presName="sibTrans" presStyleCnt="0"/>
      <dgm:spPr/>
    </dgm:pt>
    <dgm:pt modelId="{25E59CE5-20AA-44CB-9BAD-652C3B250D3D}" type="pres">
      <dgm:prSet presAssocID="{546E6992-5DC0-4677-AE71-B0DABE045A64}" presName="compNode" presStyleCnt="0"/>
      <dgm:spPr/>
    </dgm:pt>
    <dgm:pt modelId="{84A6765A-FA40-4F1E-842D-7806661CCD1C}" type="pres">
      <dgm:prSet presAssocID="{546E6992-5DC0-4677-AE71-B0DABE045A6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8AB08C24-AA65-41CC-915C-81E54C8555D3}" type="pres">
      <dgm:prSet presAssocID="{546E6992-5DC0-4677-AE71-B0DABE045A64}" presName="spaceRect" presStyleCnt="0"/>
      <dgm:spPr/>
    </dgm:pt>
    <dgm:pt modelId="{15D2957E-F9DB-4CAF-98BE-8546D1EFAF1E}" type="pres">
      <dgm:prSet presAssocID="{546E6992-5DC0-4677-AE71-B0DABE045A64}" presName="textRect" presStyleLbl="revTx" presStyleIdx="6" presStyleCnt="8">
        <dgm:presLayoutVars>
          <dgm:chMax val="1"/>
          <dgm:chPref val="1"/>
        </dgm:presLayoutVars>
      </dgm:prSet>
      <dgm:spPr/>
    </dgm:pt>
    <dgm:pt modelId="{555B53C4-21B3-4733-A0EB-5C52959D233E}" type="pres">
      <dgm:prSet presAssocID="{51DC210D-A447-4735-A9BB-FFCE2E6E607B}" presName="sibTrans" presStyleCnt="0"/>
      <dgm:spPr/>
    </dgm:pt>
    <dgm:pt modelId="{248D8492-11F6-4472-8038-66698E7A088F}" type="pres">
      <dgm:prSet presAssocID="{B9909EE5-F9DC-4B8E-8A44-C6D8FA027739}" presName="compNode" presStyleCnt="0"/>
      <dgm:spPr/>
    </dgm:pt>
    <dgm:pt modelId="{875AE685-A418-4977-BC6E-465C9FDA8060}" type="pres">
      <dgm:prSet presAssocID="{B9909EE5-F9DC-4B8E-8A44-C6D8FA02773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7A6E3ACC-D1D2-4CAA-8565-B6A631F1ED4A}" type="pres">
      <dgm:prSet presAssocID="{B9909EE5-F9DC-4B8E-8A44-C6D8FA027739}" presName="spaceRect" presStyleCnt="0"/>
      <dgm:spPr/>
    </dgm:pt>
    <dgm:pt modelId="{09AAE508-AB52-494B-9931-1EDCABEB7B94}" type="pres">
      <dgm:prSet presAssocID="{B9909EE5-F9DC-4B8E-8A44-C6D8FA027739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86A96B07-B794-4F8F-97BB-138AE6C64FF8}" type="presOf" srcId="{37EBF9F1-9602-4306-B72C-AFB23E84860F}" destId="{2AD51663-6976-4373-BD66-E2C512114568}" srcOrd="0" destOrd="0" presId="urn:microsoft.com/office/officeart/2018/2/layout/IconLabelList"/>
    <dgm:cxn modelId="{FD0F4413-C10A-43BF-9697-9BC2ED5DB7B6}" srcId="{37EBF9F1-9602-4306-B72C-AFB23E84860F}" destId="{71520984-92B6-4DA1-BD59-6FA68486CC4A}" srcOrd="3" destOrd="0" parTransId="{F60543DC-E03F-444C-A821-C1188EA62E47}" sibTransId="{FE3A2E11-792C-49CD-89AE-D0BE0A6C96E7}"/>
    <dgm:cxn modelId="{42273824-E7AF-40C6-8B5E-EF38C2E4D96E}" type="presOf" srcId="{EF19B1D0-02CB-4687-97D0-88B9C74FC151}" destId="{B6EBB068-D250-4067-997B-7B85D9631B15}" srcOrd="0" destOrd="0" presId="urn:microsoft.com/office/officeart/2018/2/layout/IconLabelList"/>
    <dgm:cxn modelId="{5E0BEF28-9DFA-4A94-B913-09BEE2D921DF}" srcId="{37EBF9F1-9602-4306-B72C-AFB23E84860F}" destId="{E11DC16E-23DD-48D2-9454-FF64CA6A2C30}" srcOrd="0" destOrd="0" parTransId="{BA7A45D2-2F87-4BCE-8EB3-79878905A1DD}" sibTransId="{17C52C07-DCC2-49AA-8720-4676B307716E}"/>
    <dgm:cxn modelId="{13EE604D-AE6A-4078-842C-63B7ADE68E96}" type="presOf" srcId="{E11DC16E-23DD-48D2-9454-FF64CA6A2C30}" destId="{426FD442-FB51-40D6-A159-F2BBAA10CFAB}" srcOrd="0" destOrd="0" presId="urn:microsoft.com/office/officeart/2018/2/layout/IconLabelList"/>
    <dgm:cxn modelId="{4413E070-7E0E-4916-95CD-A0DFD84514A1}" type="presOf" srcId="{B9909EE5-F9DC-4B8E-8A44-C6D8FA027739}" destId="{09AAE508-AB52-494B-9931-1EDCABEB7B94}" srcOrd="0" destOrd="0" presId="urn:microsoft.com/office/officeart/2018/2/layout/IconLabelList"/>
    <dgm:cxn modelId="{5DED8D55-6D89-40D1-89CC-9843BCD24DB0}" type="presOf" srcId="{7F3624A4-E35D-4022-857F-8251D28B3349}" destId="{5656A8D2-F803-481F-8018-006CFDEE0586}" srcOrd="0" destOrd="0" presId="urn:microsoft.com/office/officeart/2018/2/layout/IconLabelList"/>
    <dgm:cxn modelId="{D91F3379-50EC-4CB1-A809-35787F40150E}" type="presOf" srcId="{546E6992-5DC0-4677-AE71-B0DABE045A64}" destId="{15D2957E-F9DB-4CAF-98BE-8546D1EFAF1E}" srcOrd="0" destOrd="0" presId="urn:microsoft.com/office/officeart/2018/2/layout/IconLabelList"/>
    <dgm:cxn modelId="{D3F29379-DF3C-4ADF-8556-ACFCB57D0F50}" srcId="{37EBF9F1-9602-4306-B72C-AFB23E84860F}" destId="{8264394E-9FB4-49DB-893C-8CB3D256824B}" srcOrd="2" destOrd="0" parTransId="{0C4993D9-2619-436F-82CD-1DC99A31FCFC}" sibTransId="{8912CB88-4326-488C-A77F-77F14FAA7774}"/>
    <dgm:cxn modelId="{BB5A307F-DADF-4BC3-9B30-688E1E97E38A}" srcId="{37EBF9F1-9602-4306-B72C-AFB23E84860F}" destId="{B9909EE5-F9DC-4B8E-8A44-C6D8FA027739}" srcOrd="7" destOrd="0" parTransId="{A4611C93-05A0-4E49-8997-35F996E9F628}" sibTransId="{1B7E5DC1-4C31-4064-ABB9-16D2053FAED9}"/>
    <dgm:cxn modelId="{99A10B8A-FFCB-4753-9844-57E8D0B393AD}" srcId="{37EBF9F1-9602-4306-B72C-AFB23E84860F}" destId="{7E17000A-FEE3-43F1-9DD3-0DF77E0A3F8C}" srcOrd="4" destOrd="0" parTransId="{F60A15AA-8661-449C-82C7-8F30B2714A31}" sibTransId="{285FEE76-506C-4AFC-B86D-90E8EA9D59BB}"/>
    <dgm:cxn modelId="{CDE2029A-C96D-40F3-8F59-15253C2040FA}" srcId="{37EBF9F1-9602-4306-B72C-AFB23E84860F}" destId="{546E6992-5DC0-4677-AE71-B0DABE045A64}" srcOrd="6" destOrd="0" parTransId="{A6F60DBD-A26C-4583-AE80-FA97F02E5689}" sibTransId="{51DC210D-A447-4735-A9BB-FFCE2E6E607B}"/>
    <dgm:cxn modelId="{49FCB4AB-EDE9-436E-8F5F-5597C5686566}" srcId="{37EBF9F1-9602-4306-B72C-AFB23E84860F}" destId="{7F3624A4-E35D-4022-857F-8251D28B3349}" srcOrd="1" destOrd="0" parTransId="{6860D868-74E8-4521-8500-FF3E7DFC2940}" sibTransId="{DC4A56AC-AF89-4159-83BF-A5C46DA19474}"/>
    <dgm:cxn modelId="{41C2CBB6-1F09-4990-9845-E45D928D9513}" type="presOf" srcId="{7E17000A-FEE3-43F1-9DD3-0DF77E0A3F8C}" destId="{51FDFAA8-9733-4204-80AF-0B0E4C04B4E6}" srcOrd="0" destOrd="0" presId="urn:microsoft.com/office/officeart/2018/2/layout/IconLabelList"/>
    <dgm:cxn modelId="{A2745FC4-E5FB-4BE7-AC7E-82697A368759}" type="presOf" srcId="{71520984-92B6-4DA1-BD59-6FA68486CC4A}" destId="{02E4B945-157F-4D8D-8BFC-E057B288DB2C}" srcOrd="0" destOrd="0" presId="urn:microsoft.com/office/officeart/2018/2/layout/IconLabelList"/>
    <dgm:cxn modelId="{AE2944E3-545C-40CA-AB07-A05B28B163D9}" type="presOf" srcId="{8264394E-9FB4-49DB-893C-8CB3D256824B}" destId="{8B1A61A7-48BA-47BE-9BFE-C106B6834E66}" srcOrd="0" destOrd="0" presId="urn:microsoft.com/office/officeart/2018/2/layout/IconLabelList"/>
    <dgm:cxn modelId="{E1D5F6E3-AC80-4196-8AF3-26E162FDB653}" srcId="{37EBF9F1-9602-4306-B72C-AFB23E84860F}" destId="{EF19B1D0-02CB-4687-97D0-88B9C74FC151}" srcOrd="5" destOrd="0" parTransId="{017BAC92-6BE8-4BC8-A09D-6F15CA263C28}" sibTransId="{1D2EB9BD-6F01-4212-82C8-DFF36F2D9D86}"/>
    <dgm:cxn modelId="{A516B999-5884-443F-9FCF-69577050EEB5}" type="presParOf" srcId="{2AD51663-6976-4373-BD66-E2C512114568}" destId="{9A6AD52F-13BC-4F0B-91F0-B3AE09278293}" srcOrd="0" destOrd="0" presId="urn:microsoft.com/office/officeart/2018/2/layout/IconLabelList"/>
    <dgm:cxn modelId="{B8924B10-D8EE-48A0-ACC4-EB1F07062C5B}" type="presParOf" srcId="{9A6AD52F-13BC-4F0B-91F0-B3AE09278293}" destId="{5F9BF014-56D3-4502-B7EB-FEB62E73ED85}" srcOrd="0" destOrd="0" presId="urn:microsoft.com/office/officeart/2018/2/layout/IconLabelList"/>
    <dgm:cxn modelId="{37A4B8A9-ED58-4942-852E-0D1E6216EC35}" type="presParOf" srcId="{9A6AD52F-13BC-4F0B-91F0-B3AE09278293}" destId="{93F10832-EE48-4630-A583-3289E9316BE7}" srcOrd="1" destOrd="0" presId="urn:microsoft.com/office/officeart/2018/2/layout/IconLabelList"/>
    <dgm:cxn modelId="{B2A7B7B6-FBF1-4866-BA59-732B8315F1EE}" type="presParOf" srcId="{9A6AD52F-13BC-4F0B-91F0-B3AE09278293}" destId="{426FD442-FB51-40D6-A159-F2BBAA10CFAB}" srcOrd="2" destOrd="0" presId="urn:microsoft.com/office/officeart/2018/2/layout/IconLabelList"/>
    <dgm:cxn modelId="{6376872B-31EE-4DEB-88EE-FD49ECA83CE7}" type="presParOf" srcId="{2AD51663-6976-4373-BD66-E2C512114568}" destId="{1B2494BB-6C29-4ABD-BAC4-F774AF1D5B65}" srcOrd="1" destOrd="0" presId="urn:microsoft.com/office/officeart/2018/2/layout/IconLabelList"/>
    <dgm:cxn modelId="{2BD5F3D5-970C-4CA1-A138-B293261FE51D}" type="presParOf" srcId="{2AD51663-6976-4373-BD66-E2C512114568}" destId="{3C1AA22F-BAC6-4EBE-ABFD-39300911A57B}" srcOrd="2" destOrd="0" presId="urn:microsoft.com/office/officeart/2018/2/layout/IconLabelList"/>
    <dgm:cxn modelId="{5FC2DB8D-F08E-4EA7-8F8B-201EB19C2F15}" type="presParOf" srcId="{3C1AA22F-BAC6-4EBE-ABFD-39300911A57B}" destId="{7FF55504-ED04-47CF-ADA4-6F68EF7D6C51}" srcOrd="0" destOrd="0" presId="urn:microsoft.com/office/officeart/2018/2/layout/IconLabelList"/>
    <dgm:cxn modelId="{3F207DD6-2EA9-4A0E-A840-EFA05F58EC98}" type="presParOf" srcId="{3C1AA22F-BAC6-4EBE-ABFD-39300911A57B}" destId="{C0065537-26C8-488D-B244-684B7001819B}" srcOrd="1" destOrd="0" presId="urn:microsoft.com/office/officeart/2018/2/layout/IconLabelList"/>
    <dgm:cxn modelId="{84BC4B27-9E1A-4A05-A773-C37BD0F553BF}" type="presParOf" srcId="{3C1AA22F-BAC6-4EBE-ABFD-39300911A57B}" destId="{5656A8D2-F803-481F-8018-006CFDEE0586}" srcOrd="2" destOrd="0" presId="urn:microsoft.com/office/officeart/2018/2/layout/IconLabelList"/>
    <dgm:cxn modelId="{4E08D79E-18BC-46F6-B33F-19E95F182042}" type="presParOf" srcId="{2AD51663-6976-4373-BD66-E2C512114568}" destId="{5ADC2FAE-1DA5-4699-86F7-EDEE809CE30C}" srcOrd="3" destOrd="0" presId="urn:microsoft.com/office/officeart/2018/2/layout/IconLabelList"/>
    <dgm:cxn modelId="{4C4D1333-9E9E-4890-A677-E8C654E1D8B7}" type="presParOf" srcId="{2AD51663-6976-4373-BD66-E2C512114568}" destId="{9F9B9944-18CC-422D-9CED-D83C6104466B}" srcOrd="4" destOrd="0" presId="urn:microsoft.com/office/officeart/2018/2/layout/IconLabelList"/>
    <dgm:cxn modelId="{B43D9A45-0F85-4DA7-BE94-C104C8DF8326}" type="presParOf" srcId="{9F9B9944-18CC-422D-9CED-D83C6104466B}" destId="{D3DD9209-58B0-4032-AEC3-805E992AC700}" srcOrd="0" destOrd="0" presId="urn:microsoft.com/office/officeart/2018/2/layout/IconLabelList"/>
    <dgm:cxn modelId="{5F200119-6D63-49A1-BB11-FF6330EDDE0A}" type="presParOf" srcId="{9F9B9944-18CC-422D-9CED-D83C6104466B}" destId="{4080E610-1D42-4493-9093-E2372652490C}" srcOrd="1" destOrd="0" presId="urn:microsoft.com/office/officeart/2018/2/layout/IconLabelList"/>
    <dgm:cxn modelId="{4C5A4F0A-94D9-4F99-8DE9-988F02DB282B}" type="presParOf" srcId="{9F9B9944-18CC-422D-9CED-D83C6104466B}" destId="{8B1A61A7-48BA-47BE-9BFE-C106B6834E66}" srcOrd="2" destOrd="0" presId="urn:microsoft.com/office/officeart/2018/2/layout/IconLabelList"/>
    <dgm:cxn modelId="{1BC5243D-9A76-4632-8075-A4DB83FF3F42}" type="presParOf" srcId="{2AD51663-6976-4373-BD66-E2C512114568}" destId="{FD69E2C9-F68E-41F7-9CF9-1BCCB49184AF}" srcOrd="5" destOrd="0" presId="urn:microsoft.com/office/officeart/2018/2/layout/IconLabelList"/>
    <dgm:cxn modelId="{28F642B8-54B4-457F-AEDC-46D640C92810}" type="presParOf" srcId="{2AD51663-6976-4373-BD66-E2C512114568}" destId="{78D60B39-AC0B-4B24-B070-1F48E4D83932}" srcOrd="6" destOrd="0" presId="urn:microsoft.com/office/officeart/2018/2/layout/IconLabelList"/>
    <dgm:cxn modelId="{05129BA5-9D91-46FF-8F8D-67E03B90A5DB}" type="presParOf" srcId="{78D60B39-AC0B-4B24-B070-1F48E4D83932}" destId="{BED18A71-3020-4C1E-BE1C-1875F1C02726}" srcOrd="0" destOrd="0" presId="urn:microsoft.com/office/officeart/2018/2/layout/IconLabelList"/>
    <dgm:cxn modelId="{CF792048-FCBF-4182-9346-062AED6E2984}" type="presParOf" srcId="{78D60B39-AC0B-4B24-B070-1F48E4D83932}" destId="{C588B8C2-3645-4297-B835-1FC3ACEFF7B7}" srcOrd="1" destOrd="0" presId="urn:microsoft.com/office/officeart/2018/2/layout/IconLabelList"/>
    <dgm:cxn modelId="{CBE65D6B-6705-4D48-8BFE-C2299D641874}" type="presParOf" srcId="{78D60B39-AC0B-4B24-B070-1F48E4D83932}" destId="{02E4B945-157F-4D8D-8BFC-E057B288DB2C}" srcOrd="2" destOrd="0" presId="urn:microsoft.com/office/officeart/2018/2/layout/IconLabelList"/>
    <dgm:cxn modelId="{B44D3338-6C0A-4034-AFC8-25195833DEC6}" type="presParOf" srcId="{2AD51663-6976-4373-BD66-E2C512114568}" destId="{32FB945F-8CC2-47D9-8F36-2485F4FE2EB8}" srcOrd="7" destOrd="0" presId="urn:microsoft.com/office/officeart/2018/2/layout/IconLabelList"/>
    <dgm:cxn modelId="{ACE7E635-6EFE-421B-B30D-73E81DE0C694}" type="presParOf" srcId="{2AD51663-6976-4373-BD66-E2C512114568}" destId="{620A1CA5-87B4-4674-8D8A-00A8E84439B2}" srcOrd="8" destOrd="0" presId="urn:microsoft.com/office/officeart/2018/2/layout/IconLabelList"/>
    <dgm:cxn modelId="{4623AC44-6B68-4583-BF87-7B6FB5166FEB}" type="presParOf" srcId="{620A1CA5-87B4-4674-8D8A-00A8E84439B2}" destId="{CD731C2C-5375-4EB7-A590-C5129CA74FCD}" srcOrd="0" destOrd="0" presId="urn:microsoft.com/office/officeart/2018/2/layout/IconLabelList"/>
    <dgm:cxn modelId="{4B3ECA56-5FFC-4FFA-B717-1C9B51114C2E}" type="presParOf" srcId="{620A1CA5-87B4-4674-8D8A-00A8E84439B2}" destId="{1320EE00-0013-4C3D-A042-523281E2E606}" srcOrd="1" destOrd="0" presId="urn:microsoft.com/office/officeart/2018/2/layout/IconLabelList"/>
    <dgm:cxn modelId="{E65CF76A-2384-43BD-8257-0B553AD60374}" type="presParOf" srcId="{620A1CA5-87B4-4674-8D8A-00A8E84439B2}" destId="{51FDFAA8-9733-4204-80AF-0B0E4C04B4E6}" srcOrd="2" destOrd="0" presId="urn:microsoft.com/office/officeart/2018/2/layout/IconLabelList"/>
    <dgm:cxn modelId="{0647B9D9-FF28-4F87-A927-5AEFC78A010A}" type="presParOf" srcId="{2AD51663-6976-4373-BD66-E2C512114568}" destId="{A3F8E4E0-C8C1-44FA-A8F3-8870481CC7E8}" srcOrd="9" destOrd="0" presId="urn:microsoft.com/office/officeart/2018/2/layout/IconLabelList"/>
    <dgm:cxn modelId="{03253905-6CA7-44FB-9EF2-748B56B0396A}" type="presParOf" srcId="{2AD51663-6976-4373-BD66-E2C512114568}" destId="{BB72AB1A-AC6D-4D87-ABB8-536024E9A449}" srcOrd="10" destOrd="0" presId="urn:microsoft.com/office/officeart/2018/2/layout/IconLabelList"/>
    <dgm:cxn modelId="{D4CEF81D-085D-446F-84BC-EFAF90C8AC8E}" type="presParOf" srcId="{BB72AB1A-AC6D-4D87-ABB8-536024E9A449}" destId="{DFB5C156-F3C3-4745-B604-211556B1C7C9}" srcOrd="0" destOrd="0" presId="urn:microsoft.com/office/officeart/2018/2/layout/IconLabelList"/>
    <dgm:cxn modelId="{1D117B0A-57DB-408D-8B8B-631099DC0FC7}" type="presParOf" srcId="{BB72AB1A-AC6D-4D87-ABB8-536024E9A449}" destId="{1B484F90-3B59-47DB-A920-9A03B5DF1298}" srcOrd="1" destOrd="0" presId="urn:microsoft.com/office/officeart/2018/2/layout/IconLabelList"/>
    <dgm:cxn modelId="{9452D934-25D4-4A30-9B98-DC28F3C97BBA}" type="presParOf" srcId="{BB72AB1A-AC6D-4D87-ABB8-536024E9A449}" destId="{B6EBB068-D250-4067-997B-7B85D9631B15}" srcOrd="2" destOrd="0" presId="urn:microsoft.com/office/officeart/2018/2/layout/IconLabelList"/>
    <dgm:cxn modelId="{1D7268FA-1F78-4070-B34E-467E3D8B71FA}" type="presParOf" srcId="{2AD51663-6976-4373-BD66-E2C512114568}" destId="{02F11BFC-F632-479B-9899-C3D99E655B14}" srcOrd="11" destOrd="0" presId="urn:microsoft.com/office/officeart/2018/2/layout/IconLabelList"/>
    <dgm:cxn modelId="{35F09528-E8AE-4EFC-987D-A98EB0CF032B}" type="presParOf" srcId="{2AD51663-6976-4373-BD66-E2C512114568}" destId="{25E59CE5-20AA-44CB-9BAD-652C3B250D3D}" srcOrd="12" destOrd="0" presId="urn:microsoft.com/office/officeart/2018/2/layout/IconLabelList"/>
    <dgm:cxn modelId="{38A08BEA-BB9C-4C65-8CA8-CDF8F2EBFD4B}" type="presParOf" srcId="{25E59CE5-20AA-44CB-9BAD-652C3B250D3D}" destId="{84A6765A-FA40-4F1E-842D-7806661CCD1C}" srcOrd="0" destOrd="0" presId="urn:microsoft.com/office/officeart/2018/2/layout/IconLabelList"/>
    <dgm:cxn modelId="{0C37E617-7C6F-439E-8937-30EF42327F69}" type="presParOf" srcId="{25E59CE5-20AA-44CB-9BAD-652C3B250D3D}" destId="{8AB08C24-AA65-41CC-915C-81E54C8555D3}" srcOrd="1" destOrd="0" presId="urn:microsoft.com/office/officeart/2018/2/layout/IconLabelList"/>
    <dgm:cxn modelId="{2B7FEFE7-A9CB-465C-A9C4-E384A1294D7C}" type="presParOf" srcId="{25E59CE5-20AA-44CB-9BAD-652C3B250D3D}" destId="{15D2957E-F9DB-4CAF-98BE-8546D1EFAF1E}" srcOrd="2" destOrd="0" presId="urn:microsoft.com/office/officeart/2018/2/layout/IconLabelList"/>
    <dgm:cxn modelId="{63E89B42-366B-4194-81BD-CE10ADB35405}" type="presParOf" srcId="{2AD51663-6976-4373-BD66-E2C512114568}" destId="{555B53C4-21B3-4733-A0EB-5C52959D233E}" srcOrd="13" destOrd="0" presId="urn:microsoft.com/office/officeart/2018/2/layout/IconLabelList"/>
    <dgm:cxn modelId="{B2C1D2FC-0C26-4616-888B-DAE5D7538EA2}" type="presParOf" srcId="{2AD51663-6976-4373-BD66-E2C512114568}" destId="{248D8492-11F6-4472-8038-66698E7A088F}" srcOrd="14" destOrd="0" presId="urn:microsoft.com/office/officeart/2018/2/layout/IconLabelList"/>
    <dgm:cxn modelId="{31B5E84E-F271-4BFA-A92C-BD56D1CB0A6B}" type="presParOf" srcId="{248D8492-11F6-4472-8038-66698E7A088F}" destId="{875AE685-A418-4977-BC6E-465C9FDA8060}" srcOrd="0" destOrd="0" presId="urn:microsoft.com/office/officeart/2018/2/layout/IconLabelList"/>
    <dgm:cxn modelId="{7FE8B626-72F7-426D-959E-A6AB090FC929}" type="presParOf" srcId="{248D8492-11F6-4472-8038-66698E7A088F}" destId="{7A6E3ACC-D1D2-4CAA-8565-B6A631F1ED4A}" srcOrd="1" destOrd="0" presId="urn:microsoft.com/office/officeart/2018/2/layout/IconLabelList"/>
    <dgm:cxn modelId="{E67B7FF2-3AED-4F7A-BEB8-DBB95CF53C96}" type="presParOf" srcId="{248D8492-11F6-4472-8038-66698E7A088F}" destId="{09AAE508-AB52-494B-9931-1EDCABEB7B9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BF014-56D3-4502-B7EB-FEB62E73ED85}">
      <dsp:nvSpPr>
        <dsp:cNvPr id="0" name=""/>
        <dsp:cNvSpPr/>
      </dsp:nvSpPr>
      <dsp:spPr>
        <a:xfrm>
          <a:off x="1363095" y="655512"/>
          <a:ext cx="757792" cy="757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FD442-FB51-40D6-A159-F2BBAA10CFAB}">
      <dsp:nvSpPr>
        <dsp:cNvPr id="0" name=""/>
        <dsp:cNvSpPr/>
      </dsp:nvSpPr>
      <dsp:spPr>
        <a:xfrm>
          <a:off x="899999" y="1726586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Voor invoering van hygiëne-eisen zijn een aantal stappen nodig:</a:t>
          </a:r>
          <a:endParaRPr lang="en-US" sz="1300" kern="1200"/>
        </a:p>
      </dsp:txBody>
      <dsp:txXfrm>
        <a:off x="899999" y="1726586"/>
        <a:ext cx="1683984" cy="673593"/>
      </dsp:txXfrm>
    </dsp:sp>
    <dsp:sp modelId="{7FF55504-ED04-47CF-ADA4-6F68EF7D6C51}">
      <dsp:nvSpPr>
        <dsp:cNvPr id="0" name=""/>
        <dsp:cNvSpPr/>
      </dsp:nvSpPr>
      <dsp:spPr>
        <a:xfrm>
          <a:off x="3341776" y="655512"/>
          <a:ext cx="757792" cy="757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6A8D2-F803-481F-8018-006CFDEE0586}">
      <dsp:nvSpPr>
        <dsp:cNvPr id="0" name=""/>
        <dsp:cNvSpPr/>
      </dsp:nvSpPr>
      <dsp:spPr>
        <a:xfrm>
          <a:off x="2878681" y="1726586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Aanschaf van producten 		(inkoop)</a:t>
          </a:r>
          <a:endParaRPr lang="en-US" sz="1300" kern="1200"/>
        </a:p>
      </dsp:txBody>
      <dsp:txXfrm>
        <a:off x="2878681" y="1726586"/>
        <a:ext cx="1683984" cy="673593"/>
      </dsp:txXfrm>
    </dsp:sp>
    <dsp:sp modelId="{D3DD9209-58B0-4032-AEC3-805E992AC700}">
      <dsp:nvSpPr>
        <dsp:cNvPr id="0" name=""/>
        <dsp:cNvSpPr/>
      </dsp:nvSpPr>
      <dsp:spPr>
        <a:xfrm>
          <a:off x="5320458" y="655512"/>
          <a:ext cx="757792" cy="757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61A7-48BA-47BE-9BFE-C106B6834E66}">
      <dsp:nvSpPr>
        <dsp:cNvPr id="0" name=""/>
        <dsp:cNvSpPr/>
      </dsp:nvSpPr>
      <dsp:spPr>
        <a:xfrm>
          <a:off x="4857362" y="1726586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Opslag van producten			(bewaren)</a:t>
          </a:r>
          <a:endParaRPr lang="en-US" sz="1300" kern="1200"/>
        </a:p>
      </dsp:txBody>
      <dsp:txXfrm>
        <a:off x="4857362" y="1726586"/>
        <a:ext cx="1683984" cy="673593"/>
      </dsp:txXfrm>
    </dsp:sp>
    <dsp:sp modelId="{BED18A71-3020-4C1E-BE1C-1875F1C02726}">
      <dsp:nvSpPr>
        <dsp:cNvPr id="0" name=""/>
        <dsp:cNvSpPr/>
      </dsp:nvSpPr>
      <dsp:spPr>
        <a:xfrm>
          <a:off x="7299140" y="655512"/>
          <a:ext cx="757792" cy="757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4B945-157F-4D8D-8BFC-E057B288DB2C}">
      <dsp:nvSpPr>
        <dsp:cNvPr id="0" name=""/>
        <dsp:cNvSpPr/>
      </dsp:nvSpPr>
      <dsp:spPr>
        <a:xfrm>
          <a:off x="6836044" y="1726586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Bewerken van producten 		(bereiden)</a:t>
          </a:r>
          <a:endParaRPr lang="en-US" sz="1300" kern="1200"/>
        </a:p>
      </dsp:txBody>
      <dsp:txXfrm>
        <a:off x="6836044" y="1726586"/>
        <a:ext cx="1683984" cy="673593"/>
      </dsp:txXfrm>
    </dsp:sp>
    <dsp:sp modelId="{CD731C2C-5375-4EB7-A590-C5129CA74FCD}">
      <dsp:nvSpPr>
        <dsp:cNvPr id="0" name=""/>
        <dsp:cNvSpPr/>
      </dsp:nvSpPr>
      <dsp:spPr>
        <a:xfrm>
          <a:off x="9277821" y="655512"/>
          <a:ext cx="757792" cy="757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DFAA8-9733-4204-80AF-0B0E4C04B4E6}">
      <dsp:nvSpPr>
        <dsp:cNvPr id="0" name=""/>
        <dsp:cNvSpPr/>
      </dsp:nvSpPr>
      <dsp:spPr>
        <a:xfrm>
          <a:off x="8814726" y="1726586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Verkoop van producten</a:t>
          </a:r>
          <a:endParaRPr lang="en-US" sz="1300" kern="1200"/>
        </a:p>
      </dsp:txBody>
      <dsp:txXfrm>
        <a:off x="8814726" y="1726586"/>
        <a:ext cx="1683984" cy="673593"/>
      </dsp:txXfrm>
    </dsp:sp>
    <dsp:sp modelId="{DFB5C156-F3C3-4745-B604-211556B1C7C9}">
      <dsp:nvSpPr>
        <dsp:cNvPr id="0" name=""/>
        <dsp:cNvSpPr/>
      </dsp:nvSpPr>
      <dsp:spPr>
        <a:xfrm>
          <a:off x="3341776" y="2821176"/>
          <a:ext cx="757792" cy="7577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BB068-D250-4067-997B-7B85D9631B15}">
      <dsp:nvSpPr>
        <dsp:cNvPr id="0" name=""/>
        <dsp:cNvSpPr/>
      </dsp:nvSpPr>
      <dsp:spPr>
        <a:xfrm>
          <a:off x="2878681" y="389225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Afvalverwerking</a:t>
          </a:r>
          <a:endParaRPr lang="en-US" sz="1300" kern="1200"/>
        </a:p>
      </dsp:txBody>
      <dsp:txXfrm>
        <a:off x="2878681" y="3892250"/>
        <a:ext cx="1683984" cy="673593"/>
      </dsp:txXfrm>
    </dsp:sp>
    <dsp:sp modelId="{84A6765A-FA40-4F1E-842D-7806661CCD1C}">
      <dsp:nvSpPr>
        <dsp:cNvPr id="0" name=""/>
        <dsp:cNvSpPr/>
      </dsp:nvSpPr>
      <dsp:spPr>
        <a:xfrm>
          <a:off x="5320458" y="2821176"/>
          <a:ext cx="757792" cy="7577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2957E-F9DB-4CAF-98BE-8546D1EFAF1E}">
      <dsp:nvSpPr>
        <dsp:cNvPr id="0" name=""/>
        <dsp:cNvSpPr/>
      </dsp:nvSpPr>
      <dsp:spPr>
        <a:xfrm>
          <a:off x="4857362" y="389225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Schoonmaken en desinfecteren</a:t>
          </a:r>
          <a:endParaRPr lang="en-US" sz="1300" kern="1200"/>
        </a:p>
      </dsp:txBody>
      <dsp:txXfrm>
        <a:off x="4857362" y="3892250"/>
        <a:ext cx="1683984" cy="673593"/>
      </dsp:txXfrm>
    </dsp:sp>
    <dsp:sp modelId="{875AE685-A418-4977-BC6E-465C9FDA8060}">
      <dsp:nvSpPr>
        <dsp:cNvPr id="0" name=""/>
        <dsp:cNvSpPr/>
      </dsp:nvSpPr>
      <dsp:spPr>
        <a:xfrm>
          <a:off x="7299140" y="2821176"/>
          <a:ext cx="757792" cy="75779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AE508-AB52-494B-9931-1EDCABEB7B94}">
      <dsp:nvSpPr>
        <dsp:cNvPr id="0" name=""/>
        <dsp:cNvSpPr/>
      </dsp:nvSpPr>
      <dsp:spPr>
        <a:xfrm>
          <a:off x="6836044" y="389225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Kwaliteitszorg</a:t>
          </a:r>
          <a:endParaRPr lang="en-US" sz="1300" kern="1200"/>
        </a:p>
      </dsp:txBody>
      <dsp:txXfrm>
        <a:off x="6836044" y="3892250"/>
        <a:ext cx="1683984" cy="6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21A834-57DC-4C6C-9D87-6887805D2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nl-NL" sz="6000" b="1" dirty="0">
                <a:solidFill>
                  <a:srgbClr val="FFFFFF"/>
                </a:solidFill>
              </a:rPr>
              <a:t>HACCP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A6E82C-7573-4CB5-8649-687D6DC6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FFFFFF">
                    <a:alpha val="70000"/>
                  </a:srgbClr>
                </a:solidFill>
              </a:rPr>
              <a:t>Wat is dat nou?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CFFBC-CED5-462B-852A-73036B17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Keukenapparatuur en gereedschap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3EA1DE-AD0B-490A-B476-447FB8C7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>
            <a:normAutofit/>
          </a:bodyPr>
          <a:lstStyle/>
          <a:p>
            <a:r>
              <a:rPr lang="nl-NL" dirty="0"/>
              <a:t>Alle oppervlakken en gereedschappen moeten goed onderhouden zijn</a:t>
            </a:r>
          </a:p>
          <a:p>
            <a:r>
              <a:rPr lang="nl-NL" dirty="0"/>
              <a:t>Alle oppervlakken en gereedschappen moeten makkelijk schoon te maken zijn en gedesinfecteerd kunnen worden</a:t>
            </a:r>
          </a:p>
          <a:p>
            <a:r>
              <a:rPr lang="nl-NL" dirty="0"/>
              <a:t>Apparatuur en gereedschappen moeten van glad, niet poreus en goed afwasbaar materiaal gemaakt zijn </a:t>
            </a:r>
          </a:p>
          <a:p>
            <a:r>
              <a:rPr lang="nl-NL" dirty="0"/>
              <a:t>Materiaal moet roestwerend, hittebestendig, zuurbestendig zijn en mag niet schilferen. </a:t>
            </a:r>
          </a:p>
        </p:txBody>
      </p:sp>
      <p:pic>
        <p:nvPicPr>
          <p:cNvPr id="5" name="Afbeelding 4" descr="Afbeelding met binnen, tafel, items, verschillend&#10;&#10;Automatisch gegenereerde beschrijving">
            <a:extLst>
              <a:ext uri="{FF2B5EF4-FFF2-40B4-BE49-F238E27FC236}">
                <a16:creationId xmlns:a16="http://schemas.microsoft.com/office/drawing/2014/main" id="{AFFD3AE8-6C0A-4DFF-B709-03886395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5" r="23666" b="-3"/>
          <a:stretch/>
        </p:blipFill>
        <p:spPr>
          <a:xfrm>
            <a:off x="6127951" y="2159000"/>
            <a:ext cx="3145536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59-0A91-46E5-AE68-68E31CDA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Infectie en vergiftiging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52BB6-6545-48FD-A635-C9E96EC3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Voedselinfectie:</a:t>
            </a:r>
          </a:p>
          <a:p>
            <a:pPr lvl="1"/>
            <a:r>
              <a:rPr lang="nl-NL" dirty="0"/>
              <a:t>De mens wordt ziek door een micro-organisme</a:t>
            </a:r>
          </a:p>
          <a:p>
            <a:endParaRPr lang="nl-NL" dirty="0"/>
          </a:p>
          <a:p>
            <a:r>
              <a:rPr lang="nl-NL" dirty="0"/>
              <a:t>Voedselvergiftiging</a:t>
            </a:r>
          </a:p>
          <a:p>
            <a:pPr lvl="1"/>
            <a:r>
              <a:rPr lang="nl-NL" dirty="0"/>
              <a:t>De mens wordt ziek van de afvalstoffen van de micro-organismen, bijvoorbeeld toxines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750.000-1.000.000 mensen per jaar worden ziek van voedsel</a:t>
            </a:r>
          </a:p>
          <a:p>
            <a:pPr lvl="1"/>
            <a:r>
              <a:rPr lang="nl-NL" dirty="0"/>
              <a:t>20 mensen per jaar overlijden aan voedselvergiftiging</a:t>
            </a:r>
          </a:p>
          <a:p>
            <a:pPr lvl="1"/>
            <a:endParaRPr lang="nl-NL" dirty="0"/>
          </a:p>
        </p:txBody>
      </p:sp>
      <p:pic>
        <p:nvPicPr>
          <p:cNvPr id="5" name="Afbeelding 4" descr="Afbeelding met persoon, gebouw, vrouw, vasthouden&#10;&#10;Automatisch gegenereerde beschrijving">
            <a:extLst>
              <a:ext uri="{FF2B5EF4-FFF2-40B4-BE49-F238E27FC236}">
                <a16:creationId xmlns:a16="http://schemas.microsoft.com/office/drawing/2014/main" id="{74CBA596-68C4-43DC-9FB6-78B7601C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9" y="328612"/>
            <a:ext cx="3439775" cy="2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6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DA373-65E1-40BB-8216-042DC1D4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van besmetting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EBA51E9-939F-41E8-A38F-D65E6B2E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Biologisch bederf</a:t>
            </a:r>
          </a:p>
          <a:p>
            <a:pPr lvl="1"/>
            <a:r>
              <a:rPr lang="nl-NL" dirty="0" err="1"/>
              <a:t>Bacterien</a:t>
            </a:r>
            <a:endParaRPr lang="nl-NL" dirty="0"/>
          </a:p>
          <a:p>
            <a:pPr lvl="1"/>
            <a:r>
              <a:rPr lang="nl-NL" dirty="0"/>
              <a:t>Schimmels</a:t>
            </a:r>
          </a:p>
          <a:p>
            <a:pPr lvl="1"/>
            <a:r>
              <a:rPr lang="nl-NL" dirty="0"/>
              <a:t>Virussen</a:t>
            </a:r>
          </a:p>
          <a:p>
            <a:pPr lvl="1"/>
            <a:r>
              <a:rPr lang="nl-NL" dirty="0"/>
              <a:t>Gisten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Alleen schimmels zijn met het blote oog te zien….</a:t>
            </a:r>
          </a:p>
        </p:txBody>
      </p:sp>
    </p:spTree>
    <p:extLst>
      <p:ext uri="{BB962C8B-B14F-4D97-AF65-F5344CB8AC3E}">
        <p14:creationId xmlns:p14="http://schemas.microsoft.com/office/powerpoint/2010/main" val="161791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92463CE-903D-46A3-BAF2-ECAA3FB1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dirty="0" err="1"/>
              <a:t>Brrrr</a:t>
            </a:r>
            <a:r>
              <a:rPr lang="en-US" sz="2800" dirty="0"/>
              <a:t>…..</a:t>
            </a:r>
          </a:p>
        </p:txBody>
      </p:sp>
      <p:pic>
        <p:nvPicPr>
          <p:cNvPr id="15" name="Afbeelding 14" descr="Afbeelding met bloem, dier, koraal&#10;&#10;Automatisch gegenereerde beschrijving">
            <a:extLst>
              <a:ext uri="{FF2B5EF4-FFF2-40B4-BE49-F238E27FC236}">
                <a16:creationId xmlns:a16="http://schemas.microsoft.com/office/drawing/2014/main" id="{395CFA6B-2F80-43B7-9F97-5AA171F2E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2" r="25024" b="-3"/>
          <a:stretch/>
        </p:blipFill>
        <p:spPr>
          <a:xfrm>
            <a:off x="2957361" y="10"/>
            <a:ext cx="3151431" cy="3437494"/>
          </a:xfrm>
          <a:custGeom>
            <a:avLst/>
            <a:gdLst>
              <a:gd name="connsiteX0" fmla="*/ 514552 w 3151431"/>
              <a:gd name="connsiteY0" fmla="*/ 0 h 3437504"/>
              <a:gd name="connsiteX1" fmla="*/ 2008047 w 3151431"/>
              <a:gd name="connsiteY1" fmla="*/ 0 h 3437504"/>
              <a:gd name="connsiteX2" fmla="*/ 2008047 w 3151431"/>
              <a:gd name="connsiteY2" fmla="*/ 1 h 3437504"/>
              <a:gd name="connsiteX3" fmla="*/ 3151431 w 3151431"/>
              <a:gd name="connsiteY3" fmla="*/ 1 h 3437504"/>
              <a:gd name="connsiteX4" fmla="*/ 2637972 w 3151431"/>
              <a:gd name="connsiteY4" fmla="*/ 3437504 h 3437504"/>
              <a:gd name="connsiteX5" fmla="*/ 0 w 3151431"/>
              <a:gd name="connsiteY5" fmla="*/ 3437504 h 3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7" name="Afbeelding 16" descr="Afbeelding met donut, koraal, taart, scherm&#10;&#10;Automatisch gegenereerde beschrijving">
            <a:extLst>
              <a:ext uri="{FF2B5EF4-FFF2-40B4-BE49-F238E27FC236}">
                <a16:creationId xmlns:a16="http://schemas.microsoft.com/office/drawing/2014/main" id="{83D7A945-26A7-4D31-8C72-C92FCF08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0" r="23756" b="-3"/>
          <a:stretch/>
        </p:blipFill>
        <p:spPr>
          <a:xfrm>
            <a:off x="319203" y="10"/>
            <a:ext cx="3153384" cy="3437494"/>
          </a:xfrm>
          <a:custGeom>
            <a:avLst/>
            <a:gdLst>
              <a:gd name="connsiteX0" fmla="*/ 511180 w 3153384"/>
              <a:gd name="connsiteY0" fmla="*/ 0 h 3437504"/>
              <a:gd name="connsiteX1" fmla="*/ 3153384 w 3153384"/>
              <a:gd name="connsiteY1" fmla="*/ 0 h 3437504"/>
              <a:gd name="connsiteX2" fmla="*/ 2638832 w 3153384"/>
              <a:gd name="connsiteY2" fmla="*/ 3437504 h 3437504"/>
              <a:gd name="connsiteX3" fmla="*/ 0 w 3153384"/>
              <a:gd name="connsiteY3" fmla="*/ 3437504 h 3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3" name="Afbeelding 12" descr="Afbeelding met dier, koraal&#10;&#10;Automatisch gegenereerde beschrijving">
            <a:extLst>
              <a:ext uri="{FF2B5EF4-FFF2-40B4-BE49-F238E27FC236}">
                <a16:creationId xmlns:a16="http://schemas.microsoft.com/office/drawing/2014/main" id="{E07D865C-F53C-4570-98D7-4143A1AE7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0" r="8946"/>
          <a:stretch/>
        </p:blipFill>
        <p:spPr>
          <a:xfrm>
            <a:off x="1" y="3437504"/>
            <a:ext cx="2956476" cy="3420496"/>
          </a:xfrm>
          <a:custGeom>
            <a:avLst/>
            <a:gdLst>
              <a:gd name="connsiteX0" fmla="*/ 319202 w 2956476"/>
              <a:gd name="connsiteY0" fmla="*/ 0 h 3420496"/>
              <a:gd name="connsiteX1" fmla="*/ 2956476 w 2956476"/>
              <a:gd name="connsiteY1" fmla="*/ 0 h 3420496"/>
              <a:gd name="connsiteX2" fmla="*/ 2444471 w 2956476"/>
              <a:gd name="connsiteY2" fmla="*/ 3420496 h 3420496"/>
              <a:gd name="connsiteX3" fmla="*/ 0 w 2956476"/>
              <a:gd name="connsiteY3" fmla="*/ 3420496 h 3420496"/>
              <a:gd name="connsiteX4" fmla="*/ 0 w 2956476"/>
              <a:gd name="connsiteY4" fmla="*/ 2146516 h 34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1026" name="Picture 2" descr="Afbeeldingsresultaten voor bacterien">
            <a:extLst>
              <a:ext uri="{FF2B5EF4-FFF2-40B4-BE49-F238E27FC236}">
                <a16:creationId xmlns:a16="http://schemas.microsoft.com/office/drawing/2014/main" id="{6B6A756C-F8EF-44F4-BE66-C3AA5EBD72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r="31941" b="-1"/>
          <a:stretch/>
        </p:blipFill>
        <p:spPr bwMode="auto">
          <a:xfrm>
            <a:off x="2443799" y="3437504"/>
            <a:ext cx="3151535" cy="3420496"/>
          </a:xfrm>
          <a:custGeom>
            <a:avLst/>
            <a:gdLst>
              <a:gd name="connsiteX0" fmla="*/ 512005 w 3151535"/>
              <a:gd name="connsiteY0" fmla="*/ 0 h 3420496"/>
              <a:gd name="connsiteX1" fmla="*/ 3151535 w 3151535"/>
              <a:gd name="connsiteY1" fmla="*/ 0 h 3420496"/>
              <a:gd name="connsiteX2" fmla="*/ 2640616 w 3151535"/>
              <a:gd name="connsiteY2" fmla="*/ 3420496 h 3420496"/>
              <a:gd name="connsiteX3" fmla="*/ 0 w 3151535"/>
              <a:gd name="connsiteY3" fmla="*/ 3420496 h 34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BAE7D61-C468-452B-AD40-2FD6365B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8C0890-7680-4FCD-B337-24D18C1B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30" idx="2"/>
            <a:endCxn id="3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4472" y="0"/>
            <a:ext cx="1028115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39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BA146-BC04-47E9-B0E8-70296DCA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Bacteriën, activiteit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93D5FA5-5A7C-4CA0-BB43-3FD7E6658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816" y="3591105"/>
            <a:ext cx="4872772" cy="3222659"/>
          </a:xfrm>
        </p:spPr>
      </p:pic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9ECE3355-0521-45C4-A2CA-3D4C3D4A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3591105"/>
            <a:ext cx="4872772" cy="31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D20EDD0-2D6E-40E9-9C8D-4222B5FD3066}"/>
              </a:ext>
            </a:extLst>
          </p:cNvPr>
          <p:cNvSpPr/>
          <p:nvPr/>
        </p:nvSpPr>
        <p:spPr>
          <a:xfrm>
            <a:off x="842962" y="1714500"/>
            <a:ext cx="8301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</a:rPr>
              <a:t>Bacteriën kunnen zich heel snel voortplanten. Als er voldoende voedsel is en de temperatuur is goed dan kan een bacterie zich elk half uur delen. Dit betekend dat 1 bacterie er binnen 24 uur voor kan zorgen dat er 281.474.976.710.656 nakomelingen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41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8B5EF-288C-43BD-8129-FC6A20C6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/>
              <a:t>Virussen en gisten, activiteit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70521C-5EF9-467A-9A2D-A4700CC5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nl-NL" dirty="0"/>
              <a:t>Virussen en gisten kopiëren zichzelf                     </a:t>
            </a:r>
          </a:p>
          <a:p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FA2FB44-61C8-4309-91F7-B24AB05E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877400"/>
            <a:ext cx="4005432" cy="40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51ACD-9633-4365-BB85-7A365A15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Chemische besmetting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21709-202C-40B2-95A7-A2C594CD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Additieven</a:t>
            </a:r>
          </a:p>
          <a:p>
            <a:pPr lvl="1"/>
            <a:r>
              <a:rPr lang="nl-NL" dirty="0"/>
              <a:t>Toevoeging chemische stoffen aan voedsel om het uiterlijk en de houdbaarheidsdatum te verbeteren </a:t>
            </a:r>
          </a:p>
          <a:p>
            <a:r>
              <a:rPr lang="nl-NL" dirty="0"/>
              <a:t>Zware metalen</a:t>
            </a:r>
          </a:p>
          <a:p>
            <a:pPr lvl="1"/>
            <a:r>
              <a:rPr lang="nl-NL" dirty="0"/>
              <a:t>Komen meestal voor in groenten met veel vocht</a:t>
            </a:r>
          </a:p>
          <a:p>
            <a:pPr lvl="1"/>
            <a:r>
              <a:rPr lang="nl-NL" dirty="0"/>
              <a:t>Vervuilde grond met zware metalen waarop spinazie of andijvie op geteeld werd. Komt in Nederland nauwelijks voor…..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00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07EA1-9444-4602-9B70-C4478B31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Fysiologisch bederf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77671EF-37EC-441B-90E0-0AAE270AF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Vreemde voorwerpen</a:t>
            </a:r>
          </a:p>
          <a:p>
            <a:pPr lvl="1"/>
            <a:r>
              <a:rPr lang="nl-NL" dirty="0"/>
              <a:t>Touw, glas, zand, kauwgom(!), steentjes …</a:t>
            </a:r>
          </a:p>
          <a:p>
            <a:endParaRPr lang="nl-NL" dirty="0"/>
          </a:p>
          <a:p>
            <a:r>
              <a:rPr lang="nl-NL" dirty="0"/>
              <a:t>Werkmateriaal</a:t>
            </a:r>
          </a:p>
          <a:p>
            <a:pPr lvl="1"/>
            <a:r>
              <a:rPr lang="nl-NL" dirty="0"/>
              <a:t>Vuil werkmateriaal kan ervoor zorgen dat bereid voedsel besmet wordt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342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3696F-608D-4803-BDE8-AF7F2B17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Afvalverwerking en milieu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0334451-C49A-4018-AFF7-7A6CBFF3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Glas</a:t>
            </a:r>
          </a:p>
          <a:p>
            <a:r>
              <a:rPr lang="nl-NL" dirty="0"/>
              <a:t>Papier</a:t>
            </a:r>
          </a:p>
          <a:p>
            <a:r>
              <a:rPr lang="nl-NL" dirty="0"/>
              <a:t>G.F.T.</a:t>
            </a:r>
          </a:p>
          <a:p>
            <a:r>
              <a:rPr lang="nl-NL" dirty="0"/>
              <a:t>Klein chemisch afval</a:t>
            </a:r>
          </a:p>
          <a:p>
            <a:r>
              <a:rPr lang="nl-NL" dirty="0"/>
              <a:t>Vethoudend afvalwater (vetafscheider)</a:t>
            </a:r>
          </a:p>
          <a:p>
            <a:r>
              <a:rPr lang="nl-NL" dirty="0"/>
              <a:t>Rest </a:t>
            </a:r>
          </a:p>
          <a:p>
            <a:r>
              <a:rPr lang="nl-NL" dirty="0"/>
              <a:t>Geur (snackbar, chinees, etc.)</a:t>
            </a:r>
          </a:p>
          <a:p>
            <a:r>
              <a:rPr lang="nl-NL" dirty="0"/>
              <a:t>Hoog energieverbruik </a:t>
            </a:r>
            <a:r>
              <a:rPr lang="nl-NL" dirty="0" err="1"/>
              <a:t>ivm</a:t>
            </a:r>
            <a:r>
              <a:rPr lang="nl-NL" dirty="0"/>
              <a:t> koelen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33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4AE52E5-4E14-4397-AEEF-D5170FF6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nl-NL" b="1" dirty="0"/>
              <a:t>De volgende onderwerpen komen aan bod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B5883-4097-4EFC-B5D2-B41E89C5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nl-NL" dirty="0"/>
              <a:t>De warenwet</a:t>
            </a:r>
          </a:p>
          <a:p>
            <a:r>
              <a:rPr lang="nl-NL" dirty="0"/>
              <a:t>Geschiedenis HACCP</a:t>
            </a:r>
          </a:p>
          <a:p>
            <a:r>
              <a:rPr lang="nl-NL" dirty="0"/>
              <a:t>Voor wie is de HACCP verplicht</a:t>
            </a:r>
          </a:p>
          <a:p>
            <a:r>
              <a:rPr lang="nl-NL" dirty="0"/>
              <a:t>Controle</a:t>
            </a:r>
          </a:p>
          <a:p>
            <a:r>
              <a:rPr lang="nl-NL" dirty="0"/>
              <a:t>HACCP eisen</a:t>
            </a:r>
          </a:p>
          <a:p>
            <a:r>
              <a:rPr lang="nl-NL" dirty="0"/>
              <a:t>Registratie</a:t>
            </a:r>
          </a:p>
          <a:p>
            <a:r>
              <a:rPr lang="nl-NL" dirty="0"/>
              <a:t>Keukenapparatuur en gereedschappen</a:t>
            </a:r>
          </a:p>
        </p:txBody>
      </p:sp>
    </p:spTree>
    <p:extLst>
      <p:ext uri="{BB962C8B-B14F-4D97-AF65-F5344CB8AC3E}">
        <p14:creationId xmlns:p14="http://schemas.microsoft.com/office/powerpoint/2010/main" val="42954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72B06-EBD9-487C-A714-341CB7C4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HACCP termen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F14EE-836D-4DCB-912D-AE9FD55C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Termen die je tegen gaat komen in deze presentatie zijn o.a.</a:t>
            </a:r>
          </a:p>
          <a:p>
            <a:endParaRPr lang="nl-NL" dirty="0"/>
          </a:p>
          <a:p>
            <a:r>
              <a:rPr lang="nl-NL" dirty="0"/>
              <a:t>Voedsel infectie en voedselvergiftiging</a:t>
            </a:r>
          </a:p>
          <a:p>
            <a:r>
              <a:rPr lang="nl-NL" dirty="0"/>
              <a:t>Oorzaken van besmetting</a:t>
            </a:r>
          </a:p>
          <a:p>
            <a:r>
              <a:rPr lang="nl-NL" dirty="0"/>
              <a:t>Persoonlijke hygiëne</a:t>
            </a:r>
          </a:p>
          <a:p>
            <a:r>
              <a:rPr lang="nl-NL" dirty="0"/>
              <a:t>Hygiëne tijdens bereiding</a:t>
            </a:r>
          </a:p>
          <a:p>
            <a:r>
              <a:rPr lang="nl-NL" dirty="0"/>
              <a:t>Afvalverwerking en milieu</a:t>
            </a:r>
          </a:p>
          <a:p>
            <a:r>
              <a:rPr lang="nl-NL" dirty="0"/>
              <a:t>Reinigen, desinfecteren en onderhoud</a:t>
            </a:r>
          </a:p>
        </p:txBody>
      </p:sp>
    </p:spTree>
    <p:extLst>
      <p:ext uri="{BB962C8B-B14F-4D97-AF65-F5344CB8AC3E}">
        <p14:creationId xmlns:p14="http://schemas.microsoft.com/office/powerpoint/2010/main" val="20466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FEBDA-F38B-4CFB-A49F-0E0B7585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warenwet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53238C-37F3-42AA-8027-0E86735ED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warenwet heeft tot doel:</a:t>
            </a:r>
          </a:p>
          <a:p>
            <a:pPr lvl="1"/>
            <a:r>
              <a:rPr lang="nl-NL" dirty="0"/>
              <a:t>Bescherming volksgezondheid</a:t>
            </a:r>
          </a:p>
          <a:p>
            <a:pPr lvl="1"/>
            <a:r>
              <a:rPr lang="nl-NL" dirty="0"/>
              <a:t>Bescherming voedselveiligheid</a:t>
            </a:r>
          </a:p>
          <a:p>
            <a:pPr lvl="1"/>
            <a:r>
              <a:rPr lang="nl-NL" dirty="0"/>
              <a:t>Bevordering van eerlijkheid in de handel</a:t>
            </a:r>
          </a:p>
          <a:p>
            <a:pPr lvl="1"/>
            <a:r>
              <a:rPr lang="nl-NL" dirty="0"/>
              <a:t>Bevorderen van de juiste voorlichting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75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89426-EDEB-4899-83BA-99DC7B7C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De geschiedenis van de HACCP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D1CA1-5BFD-48ED-B9B4-28B9E6492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nl-NL" dirty="0"/>
              <a:t>Afkomstig uit de ruimtevaart</a:t>
            </a:r>
          </a:p>
          <a:p>
            <a:r>
              <a:rPr lang="nl-NL" dirty="0"/>
              <a:t>In Nederland ingevoerd in 1995</a:t>
            </a:r>
          </a:p>
          <a:p>
            <a:endParaRPr lang="nl-NL" dirty="0"/>
          </a:p>
          <a:p>
            <a:r>
              <a:rPr lang="nl-NL" dirty="0"/>
              <a:t>H	Hazard	= Gevaar</a:t>
            </a:r>
          </a:p>
          <a:p>
            <a:r>
              <a:rPr lang="nl-NL" dirty="0"/>
              <a:t>A	Analyse	= Analyse/studie</a:t>
            </a:r>
          </a:p>
          <a:p>
            <a:r>
              <a:rPr lang="nl-NL" dirty="0"/>
              <a:t>C	Critical	= Kritisch</a:t>
            </a:r>
          </a:p>
          <a:p>
            <a:r>
              <a:rPr lang="nl-NL" dirty="0"/>
              <a:t>C	Control	= Controle/beheer</a:t>
            </a:r>
          </a:p>
          <a:p>
            <a:r>
              <a:rPr lang="nl-NL" dirty="0"/>
              <a:t>P	Point	= Punt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A0416A-327D-4F9B-9DE9-2A4A1611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3" y="2654119"/>
            <a:ext cx="2550799" cy="21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AA5F-9560-4767-BE81-28572E5F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is HACCP verplicht?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DA3C28F-9067-4CF8-971C-BFF5E2AB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bedrijven die levensmiddelen produceren, bewerken, transporteren en verhandelen zijn verplicht het HACCP systeem in te voeren en bij te houden.</a:t>
            </a:r>
          </a:p>
          <a:p>
            <a:endParaRPr lang="nl-NL" dirty="0"/>
          </a:p>
          <a:p>
            <a:r>
              <a:rPr lang="nl-NL" dirty="0"/>
              <a:t>Levensmiddelenindustrie</a:t>
            </a:r>
          </a:p>
          <a:p>
            <a:r>
              <a:rPr lang="nl-NL" dirty="0"/>
              <a:t>Bejaardentehuizen, ziekenhuizen, cateringbedrijven, horecagelegenheden …</a:t>
            </a:r>
          </a:p>
          <a:p>
            <a:r>
              <a:rPr lang="nl-NL" dirty="0"/>
              <a:t>Detailhandel; slagers, groentespeciaalzaken, vishandel, poeliers …</a:t>
            </a:r>
          </a:p>
          <a:p>
            <a:r>
              <a:rPr lang="nl-NL" dirty="0"/>
              <a:t>Supermarkten</a:t>
            </a:r>
          </a:p>
          <a:p>
            <a:r>
              <a:rPr lang="nl-NL" dirty="0"/>
              <a:t>Distributiebedrijven, op- en overslagbedrijven</a:t>
            </a:r>
          </a:p>
          <a:p>
            <a:r>
              <a:rPr lang="nl-NL" dirty="0"/>
              <a:t>Sportkantines, tankstations …</a:t>
            </a:r>
          </a:p>
          <a:p>
            <a:r>
              <a:rPr lang="nl-NL" dirty="0"/>
              <a:t>Etc. …</a:t>
            </a:r>
          </a:p>
        </p:txBody>
      </p:sp>
    </p:spTree>
    <p:extLst>
      <p:ext uri="{BB962C8B-B14F-4D97-AF65-F5344CB8AC3E}">
        <p14:creationId xmlns:p14="http://schemas.microsoft.com/office/powerpoint/2010/main" val="220077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6B235-BDB0-46B2-A34B-8C1B3E36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HACCP 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4AB5E-D1AE-4657-8D27-FB12269B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5440017"/>
          </a:xfrm>
        </p:spPr>
        <p:txBody>
          <a:bodyPr>
            <a:normAutofit/>
          </a:bodyPr>
          <a:lstStyle/>
          <a:p>
            <a:r>
              <a:rPr lang="nl-NL" dirty="0"/>
              <a:t>Controle door inspectie/gezondheidsbescherming VWA (voedsel en warenautoriteit)</a:t>
            </a:r>
          </a:p>
          <a:p>
            <a:r>
              <a:rPr lang="nl-NL" dirty="0"/>
              <a:t>Inspecteurs controleren ter plaatse op:</a:t>
            </a:r>
          </a:p>
          <a:p>
            <a:pPr lvl="1"/>
            <a:r>
              <a:rPr lang="nl-NL" sz="1800" dirty="0"/>
              <a:t>Hygiëne bedrijfsruimte</a:t>
            </a:r>
          </a:p>
          <a:p>
            <a:pPr lvl="1"/>
            <a:r>
              <a:rPr lang="nl-NL" sz="1800" dirty="0"/>
              <a:t>Proces en productomschrijvingen</a:t>
            </a:r>
          </a:p>
          <a:p>
            <a:pPr lvl="1"/>
            <a:r>
              <a:rPr lang="nl-NL" sz="1800" dirty="0"/>
              <a:t>Controlelijsten</a:t>
            </a:r>
          </a:p>
          <a:p>
            <a:pPr lvl="1"/>
            <a:r>
              <a:rPr lang="nl-NL" sz="1800" dirty="0"/>
              <a:t>Bacteriologische gesteldheid van producten</a:t>
            </a:r>
          </a:p>
          <a:p>
            <a:pPr lvl="1"/>
            <a:r>
              <a:rPr lang="nl-NL" sz="1800" dirty="0"/>
              <a:t>Stickers</a:t>
            </a:r>
          </a:p>
          <a:p>
            <a:r>
              <a:rPr lang="nl-NL" dirty="0"/>
              <a:t>Indien niet aan de wet voldaan:</a:t>
            </a:r>
          </a:p>
          <a:p>
            <a:pPr lvl="1"/>
            <a:r>
              <a:rPr lang="nl-NL" sz="1800" dirty="0"/>
              <a:t>Een waarschuwing</a:t>
            </a:r>
          </a:p>
          <a:p>
            <a:pPr lvl="1"/>
            <a:r>
              <a:rPr lang="nl-NL" sz="1800" dirty="0"/>
              <a:t>Een bekeuring of boete</a:t>
            </a:r>
          </a:p>
          <a:p>
            <a:pPr lvl="1"/>
            <a:r>
              <a:rPr lang="nl-NL" sz="1800" dirty="0"/>
              <a:t>Sluiting van het bedrijf</a:t>
            </a:r>
          </a:p>
        </p:txBody>
      </p:sp>
    </p:spTree>
    <p:extLst>
      <p:ext uri="{BB962C8B-B14F-4D97-AF65-F5344CB8AC3E}">
        <p14:creationId xmlns:p14="http://schemas.microsoft.com/office/powerpoint/2010/main" val="48970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0092FD-8C19-4249-B27E-CF2D97BD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l-NL" dirty="0"/>
              <a:t>HACCP eisen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0120FD3E-1DE2-4292-AFFB-DFC0F2FF7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543178"/>
              </p:ext>
            </p:extLst>
          </p:nvPr>
        </p:nvGraphicFramePr>
        <p:xfrm>
          <a:off x="344557" y="1391478"/>
          <a:ext cx="11398710" cy="522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04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A8355-8914-4504-B051-7899BA1D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nl-NL" dirty="0"/>
              <a:t>HACCP registratie</a:t>
            </a:r>
          </a:p>
        </p:txBody>
      </p:sp>
      <p:pic>
        <p:nvPicPr>
          <p:cNvPr id="5" name="Afbeelding 4" descr="Afbeelding met voedsel, bord, binnen, persoon&#10;&#10;Automatisch gegenereerde beschrijving">
            <a:extLst>
              <a:ext uri="{FF2B5EF4-FFF2-40B4-BE49-F238E27FC236}">
                <a16:creationId xmlns:a16="http://schemas.microsoft.com/office/drawing/2014/main" id="{FC7F4AE0-0D99-4196-80A4-3118007FD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3" r="16758" b="9090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7ABCC-4404-4828-A269-F1D8B7AB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700"/>
              <a:t>Registreren in één van de belangrijkste zaken binnen de hygienecode</a:t>
            </a:r>
          </a:p>
          <a:p>
            <a:pPr>
              <a:lnSpc>
                <a:spcPct val="90000"/>
              </a:lnSpc>
            </a:pPr>
            <a:endParaRPr lang="nl-NL" sz="17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Leverancierscontract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Ontvangst goederen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Retour bon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Controle temperaturenlijst opslagruimte / magazijn gekoeld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Koelcel / vriescel temperatuur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Apparatuur lijst (reiniging en onderhoud)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Controlelijst temperatuur koelvitrine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NL" sz="1700"/>
              <a:t>Controlelijst kerntemperatuur van bereide producten</a:t>
            </a:r>
          </a:p>
        </p:txBody>
      </p:sp>
    </p:spTree>
    <p:extLst>
      <p:ext uri="{BB962C8B-B14F-4D97-AF65-F5344CB8AC3E}">
        <p14:creationId xmlns:p14="http://schemas.microsoft.com/office/powerpoint/2010/main" val="5191086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Breedbeeld</PresentationFormat>
  <Paragraphs>124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Facet</vt:lpstr>
      <vt:lpstr>HACCP</vt:lpstr>
      <vt:lpstr>De volgende onderwerpen komen aan bod</vt:lpstr>
      <vt:lpstr>HACCP termen</vt:lpstr>
      <vt:lpstr>De warenwet</vt:lpstr>
      <vt:lpstr>De geschiedenis van de HACCP</vt:lpstr>
      <vt:lpstr>Voor wie is HACCP verplicht?</vt:lpstr>
      <vt:lpstr>HACCP controle</vt:lpstr>
      <vt:lpstr>HACCP eisen</vt:lpstr>
      <vt:lpstr>HACCP registratie</vt:lpstr>
      <vt:lpstr>Keukenapparatuur en gereedschap</vt:lpstr>
      <vt:lpstr>Infectie en vergiftiging</vt:lpstr>
      <vt:lpstr>Oorzaak van besmetting</vt:lpstr>
      <vt:lpstr>Brrrr…..</vt:lpstr>
      <vt:lpstr>Bacteriën, activiteit</vt:lpstr>
      <vt:lpstr>Virussen en gisten, activiteit</vt:lpstr>
      <vt:lpstr>Chemische besmetting</vt:lpstr>
      <vt:lpstr>Fysiologisch bederf</vt:lpstr>
      <vt:lpstr>Afvalverwerking en milieu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Kor&amp;Annoeschka</dc:creator>
  <cp:lastModifiedBy>Kor&amp;Annoeschka</cp:lastModifiedBy>
  <cp:revision>6</cp:revision>
  <dcterms:created xsi:type="dcterms:W3CDTF">2020-01-12T15:37:12Z</dcterms:created>
  <dcterms:modified xsi:type="dcterms:W3CDTF">2020-01-12T15:57:39Z</dcterms:modified>
</cp:coreProperties>
</file>