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9268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157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0661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2691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64077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6328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1606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0655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788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79987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0253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12/13/2019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5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239CDB-13D2-4829-A75B-3AEEC6BEAC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74" t="9091" r="10729"/>
          <a:stretch/>
        </p:blipFill>
        <p:spPr>
          <a:xfrm>
            <a:off x="4269854" y="-1"/>
            <a:ext cx="7922146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7A9C18A-C166-43E0-86FC-BB1DBCFE1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74928" y="0"/>
            <a:ext cx="4088190" cy="882528"/>
          </a:xfrm>
        </p:spPr>
        <p:txBody>
          <a:bodyPr>
            <a:normAutofit/>
          </a:bodyPr>
          <a:lstStyle/>
          <a:p>
            <a:r>
              <a:rPr lang="nl-NL" sz="4800" dirty="0"/>
              <a:t>Hitte en hoos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6F3B960-DF31-494F-A912-86948922D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4079721" cy="1096901"/>
          </a:xfrm>
        </p:spPr>
        <p:txBody>
          <a:bodyPr>
            <a:normAutofit/>
          </a:bodyPr>
          <a:lstStyle/>
          <a:p>
            <a:endParaRPr lang="nl-NL" sz="16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80B065-6B67-4215-B4A6-262A1CFEE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" y="1092240"/>
            <a:ext cx="11512525" cy="56323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nl-NL" sz="2000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endParaRPr lang="nl-NL" sz="2000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Bekijk de spelregels van de Hoos &amp; Hitte </a:t>
            </a:r>
            <a:r>
              <a:rPr lang="nl-NL" sz="2000" dirty="0" err="1"/>
              <a:t>Contest</a:t>
            </a:r>
            <a:r>
              <a:rPr lang="nl-NL" sz="2000" dirty="0"/>
              <a:t> 2019 op de website.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Ga op zoek naar informatie over klimaatadaptie en klimaatmitigatie in relatie tot de vrijetijdssector.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Geef een omschrijving van beide begrippen in relatie tot de vrijetijdssector. Doe dit zoveel mogelijk in eigen woorden maar maak gebruik van bronnen.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Pas de juiste bronverwijzing toe.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Ondersteun beide omschrijvingen met minimaal 3 voorbeelden (per begrip).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Doorloop het ABC van </a:t>
            </a:r>
            <a:r>
              <a:rPr lang="nl-NL" sz="2000" dirty="0" err="1"/>
              <a:t>imagineering</a:t>
            </a:r>
            <a:r>
              <a:rPr lang="nl-NL" sz="2000" dirty="0"/>
              <a:t> (zie volgende stappen).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Geef een heldere en uitgebreide probleemomschrijving (A)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Brainstorm over ideeën voor zowel klimaatadaptatie als klimaatmitigatie in relatie tot de vrijetijdsector. Voeg alle ideeën toe aan je verslag. (B)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Maak een top 3 van ideeën. (C)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Onderbouw voor ieder idee waarom dit een kansrijk en haalbaar idee is.</a:t>
            </a:r>
          </a:p>
          <a:p>
            <a:pPr marL="17145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De ideeën hoeven nog niet uitgebreid uitgewerkt te worden. </a:t>
            </a:r>
          </a:p>
          <a:p>
            <a:pPr marL="17145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Zet alle onderdelen in een net verslag incl. bronvermelding.</a:t>
            </a:r>
          </a:p>
        </p:txBody>
      </p:sp>
    </p:spTree>
    <p:extLst>
      <p:ext uri="{BB962C8B-B14F-4D97-AF65-F5344CB8AC3E}">
        <p14:creationId xmlns:p14="http://schemas.microsoft.com/office/powerpoint/2010/main" val="295347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163</Words>
  <Application>Microsoft Office PowerPoint</Application>
  <PresentationFormat>Breedbeeld</PresentationFormat>
  <Paragraphs>14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Hitte en hoos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Hitte en hoos </dc:title>
  <dc:creator>Machiel Huizer</dc:creator>
  <cp:lastModifiedBy>Machiel Huizer</cp:lastModifiedBy>
  <cp:revision>1</cp:revision>
  <dcterms:created xsi:type="dcterms:W3CDTF">2019-12-13T07:53:46Z</dcterms:created>
  <dcterms:modified xsi:type="dcterms:W3CDTF">2019-12-13T07:55:14Z</dcterms:modified>
</cp:coreProperties>
</file>