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0" r:id="rId6"/>
    <p:sldId id="257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670CE5-E2E3-4C84-88B9-7925DE6635B4}" v="267" dt="2020-01-05T13:06:13.0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 Haagsma" userId="213da77a-9cc5-49f7-ad6b-7779b1276fe8" providerId="ADAL" clId="{A3670CE5-E2E3-4C84-88B9-7925DE6635B4}"/>
    <pc:docChg chg="undo custSel mod addSld delSld modSld">
      <pc:chgData name="Peter Haagsma" userId="213da77a-9cc5-49f7-ad6b-7779b1276fe8" providerId="ADAL" clId="{A3670CE5-E2E3-4C84-88B9-7925DE6635B4}" dt="2020-01-05T13:07:03.956" v="843" actId="20577"/>
      <pc:docMkLst>
        <pc:docMk/>
      </pc:docMkLst>
      <pc:sldChg chg="modSp">
        <pc:chgData name="Peter Haagsma" userId="213da77a-9cc5-49f7-ad6b-7779b1276fe8" providerId="ADAL" clId="{A3670CE5-E2E3-4C84-88B9-7925DE6635B4}" dt="2020-01-02T14:30:18.605" v="35" actId="27636"/>
        <pc:sldMkLst>
          <pc:docMk/>
          <pc:sldMk cId="1082059141" sldId="257"/>
        </pc:sldMkLst>
        <pc:spChg chg="mod">
          <ac:chgData name="Peter Haagsma" userId="213da77a-9cc5-49f7-ad6b-7779b1276fe8" providerId="ADAL" clId="{A3670CE5-E2E3-4C84-88B9-7925DE6635B4}" dt="2020-01-02T14:30:18.605" v="35" actId="27636"/>
          <ac:spMkLst>
            <pc:docMk/>
            <pc:sldMk cId="1082059141" sldId="257"/>
            <ac:spMk id="23" creationId="{914950BF-99D2-48EA-9D31-02D796681AAA}"/>
          </ac:spMkLst>
        </pc:spChg>
      </pc:sldChg>
      <pc:sldChg chg="del">
        <pc:chgData name="Peter Haagsma" userId="213da77a-9cc5-49f7-ad6b-7779b1276fe8" providerId="ADAL" clId="{A3670CE5-E2E3-4C84-88B9-7925DE6635B4}" dt="2020-01-05T10:10:09.877" v="191" actId="2696"/>
        <pc:sldMkLst>
          <pc:docMk/>
          <pc:sldMk cId="790255984" sldId="258"/>
        </pc:sldMkLst>
      </pc:sldChg>
      <pc:sldChg chg="modSp">
        <pc:chgData name="Peter Haagsma" userId="213da77a-9cc5-49f7-ad6b-7779b1276fe8" providerId="ADAL" clId="{A3670CE5-E2E3-4C84-88B9-7925DE6635B4}" dt="2020-01-05T10:10:01.970" v="190" actId="20577"/>
        <pc:sldMkLst>
          <pc:docMk/>
          <pc:sldMk cId="29430047" sldId="259"/>
        </pc:sldMkLst>
        <pc:spChg chg="mod">
          <ac:chgData name="Peter Haagsma" userId="213da77a-9cc5-49f7-ad6b-7779b1276fe8" providerId="ADAL" clId="{A3670CE5-E2E3-4C84-88B9-7925DE6635B4}" dt="2020-01-02T13:48:24.860" v="0" actId="20577"/>
          <ac:spMkLst>
            <pc:docMk/>
            <pc:sldMk cId="29430047" sldId="259"/>
            <ac:spMk id="2" creationId="{7EEA2AB8-604B-4BF4-83A2-FCEC3FA68F22}"/>
          </ac:spMkLst>
        </pc:spChg>
        <pc:graphicFrameChg chg="mod">
          <ac:chgData name="Peter Haagsma" userId="213da77a-9cc5-49f7-ad6b-7779b1276fe8" providerId="ADAL" clId="{A3670CE5-E2E3-4C84-88B9-7925DE6635B4}" dt="2020-01-05T10:10:01.970" v="190" actId="20577"/>
          <ac:graphicFrameMkLst>
            <pc:docMk/>
            <pc:sldMk cId="29430047" sldId="259"/>
            <ac:graphicFrameMk id="16" creationId="{8EC47397-1176-434A-9EB7-51CCFBAB3356}"/>
          </ac:graphicFrameMkLst>
        </pc:graphicFrameChg>
      </pc:sldChg>
      <pc:sldChg chg="modSp add">
        <pc:chgData name="Peter Haagsma" userId="213da77a-9cc5-49f7-ad6b-7779b1276fe8" providerId="ADAL" clId="{A3670CE5-E2E3-4C84-88B9-7925DE6635B4}" dt="2020-01-05T10:06:55.811" v="104" actId="2711"/>
        <pc:sldMkLst>
          <pc:docMk/>
          <pc:sldMk cId="1720027534" sldId="260"/>
        </pc:sldMkLst>
        <pc:spChg chg="mod">
          <ac:chgData name="Peter Haagsma" userId="213da77a-9cc5-49f7-ad6b-7779b1276fe8" providerId="ADAL" clId="{A3670CE5-E2E3-4C84-88B9-7925DE6635B4}" dt="2020-01-05T10:06:55.811" v="104" actId="2711"/>
          <ac:spMkLst>
            <pc:docMk/>
            <pc:sldMk cId="1720027534" sldId="260"/>
            <ac:spMk id="2" creationId="{9F7E7509-056B-41CB-A644-3686835FB5AA}"/>
          </ac:spMkLst>
        </pc:spChg>
        <pc:spChg chg="mod">
          <ac:chgData name="Peter Haagsma" userId="213da77a-9cc5-49f7-ad6b-7779b1276fe8" providerId="ADAL" clId="{A3670CE5-E2E3-4C84-88B9-7925DE6635B4}" dt="2020-01-05T10:06:49.818" v="103" actId="255"/>
          <ac:spMkLst>
            <pc:docMk/>
            <pc:sldMk cId="1720027534" sldId="260"/>
            <ac:spMk id="3" creationId="{41103671-E3BC-43E0-92D8-C0E0200B88CB}"/>
          </ac:spMkLst>
        </pc:spChg>
      </pc:sldChg>
      <pc:sldChg chg="addSp modSp add mod setBg modAnim">
        <pc:chgData name="Peter Haagsma" userId="213da77a-9cc5-49f7-ad6b-7779b1276fe8" providerId="ADAL" clId="{A3670CE5-E2E3-4C84-88B9-7925DE6635B4}" dt="2020-01-05T10:22:46.548" v="404" actId="14100"/>
        <pc:sldMkLst>
          <pc:docMk/>
          <pc:sldMk cId="1370921104" sldId="261"/>
        </pc:sldMkLst>
        <pc:spChg chg="mod">
          <ac:chgData name="Peter Haagsma" userId="213da77a-9cc5-49f7-ad6b-7779b1276fe8" providerId="ADAL" clId="{A3670CE5-E2E3-4C84-88B9-7925DE6635B4}" dt="2020-01-05T10:22:08.796" v="397" actId="26606"/>
          <ac:spMkLst>
            <pc:docMk/>
            <pc:sldMk cId="1370921104" sldId="261"/>
            <ac:spMk id="2" creationId="{6A1894BA-9BE9-4C94-B183-4844F96259B3}"/>
          </ac:spMkLst>
        </pc:spChg>
        <pc:spChg chg="mod ord">
          <ac:chgData name="Peter Haagsma" userId="213da77a-9cc5-49f7-ad6b-7779b1276fe8" providerId="ADAL" clId="{A3670CE5-E2E3-4C84-88B9-7925DE6635B4}" dt="2020-01-05T10:22:46.548" v="404" actId="14100"/>
          <ac:spMkLst>
            <pc:docMk/>
            <pc:sldMk cId="1370921104" sldId="261"/>
            <ac:spMk id="3" creationId="{7D801A22-A90F-4A35-9A62-A5AA4DD12660}"/>
          </ac:spMkLst>
        </pc:spChg>
        <pc:picChg chg="add mod">
          <ac:chgData name="Peter Haagsma" userId="213da77a-9cc5-49f7-ad6b-7779b1276fe8" providerId="ADAL" clId="{A3670CE5-E2E3-4C84-88B9-7925DE6635B4}" dt="2020-01-05T10:22:08.796" v="397" actId="26606"/>
          <ac:picMkLst>
            <pc:docMk/>
            <pc:sldMk cId="1370921104" sldId="261"/>
            <ac:picMk id="4" creationId="{575D37AD-5DA1-42E8-923C-5497946352F8}"/>
          </ac:picMkLst>
        </pc:picChg>
        <pc:cxnChg chg="add">
          <ac:chgData name="Peter Haagsma" userId="213da77a-9cc5-49f7-ad6b-7779b1276fe8" providerId="ADAL" clId="{A3670CE5-E2E3-4C84-88B9-7925DE6635B4}" dt="2020-01-05T10:22:08.796" v="397" actId="26606"/>
          <ac:cxnSpMkLst>
            <pc:docMk/>
            <pc:sldMk cId="1370921104" sldId="261"/>
            <ac:cxnSpMk id="9" creationId="{39B7FDC9-F0CE-43A7-9F2A-83DD09DC3453}"/>
          </ac:cxnSpMkLst>
        </pc:cxnChg>
      </pc:sldChg>
      <pc:sldChg chg="addSp delSp modSp add mod setBg modAnim setClrOvrMap">
        <pc:chgData name="Peter Haagsma" userId="213da77a-9cc5-49f7-ad6b-7779b1276fe8" providerId="ADAL" clId="{A3670CE5-E2E3-4C84-88B9-7925DE6635B4}" dt="2020-01-05T10:38:28.895" v="587" actId="2711"/>
        <pc:sldMkLst>
          <pc:docMk/>
          <pc:sldMk cId="1608850675" sldId="262"/>
        </pc:sldMkLst>
        <pc:spChg chg="mod">
          <ac:chgData name="Peter Haagsma" userId="213da77a-9cc5-49f7-ad6b-7779b1276fe8" providerId="ADAL" clId="{A3670CE5-E2E3-4C84-88B9-7925DE6635B4}" dt="2020-01-05T10:37:10.875" v="578" actId="26606"/>
          <ac:spMkLst>
            <pc:docMk/>
            <pc:sldMk cId="1608850675" sldId="262"/>
            <ac:spMk id="2" creationId="{61B77AFF-CF93-40D0-8017-29D49B44A5E8}"/>
          </ac:spMkLst>
        </pc:spChg>
        <pc:spChg chg="mod ord">
          <ac:chgData name="Peter Haagsma" userId="213da77a-9cc5-49f7-ad6b-7779b1276fe8" providerId="ADAL" clId="{A3670CE5-E2E3-4C84-88B9-7925DE6635B4}" dt="2020-01-05T10:38:28.895" v="587" actId="2711"/>
          <ac:spMkLst>
            <pc:docMk/>
            <pc:sldMk cId="1608850675" sldId="262"/>
            <ac:spMk id="3" creationId="{63C8C3A8-8764-47CB-94B0-DF18F2CC9151}"/>
          </ac:spMkLst>
        </pc:spChg>
        <pc:spChg chg="add del">
          <ac:chgData name="Peter Haagsma" userId="213da77a-9cc5-49f7-ad6b-7779b1276fe8" providerId="ADAL" clId="{A3670CE5-E2E3-4C84-88B9-7925DE6635B4}" dt="2020-01-05T10:37:10.875" v="578" actId="26606"/>
          <ac:spMkLst>
            <pc:docMk/>
            <pc:sldMk cId="1608850675" sldId="262"/>
            <ac:spMk id="9" creationId="{D3E17859-C5F0-476F-A082-A4CB8841DB24}"/>
          </ac:spMkLst>
        </pc:spChg>
        <pc:spChg chg="add del">
          <ac:chgData name="Peter Haagsma" userId="213da77a-9cc5-49f7-ad6b-7779b1276fe8" providerId="ADAL" clId="{A3670CE5-E2E3-4C84-88B9-7925DE6635B4}" dt="2020-01-05T10:37:10.875" v="578" actId="26606"/>
          <ac:spMkLst>
            <pc:docMk/>
            <pc:sldMk cId="1608850675" sldId="262"/>
            <ac:spMk id="11" creationId="{70BEB1E7-2F88-40BC-B73D-42E5B6F80BFC}"/>
          </ac:spMkLst>
        </pc:spChg>
        <pc:spChg chg="add del">
          <ac:chgData name="Peter Haagsma" userId="213da77a-9cc5-49f7-ad6b-7779b1276fe8" providerId="ADAL" clId="{A3670CE5-E2E3-4C84-88B9-7925DE6635B4}" dt="2020-01-05T10:37:10.875" v="578" actId="26606"/>
          <ac:spMkLst>
            <pc:docMk/>
            <pc:sldMk cId="1608850675" sldId="262"/>
            <ac:spMk id="13" creationId="{A7B99495-F43F-4D80-A44F-2CB4764EB90B}"/>
          </ac:spMkLst>
        </pc:spChg>
        <pc:spChg chg="add">
          <ac:chgData name="Peter Haagsma" userId="213da77a-9cc5-49f7-ad6b-7779b1276fe8" providerId="ADAL" clId="{A3670CE5-E2E3-4C84-88B9-7925DE6635B4}" dt="2020-01-05T10:37:10.875" v="578" actId="26606"/>
          <ac:spMkLst>
            <pc:docMk/>
            <pc:sldMk cId="1608850675" sldId="262"/>
            <ac:spMk id="18" creationId="{B0792D4F-247E-46FE-85FC-881DEFA41D94}"/>
          </ac:spMkLst>
        </pc:spChg>
        <pc:picChg chg="add del mod">
          <ac:chgData name="Peter Haagsma" userId="213da77a-9cc5-49f7-ad6b-7779b1276fe8" providerId="ADAL" clId="{A3670CE5-E2E3-4C84-88B9-7925DE6635B4}" dt="2020-01-05T10:36:52.862" v="576" actId="478"/>
          <ac:picMkLst>
            <pc:docMk/>
            <pc:sldMk cId="1608850675" sldId="262"/>
            <ac:picMk id="4" creationId="{ABB58732-188E-4463-BC33-1A78B22B57C6}"/>
          </ac:picMkLst>
        </pc:picChg>
        <pc:picChg chg="add mod">
          <ac:chgData name="Peter Haagsma" userId="213da77a-9cc5-49f7-ad6b-7779b1276fe8" providerId="ADAL" clId="{A3670CE5-E2E3-4C84-88B9-7925DE6635B4}" dt="2020-01-05T10:37:10.875" v="578" actId="26606"/>
          <ac:picMkLst>
            <pc:docMk/>
            <pc:sldMk cId="1608850675" sldId="262"/>
            <ac:picMk id="5" creationId="{F5D30D42-B421-4354-84B8-C299A38E848B}"/>
          </ac:picMkLst>
        </pc:picChg>
        <pc:cxnChg chg="add">
          <ac:chgData name="Peter Haagsma" userId="213da77a-9cc5-49f7-ad6b-7779b1276fe8" providerId="ADAL" clId="{A3670CE5-E2E3-4C84-88B9-7925DE6635B4}" dt="2020-01-05T10:37:10.875" v="578" actId="26606"/>
          <ac:cxnSpMkLst>
            <pc:docMk/>
            <pc:sldMk cId="1608850675" sldId="262"/>
            <ac:cxnSpMk id="20" creationId="{CE272F12-AF86-441A-BC1B-C014BBBF85B5}"/>
          </ac:cxnSpMkLst>
        </pc:cxnChg>
      </pc:sldChg>
      <pc:sldChg chg="modSp add">
        <pc:chgData name="Peter Haagsma" userId="213da77a-9cc5-49f7-ad6b-7779b1276fe8" providerId="ADAL" clId="{A3670CE5-E2E3-4C84-88B9-7925DE6635B4}" dt="2020-01-05T10:58:01.660" v="594"/>
        <pc:sldMkLst>
          <pc:docMk/>
          <pc:sldMk cId="640882983" sldId="263"/>
        </pc:sldMkLst>
        <pc:spChg chg="mod">
          <ac:chgData name="Peter Haagsma" userId="213da77a-9cc5-49f7-ad6b-7779b1276fe8" providerId="ADAL" clId="{A3670CE5-E2E3-4C84-88B9-7925DE6635B4}" dt="2020-01-05T10:58:01.660" v="594"/>
          <ac:spMkLst>
            <pc:docMk/>
            <pc:sldMk cId="640882983" sldId="263"/>
            <ac:spMk id="3" creationId="{888C6720-61F2-4F4A-ABC2-4975BC2E6BB9}"/>
          </ac:spMkLst>
        </pc:spChg>
      </pc:sldChg>
      <pc:sldChg chg="addSp delSp modSp add">
        <pc:chgData name="Peter Haagsma" userId="213da77a-9cc5-49f7-ad6b-7779b1276fe8" providerId="ADAL" clId="{A3670CE5-E2E3-4C84-88B9-7925DE6635B4}" dt="2020-01-05T12:53:01.697" v="621" actId="1076"/>
        <pc:sldMkLst>
          <pc:docMk/>
          <pc:sldMk cId="3904636191" sldId="264"/>
        </pc:sldMkLst>
        <pc:spChg chg="del">
          <ac:chgData name="Peter Haagsma" userId="213da77a-9cc5-49f7-ad6b-7779b1276fe8" providerId="ADAL" clId="{A3670CE5-E2E3-4C84-88B9-7925DE6635B4}" dt="2020-01-05T10:54:18.091" v="588"/>
          <ac:spMkLst>
            <pc:docMk/>
            <pc:sldMk cId="3904636191" sldId="264"/>
            <ac:spMk id="3" creationId="{9A1E2E65-3C9D-49AD-B026-8D969EEF4BD2}"/>
          </ac:spMkLst>
        </pc:spChg>
        <pc:picChg chg="add mod">
          <ac:chgData name="Peter Haagsma" userId="213da77a-9cc5-49f7-ad6b-7779b1276fe8" providerId="ADAL" clId="{A3670CE5-E2E3-4C84-88B9-7925DE6635B4}" dt="2020-01-05T12:53:01.697" v="621" actId="1076"/>
          <ac:picMkLst>
            <pc:docMk/>
            <pc:sldMk cId="3904636191" sldId="264"/>
            <ac:picMk id="4" creationId="{0ECEA7F7-67F8-47C8-B586-16F133287F8F}"/>
          </ac:picMkLst>
        </pc:picChg>
      </pc:sldChg>
      <pc:sldChg chg="modSp add">
        <pc:chgData name="Peter Haagsma" userId="213da77a-9cc5-49f7-ad6b-7779b1276fe8" providerId="ADAL" clId="{A3670CE5-E2E3-4C84-88B9-7925DE6635B4}" dt="2020-01-05T12:52:39.700" v="620"/>
        <pc:sldMkLst>
          <pc:docMk/>
          <pc:sldMk cId="2027307825" sldId="265"/>
        </pc:sldMkLst>
        <pc:spChg chg="mod">
          <ac:chgData name="Peter Haagsma" userId="213da77a-9cc5-49f7-ad6b-7779b1276fe8" providerId="ADAL" clId="{A3670CE5-E2E3-4C84-88B9-7925DE6635B4}" dt="2020-01-05T12:52:39.700" v="620"/>
          <ac:spMkLst>
            <pc:docMk/>
            <pc:sldMk cId="2027307825" sldId="265"/>
            <ac:spMk id="3" creationId="{1438F849-72BF-446F-A7F9-0498AD90F3B7}"/>
          </ac:spMkLst>
        </pc:spChg>
      </pc:sldChg>
      <pc:sldChg chg="addSp delSp modSp add">
        <pc:chgData name="Peter Haagsma" userId="213da77a-9cc5-49f7-ad6b-7779b1276fe8" providerId="ADAL" clId="{A3670CE5-E2E3-4C84-88B9-7925DE6635B4}" dt="2020-01-05T12:56:21.456" v="637" actId="20577"/>
        <pc:sldMkLst>
          <pc:docMk/>
          <pc:sldMk cId="4201100179" sldId="266"/>
        </pc:sldMkLst>
        <pc:spChg chg="mod">
          <ac:chgData name="Peter Haagsma" userId="213da77a-9cc5-49f7-ad6b-7779b1276fe8" providerId="ADAL" clId="{A3670CE5-E2E3-4C84-88B9-7925DE6635B4}" dt="2020-01-05T12:55:39.293" v="630" actId="2711"/>
          <ac:spMkLst>
            <pc:docMk/>
            <pc:sldMk cId="4201100179" sldId="266"/>
            <ac:spMk id="2" creationId="{583067BB-B458-4B60-9B8C-1FE7FC412463}"/>
          </ac:spMkLst>
        </pc:spChg>
        <pc:spChg chg="del">
          <ac:chgData name="Peter Haagsma" userId="213da77a-9cc5-49f7-ad6b-7779b1276fe8" providerId="ADAL" clId="{A3670CE5-E2E3-4C84-88B9-7925DE6635B4}" dt="2020-01-05T12:54:26.807" v="623" actId="478"/>
          <ac:spMkLst>
            <pc:docMk/>
            <pc:sldMk cId="4201100179" sldId="266"/>
            <ac:spMk id="3" creationId="{CD23A4C3-CE8D-4AA4-9634-3BE30E1BDD13}"/>
          </ac:spMkLst>
        </pc:spChg>
        <pc:spChg chg="add del">
          <ac:chgData name="Peter Haagsma" userId="213da77a-9cc5-49f7-ad6b-7779b1276fe8" providerId="ADAL" clId="{A3670CE5-E2E3-4C84-88B9-7925DE6635B4}" dt="2020-01-05T12:54:26.807" v="623" actId="478"/>
          <ac:spMkLst>
            <pc:docMk/>
            <pc:sldMk cId="4201100179" sldId="266"/>
            <ac:spMk id="4" creationId="{C9C2B7EE-F9B8-413A-9CEC-B22DC2DAEAFB}"/>
          </ac:spMkLst>
        </pc:spChg>
        <pc:spChg chg="add mod">
          <ac:chgData name="Peter Haagsma" userId="213da77a-9cc5-49f7-ad6b-7779b1276fe8" providerId="ADAL" clId="{A3670CE5-E2E3-4C84-88B9-7925DE6635B4}" dt="2020-01-05T12:56:21.456" v="637" actId="20577"/>
          <ac:spMkLst>
            <pc:docMk/>
            <pc:sldMk cId="4201100179" sldId="266"/>
            <ac:spMk id="5" creationId="{5CD90AAE-ED70-4814-8FE1-53637D10E265}"/>
          </ac:spMkLst>
        </pc:spChg>
        <pc:picChg chg="add del">
          <ac:chgData name="Peter Haagsma" userId="213da77a-9cc5-49f7-ad6b-7779b1276fe8" providerId="ADAL" clId="{A3670CE5-E2E3-4C84-88B9-7925DE6635B4}" dt="2020-01-05T12:54:26.807" v="623" actId="478"/>
          <ac:picMkLst>
            <pc:docMk/>
            <pc:sldMk cId="4201100179" sldId="266"/>
            <ac:picMk id="1026" creationId="{D4C32A81-45C9-468C-A72F-45A889C2341E}"/>
          </ac:picMkLst>
        </pc:picChg>
      </pc:sldChg>
      <pc:sldChg chg="addSp modSp add mod setBg">
        <pc:chgData name="Peter Haagsma" userId="213da77a-9cc5-49f7-ad6b-7779b1276fe8" providerId="ADAL" clId="{A3670CE5-E2E3-4C84-88B9-7925DE6635B4}" dt="2020-01-05T12:58:13.139" v="646" actId="26606"/>
        <pc:sldMkLst>
          <pc:docMk/>
          <pc:sldMk cId="967601169" sldId="267"/>
        </pc:sldMkLst>
        <pc:spChg chg="mod">
          <ac:chgData name="Peter Haagsma" userId="213da77a-9cc5-49f7-ad6b-7779b1276fe8" providerId="ADAL" clId="{A3670CE5-E2E3-4C84-88B9-7925DE6635B4}" dt="2020-01-05T12:58:13.139" v="646" actId="26606"/>
          <ac:spMkLst>
            <pc:docMk/>
            <pc:sldMk cId="967601169" sldId="267"/>
            <ac:spMk id="2" creationId="{A824790E-9A8C-49B6-8180-D2B125A96F6D}"/>
          </ac:spMkLst>
        </pc:spChg>
        <pc:spChg chg="mod ord">
          <ac:chgData name="Peter Haagsma" userId="213da77a-9cc5-49f7-ad6b-7779b1276fe8" providerId="ADAL" clId="{A3670CE5-E2E3-4C84-88B9-7925DE6635B4}" dt="2020-01-05T12:58:13.139" v="646" actId="26606"/>
          <ac:spMkLst>
            <pc:docMk/>
            <pc:sldMk cId="967601169" sldId="267"/>
            <ac:spMk id="3" creationId="{42F3D9BB-38FA-47CD-95A8-49C976BADCAF}"/>
          </ac:spMkLst>
        </pc:spChg>
        <pc:picChg chg="add mod">
          <ac:chgData name="Peter Haagsma" userId="213da77a-9cc5-49f7-ad6b-7779b1276fe8" providerId="ADAL" clId="{A3670CE5-E2E3-4C84-88B9-7925DE6635B4}" dt="2020-01-05T12:58:13.139" v="646" actId="26606"/>
          <ac:picMkLst>
            <pc:docMk/>
            <pc:sldMk cId="967601169" sldId="267"/>
            <ac:picMk id="4" creationId="{B4489ADC-3B2A-4F5F-B7A0-DE88C496EB3D}"/>
          </ac:picMkLst>
        </pc:picChg>
        <pc:cxnChg chg="add">
          <ac:chgData name="Peter Haagsma" userId="213da77a-9cc5-49f7-ad6b-7779b1276fe8" providerId="ADAL" clId="{A3670CE5-E2E3-4C84-88B9-7925DE6635B4}" dt="2020-01-05T12:58:13.139" v="646" actId="26606"/>
          <ac:cxnSpMkLst>
            <pc:docMk/>
            <pc:sldMk cId="967601169" sldId="267"/>
            <ac:cxnSpMk id="9" creationId="{39B7FDC9-F0CE-43A7-9F2A-83DD09DC3453}"/>
          </ac:cxnSpMkLst>
        </pc:cxnChg>
      </pc:sldChg>
      <pc:sldChg chg="addSp modSp add mod setBg">
        <pc:chgData name="Peter Haagsma" userId="213da77a-9cc5-49f7-ad6b-7779b1276fe8" providerId="ADAL" clId="{A3670CE5-E2E3-4C84-88B9-7925DE6635B4}" dt="2020-01-05T13:00:14.939" v="663" actId="26606"/>
        <pc:sldMkLst>
          <pc:docMk/>
          <pc:sldMk cId="133790502" sldId="268"/>
        </pc:sldMkLst>
        <pc:spChg chg="mod">
          <ac:chgData name="Peter Haagsma" userId="213da77a-9cc5-49f7-ad6b-7779b1276fe8" providerId="ADAL" clId="{A3670CE5-E2E3-4C84-88B9-7925DE6635B4}" dt="2020-01-05T13:00:14.939" v="663" actId="26606"/>
          <ac:spMkLst>
            <pc:docMk/>
            <pc:sldMk cId="133790502" sldId="268"/>
            <ac:spMk id="2" creationId="{AAE486C8-A662-4D16-AFF9-063AA1B125E8}"/>
          </ac:spMkLst>
        </pc:spChg>
        <pc:spChg chg="mod ord">
          <ac:chgData name="Peter Haagsma" userId="213da77a-9cc5-49f7-ad6b-7779b1276fe8" providerId="ADAL" clId="{A3670CE5-E2E3-4C84-88B9-7925DE6635B4}" dt="2020-01-05T13:00:14.939" v="663" actId="26606"/>
          <ac:spMkLst>
            <pc:docMk/>
            <pc:sldMk cId="133790502" sldId="268"/>
            <ac:spMk id="3" creationId="{1AF79D60-F746-4765-A7A2-4C216D84FCAA}"/>
          </ac:spMkLst>
        </pc:spChg>
        <pc:picChg chg="add mod">
          <ac:chgData name="Peter Haagsma" userId="213da77a-9cc5-49f7-ad6b-7779b1276fe8" providerId="ADAL" clId="{A3670CE5-E2E3-4C84-88B9-7925DE6635B4}" dt="2020-01-05T13:00:14.939" v="663" actId="26606"/>
          <ac:picMkLst>
            <pc:docMk/>
            <pc:sldMk cId="133790502" sldId="268"/>
            <ac:picMk id="4" creationId="{CEDB1DB4-4A01-4360-9C59-FCE06E3F7B28}"/>
          </ac:picMkLst>
        </pc:picChg>
        <pc:cxnChg chg="add">
          <ac:chgData name="Peter Haagsma" userId="213da77a-9cc5-49f7-ad6b-7779b1276fe8" providerId="ADAL" clId="{A3670CE5-E2E3-4C84-88B9-7925DE6635B4}" dt="2020-01-05T13:00:14.939" v="663" actId="26606"/>
          <ac:cxnSpMkLst>
            <pc:docMk/>
            <pc:sldMk cId="133790502" sldId="268"/>
            <ac:cxnSpMk id="9" creationId="{39B7FDC9-F0CE-43A7-9F2A-83DD09DC3453}"/>
          </ac:cxnSpMkLst>
        </pc:cxnChg>
      </pc:sldChg>
      <pc:sldChg chg="modSp add">
        <pc:chgData name="Peter Haagsma" userId="213da77a-9cc5-49f7-ad6b-7779b1276fe8" providerId="ADAL" clId="{A3670CE5-E2E3-4C84-88B9-7925DE6635B4}" dt="2020-01-05T13:07:03.956" v="843" actId="20577"/>
        <pc:sldMkLst>
          <pc:docMk/>
          <pc:sldMk cId="3860304978" sldId="269"/>
        </pc:sldMkLst>
        <pc:spChg chg="mod">
          <ac:chgData name="Peter Haagsma" userId="213da77a-9cc5-49f7-ad6b-7779b1276fe8" providerId="ADAL" clId="{A3670CE5-E2E3-4C84-88B9-7925DE6635B4}" dt="2020-01-05T13:07:03.956" v="843" actId="20577"/>
          <ac:spMkLst>
            <pc:docMk/>
            <pc:sldMk cId="3860304978" sldId="269"/>
            <ac:spMk id="3" creationId="{EC1B0372-A331-4807-A9A3-BFBFA2A923D2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E98F4D-F2D7-4874-AEC6-AB1D8ECB612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DEF30BDC-E554-4200-B2CF-1D42926ED005}">
      <dgm:prSet/>
      <dgm:spPr/>
      <dgm:t>
        <a:bodyPr/>
        <a:lstStyle/>
        <a:p>
          <a:r>
            <a:rPr lang="nl-NL"/>
            <a:t>Achtergronden</a:t>
          </a:r>
          <a:endParaRPr lang="en-US"/>
        </a:p>
      </dgm:t>
    </dgm:pt>
    <dgm:pt modelId="{AF80E0D3-CA96-4688-ABFE-4E325BF2A70A}" type="parTrans" cxnId="{4F6C34E6-3B0A-45C6-BC02-466083244159}">
      <dgm:prSet/>
      <dgm:spPr/>
      <dgm:t>
        <a:bodyPr/>
        <a:lstStyle/>
        <a:p>
          <a:endParaRPr lang="en-US"/>
        </a:p>
      </dgm:t>
    </dgm:pt>
    <dgm:pt modelId="{2EEA4418-4F3E-4201-A38C-C4B45EF0032C}" type="sibTrans" cxnId="{4F6C34E6-3B0A-45C6-BC02-466083244159}">
      <dgm:prSet/>
      <dgm:spPr/>
      <dgm:t>
        <a:bodyPr/>
        <a:lstStyle/>
        <a:p>
          <a:endParaRPr lang="en-US"/>
        </a:p>
      </dgm:t>
    </dgm:pt>
    <dgm:pt modelId="{BAABBDC3-57DC-4EA3-9D03-B7A5F3279456}">
      <dgm:prSet/>
      <dgm:spPr/>
      <dgm:t>
        <a:bodyPr/>
        <a:lstStyle/>
        <a:p>
          <a:r>
            <a:rPr lang="en-US" dirty="0"/>
            <a:t>Oriëntatie en beeldvorming</a:t>
          </a:r>
        </a:p>
      </dgm:t>
    </dgm:pt>
    <dgm:pt modelId="{F29CC120-ECEA-491F-BE6F-335A9D43358B}" type="parTrans" cxnId="{09DF403A-1503-4849-9C25-A7B022C1B3E8}">
      <dgm:prSet/>
      <dgm:spPr/>
      <dgm:t>
        <a:bodyPr/>
        <a:lstStyle/>
        <a:p>
          <a:endParaRPr lang="en-US"/>
        </a:p>
      </dgm:t>
    </dgm:pt>
    <dgm:pt modelId="{91DD9F91-3A51-47A9-8DC3-A2524002C7B8}" type="sibTrans" cxnId="{09DF403A-1503-4849-9C25-A7B022C1B3E8}">
      <dgm:prSet/>
      <dgm:spPr/>
      <dgm:t>
        <a:bodyPr/>
        <a:lstStyle/>
        <a:p>
          <a:endParaRPr lang="en-US"/>
        </a:p>
      </dgm:t>
    </dgm:pt>
    <dgm:pt modelId="{F8337CB9-2BB9-45E4-B108-3D52BA4FF9B4}">
      <dgm:prSet/>
      <dgm:spPr/>
      <dgm:t>
        <a:bodyPr/>
        <a:lstStyle/>
        <a:p>
          <a:r>
            <a:rPr lang="nl-NL" dirty="0"/>
            <a:t>Kwaliteitszorg in de praktijk</a:t>
          </a:r>
          <a:endParaRPr lang="en-US" dirty="0"/>
        </a:p>
      </dgm:t>
    </dgm:pt>
    <dgm:pt modelId="{4F3F410B-2B27-4E29-8179-083F177E1D07}" type="parTrans" cxnId="{397CC6F8-D41A-4C38-8625-04C9D8AC0B63}">
      <dgm:prSet/>
      <dgm:spPr/>
      <dgm:t>
        <a:bodyPr/>
        <a:lstStyle/>
        <a:p>
          <a:endParaRPr lang="en-US"/>
        </a:p>
      </dgm:t>
    </dgm:pt>
    <dgm:pt modelId="{8020A846-5586-4807-8EE1-A5B686EF3638}" type="sibTrans" cxnId="{397CC6F8-D41A-4C38-8625-04C9D8AC0B63}">
      <dgm:prSet/>
      <dgm:spPr/>
      <dgm:t>
        <a:bodyPr/>
        <a:lstStyle/>
        <a:p>
          <a:endParaRPr lang="en-US"/>
        </a:p>
      </dgm:t>
    </dgm:pt>
    <dgm:pt modelId="{0AE4CE06-E163-4BB8-9C14-0BEA25A32F2F}">
      <dgm:prSet/>
      <dgm:spPr/>
      <dgm:t>
        <a:bodyPr/>
        <a:lstStyle/>
        <a:p>
          <a:r>
            <a:rPr lang="nl-NL"/>
            <a:t>Examen</a:t>
          </a:r>
          <a:endParaRPr lang="en-US"/>
        </a:p>
      </dgm:t>
    </dgm:pt>
    <dgm:pt modelId="{84AAF092-53BA-432C-92EE-B6D310E59BE6}" type="parTrans" cxnId="{C301FC5F-BF7A-46C0-B07F-930785B020F5}">
      <dgm:prSet/>
      <dgm:spPr/>
      <dgm:t>
        <a:bodyPr/>
        <a:lstStyle/>
        <a:p>
          <a:endParaRPr lang="en-US"/>
        </a:p>
      </dgm:t>
    </dgm:pt>
    <dgm:pt modelId="{B8FD8540-53A5-483C-93CB-6C940296060D}" type="sibTrans" cxnId="{C301FC5F-BF7A-46C0-B07F-930785B020F5}">
      <dgm:prSet/>
      <dgm:spPr/>
      <dgm:t>
        <a:bodyPr/>
        <a:lstStyle/>
        <a:p>
          <a:endParaRPr lang="en-US"/>
        </a:p>
      </dgm:t>
    </dgm:pt>
    <dgm:pt modelId="{54524009-6FE4-4D38-9EA0-5D1E4FD09089}" type="pres">
      <dgm:prSet presAssocID="{7CE98F4D-F2D7-4874-AEC6-AB1D8ECB6128}" presName="root" presStyleCnt="0">
        <dgm:presLayoutVars>
          <dgm:dir/>
          <dgm:resizeHandles val="exact"/>
        </dgm:presLayoutVars>
      </dgm:prSet>
      <dgm:spPr/>
    </dgm:pt>
    <dgm:pt modelId="{D9E2621D-3896-4CE4-BCF7-B75236CFF43F}" type="pres">
      <dgm:prSet presAssocID="{DEF30BDC-E554-4200-B2CF-1D42926ED005}" presName="compNode" presStyleCnt="0"/>
      <dgm:spPr/>
    </dgm:pt>
    <dgm:pt modelId="{8FBBAACE-CEFB-4C2C-A499-54F620D14F27}" type="pres">
      <dgm:prSet presAssocID="{DEF30BDC-E554-4200-B2CF-1D42926ED005}" presName="bgRect" presStyleLbl="bgShp" presStyleIdx="0" presStyleCnt="4"/>
      <dgm:spPr/>
    </dgm:pt>
    <dgm:pt modelId="{D06CDAE1-3AE3-4D0A-A159-A3C211D7859E}" type="pres">
      <dgm:prSet presAssocID="{DEF30BDC-E554-4200-B2CF-1D42926ED00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lette"/>
        </a:ext>
      </dgm:extLst>
    </dgm:pt>
    <dgm:pt modelId="{3D19944F-72D4-4D22-86F8-70CC5CDB638D}" type="pres">
      <dgm:prSet presAssocID="{DEF30BDC-E554-4200-B2CF-1D42926ED005}" presName="spaceRect" presStyleCnt="0"/>
      <dgm:spPr/>
    </dgm:pt>
    <dgm:pt modelId="{B7CA2D19-7E02-4EFE-826E-A3C8CBA483C3}" type="pres">
      <dgm:prSet presAssocID="{DEF30BDC-E554-4200-B2CF-1D42926ED005}" presName="parTx" presStyleLbl="revTx" presStyleIdx="0" presStyleCnt="4">
        <dgm:presLayoutVars>
          <dgm:chMax val="0"/>
          <dgm:chPref val="0"/>
        </dgm:presLayoutVars>
      </dgm:prSet>
      <dgm:spPr/>
    </dgm:pt>
    <dgm:pt modelId="{07ADC916-4A15-4BEA-B87C-44122EFD18F6}" type="pres">
      <dgm:prSet presAssocID="{2EEA4418-4F3E-4201-A38C-C4B45EF0032C}" presName="sibTrans" presStyleCnt="0"/>
      <dgm:spPr/>
    </dgm:pt>
    <dgm:pt modelId="{7077A58B-D9B1-42EA-BD6B-90543F4350A0}" type="pres">
      <dgm:prSet presAssocID="{BAABBDC3-57DC-4EA3-9D03-B7A5F3279456}" presName="compNode" presStyleCnt="0"/>
      <dgm:spPr/>
    </dgm:pt>
    <dgm:pt modelId="{05620489-5757-4832-89B8-A843760E3730}" type="pres">
      <dgm:prSet presAssocID="{BAABBDC3-57DC-4EA3-9D03-B7A5F3279456}" presName="bgRect" presStyleLbl="bgShp" presStyleIdx="1" presStyleCnt="4"/>
      <dgm:spPr/>
    </dgm:pt>
    <dgm:pt modelId="{51FAB6EF-78E3-4224-8B68-A95B1000EDCE}" type="pres">
      <dgm:prSet presAssocID="{BAABBDC3-57DC-4EA3-9D03-B7A5F327945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nd Chime"/>
        </a:ext>
      </dgm:extLst>
    </dgm:pt>
    <dgm:pt modelId="{765368F0-E29E-4716-91FC-57FA5C2723E5}" type="pres">
      <dgm:prSet presAssocID="{BAABBDC3-57DC-4EA3-9D03-B7A5F3279456}" presName="spaceRect" presStyleCnt="0"/>
      <dgm:spPr/>
    </dgm:pt>
    <dgm:pt modelId="{9E85286F-2DC8-40E5-9477-EE1DB1120008}" type="pres">
      <dgm:prSet presAssocID="{BAABBDC3-57DC-4EA3-9D03-B7A5F3279456}" presName="parTx" presStyleLbl="revTx" presStyleIdx="1" presStyleCnt="4">
        <dgm:presLayoutVars>
          <dgm:chMax val="0"/>
          <dgm:chPref val="0"/>
        </dgm:presLayoutVars>
      </dgm:prSet>
      <dgm:spPr/>
    </dgm:pt>
    <dgm:pt modelId="{A4701D6D-B9CF-416F-ADCF-5499A11C9CAB}" type="pres">
      <dgm:prSet presAssocID="{91DD9F91-3A51-47A9-8DC3-A2524002C7B8}" presName="sibTrans" presStyleCnt="0"/>
      <dgm:spPr/>
    </dgm:pt>
    <dgm:pt modelId="{CD8D891F-28CD-49BD-9B16-D9D3C20EB148}" type="pres">
      <dgm:prSet presAssocID="{F8337CB9-2BB9-45E4-B108-3D52BA4FF9B4}" presName="compNode" presStyleCnt="0"/>
      <dgm:spPr/>
    </dgm:pt>
    <dgm:pt modelId="{A9BC5354-3EE0-4AFE-84F6-AF21030A04DE}" type="pres">
      <dgm:prSet presAssocID="{F8337CB9-2BB9-45E4-B108-3D52BA4FF9B4}" presName="bgRect" presStyleLbl="bgShp" presStyleIdx="2" presStyleCnt="4"/>
      <dgm:spPr/>
    </dgm:pt>
    <dgm:pt modelId="{3066EA25-0471-48C4-9821-FB53D4283813}" type="pres">
      <dgm:prSet presAssocID="{F8337CB9-2BB9-45E4-B108-3D52BA4FF9B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7707C0F1-0019-4524-916E-1C15E547E381}" type="pres">
      <dgm:prSet presAssocID="{F8337CB9-2BB9-45E4-B108-3D52BA4FF9B4}" presName="spaceRect" presStyleCnt="0"/>
      <dgm:spPr/>
    </dgm:pt>
    <dgm:pt modelId="{8E9CA99E-1664-4618-A1D0-04C9EC7F2E46}" type="pres">
      <dgm:prSet presAssocID="{F8337CB9-2BB9-45E4-B108-3D52BA4FF9B4}" presName="parTx" presStyleLbl="revTx" presStyleIdx="2" presStyleCnt="4">
        <dgm:presLayoutVars>
          <dgm:chMax val="0"/>
          <dgm:chPref val="0"/>
        </dgm:presLayoutVars>
      </dgm:prSet>
      <dgm:spPr/>
    </dgm:pt>
    <dgm:pt modelId="{972DCCB1-958F-4513-9775-132EC425F524}" type="pres">
      <dgm:prSet presAssocID="{8020A846-5586-4807-8EE1-A5B686EF3638}" presName="sibTrans" presStyleCnt="0"/>
      <dgm:spPr/>
    </dgm:pt>
    <dgm:pt modelId="{0CDA48CC-130A-4160-920A-6D4F85D2DA37}" type="pres">
      <dgm:prSet presAssocID="{0AE4CE06-E163-4BB8-9C14-0BEA25A32F2F}" presName="compNode" presStyleCnt="0"/>
      <dgm:spPr/>
    </dgm:pt>
    <dgm:pt modelId="{01499DDA-BEA3-489F-A910-47267A230313}" type="pres">
      <dgm:prSet presAssocID="{0AE4CE06-E163-4BB8-9C14-0BEA25A32F2F}" presName="bgRect" presStyleLbl="bgShp" presStyleIdx="3" presStyleCnt="4"/>
      <dgm:spPr/>
    </dgm:pt>
    <dgm:pt modelId="{696836B9-1584-4565-A1FF-C376CD743BD5}" type="pres">
      <dgm:prSet presAssocID="{0AE4CE06-E163-4BB8-9C14-0BEA25A32F2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BA32A5D1-D30B-41C0-B010-006523EFDCA5}" type="pres">
      <dgm:prSet presAssocID="{0AE4CE06-E163-4BB8-9C14-0BEA25A32F2F}" presName="spaceRect" presStyleCnt="0"/>
      <dgm:spPr/>
    </dgm:pt>
    <dgm:pt modelId="{8E57211C-35BA-4B69-8502-302B66EE59A5}" type="pres">
      <dgm:prSet presAssocID="{0AE4CE06-E163-4BB8-9C14-0BEA25A32F2F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AEEF0308-4075-4FF9-A14D-1C8341FD7E86}" type="presOf" srcId="{0AE4CE06-E163-4BB8-9C14-0BEA25A32F2F}" destId="{8E57211C-35BA-4B69-8502-302B66EE59A5}" srcOrd="0" destOrd="0" presId="urn:microsoft.com/office/officeart/2018/2/layout/IconVerticalSolidList"/>
    <dgm:cxn modelId="{09DF403A-1503-4849-9C25-A7B022C1B3E8}" srcId="{7CE98F4D-F2D7-4874-AEC6-AB1D8ECB6128}" destId="{BAABBDC3-57DC-4EA3-9D03-B7A5F3279456}" srcOrd="1" destOrd="0" parTransId="{F29CC120-ECEA-491F-BE6F-335A9D43358B}" sibTransId="{91DD9F91-3A51-47A9-8DC3-A2524002C7B8}"/>
    <dgm:cxn modelId="{3E97503A-2EE1-4E0F-8935-75F63F61BD89}" type="presOf" srcId="{F8337CB9-2BB9-45E4-B108-3D52BA4FF9B4}" destId="{8E9CA99E-1664-4618-A1D0-04C9EC7F2E46}" srcOrd="0" destOrd="0" presId="urn:microsoft.com/office/officeart/2018/2/layout/IconVerticalSolidList"/>
    <dgm:cxn modelId="{C301FC5F-BF7A-46C0-B07F-930785B020F5}" srcId="{7CE98F4D-F2D7-4874-AEC6-AB1D8ECB6128}" destId="{0AE4CE06-E163-4BB8-9C14-0BEA25A32F2F}" srcOrd="3" destOrd="0" parTransId="{84AAF092-53BA-432C-92EE-B6D310E59BE6}" sibTransId="{B8FD8540-53A5-483C-93CB-6C940296060D}"/>
    <dgm:cxn modelId="{DF53F2BA-DA26-4149-8DC8-B6ECF7FDC15D}" type="presOf" srcId="{BAABBDC3-57DC-4EA3-9D03-B7A5F3279456}" destId="{9E85286F-2DC8-40E5-9477-EE1DB1120008}" srcOrd="0" destOrd="0" presId="urn:microsoft.com/office/officeart/2018/2/layout/IconVerticalSolidList"/>
    <dgm:cxn modelId="{4F6C34E6-3B0A-45C6-BC02-466083244159}" srcId="{7CE98F4D-F2D7-4874-AEC6-AB1D8ECB6128}" destId="{DEF30BDC-E554-4200-B2CF-1D42926ED005}" srcOrd="0" destOrd="0" parTransId="{AF80E0D3-CA96-4688-ABFE-4E325BF2A70A}" sibTransId="{2EEA4418-4F3E-4201-A38C-C4B45EF0032C}"/>
    <dgm:cxn modelId="{E1FFF0F1-3E63-4282-99F3-402F5728041E}" type="presOf" srcId="{DEF30BDC-E554-4200-B2CF-1D42926ED005}" destId="{B7CA2D19-7E02-4EFE-826E-A3C8CBA483C3}" srcOrd="0" destOrd="0" presId="urn:microsoft.com/office/officeart/2018/2/layout/IconVerticalSolidList"/>
    <dgm:cxn modelId="{8C069EF6-9269-4A8F-A171-44D3B5A92EAC}" type="presOf" srcId="{7CE98F4D-F2D7-4874-AEC6-AB1D8ECB6128}" destId="{54524009-6FE4-4D38-9EA0-5D1E4FD09089}" srcOrd="0" destOrd="0" presId="urn:microsoft.com/office/officeart/2018/2/layout/IconVerticalSolidList"/>
    <dgm:cxn modelId="{397CC6F8-D41A-4C38-8625-04C9D8AC0B63}" srcId="{7CE98F4D-F2D7-4874-AEC6-AB1D8ECB6128}" destId="{F8337CB9-2BB9-45E4-B108-3D52BA4FF9B4}" srcOrd="2" destOrd="0" parTransId="{4F3F410B-2B27-4E29-8179-083F177E1D07}" sibTransId="{8020A846-5586-4807-8EE1-A5B686EF3638}"/>
    <dgm:cxn modelId="{EE91B921-F3B4-4886-98BF-DC5C0A179CD0}" type="presParOf" srcId="{54524009-6FE4-4D38-9EA0-5D1E4FD09089}" destId="{D9E2621D-3896-4CE4-BCF7-B75236CFF43F}" srcOrd="0" destOrd="0" presId="urn:microsoft.com/office/officeart/2018/2/layout/IconVerticalSolidList"/>
    <dgm:cxn modelId="{7FF739FE-6F76-43AB-BB7F-08AC27372B6B}" type="presParOf" srcId="{D9E2621D-3896-4CE4-BCF7-B75236CFF43F}" destId="{8FBBAACE-CEFB-4C2C-A499-54F620D14F27}" srcOrd="0" destOrd="0" presId="urn:microsoft.com/office/officeart/2018/2/layout/IconVerticalSolidList"/>
    <dgm:cxn modelId="{02015A41-5B17-4C99-B408-EF25DA098DE9}" type="presParOf" srcId="{D9E2621D-3896-4CE4-BCF7-B75236CFF43F}" destId="{D06CDAE1-3AE3-4D0A-A159-A3C211D7859E}" srcOrd="1" destOrd="0" presId="urn:microsoft.com/office/officeart/2018/2/layout/IconVerticalSolidList"/>
    <dgm:cxn modelId="{9BF0B6C1-3B17-4703-8F2B-22CF08141812}" type="presParOf" srcId="{D9E2621D-3896-4CE4-BCF7-B75236CFF43F}" destId="{3D19944F-72D4-4D22-86F8-70CC5CDB638D}" srcOrd="2" destOrd="0" presId="urn:microsoft.com/office/officeart/2018/2/layout/IconVerticalSolidList"/>
    <dgm:cxn modelId="{2D00AD27-C91A-4A3D-9E7E-9E04D3A37DEE}" type="presParOf" srcId="{D9E2621D-3896-4CE4-BCF7-B75236CFF43F}" destId="{B7CA2D19-7E02-4EFE-826E-A3C8CBA483C3}" srcOrd="3" destOrd="0" presId="urn:microsoft.com/office/officeart/2018/2/layout/IconVerticalSolidList"/>
    <dgm:cxn modelId="{EDDF0A2F-4767-4468-A1EC-D77779F9134B}" type="presParOf" srcId="{54524009-6FE4-4D38-9EA0-5D1E4FD09089}" destId="{07ADC916-4A15-4BEA-B87C-44122EFD18F6}" srcOrd="1" destOrd="0" presId="urn:microsoft.com/office/officeart/2018/2/layout/IconVerticalSolidList"/>
    <dgm:cxn modelId="{9FCF8969-276A-49A2-BDC3-B99AC0B876AE}" type="presParOf" srcId="{54524009-6FE4-4D38-9EA0-5D1E4FD09089}" destId="{7077A58B-D9B1-42EA-BD6B-90543F4350A0}" srcOrd="2" destOrd="0" presId="urn:microsoft.com/office/officeart/2018/2/layout/IconVerticalSolidList"/>
    <dgm:cxn modelId="{30859B4E-94A7-4C08-A968-8F59C5A8B7A7}" type="presParOf" srcId="{7077A58B-D9B1-42EA-BD6B-90543F4350A0}" destId="{05620489-5757-4832-89B8-A843760E3730}" srcOrd="0" destOrd="0" presId="urn:microsoft.com/office/officeart/2018/2/layout/IconVerticalSolidList"/>
    <dgm:cxn modelId="{FF02F8E8-9EF1-4984-8990-0501CB82F3E9}" type="presParOf" srcId="{7077A58B-D9B1-42EA-BD6B-90543F4350A0}" destId="{51FAB6EF-78E3-4224-8B68-A95B1000EDCE}" srcOrd="1" destOrd="0" presId="urn:microsoft.com/office/officeart/2018/2/layout/IconVerticalSolidList"/>
    <dgm:cxn modelId="{349C7108-A63C-4C3F-8095-971A891DBF05}" type="presParOf" srcId="{7077A58B-D9B1-42EA-BD6B-90543F4350A0}" destId="{765368F0-E29E-4716-91FC-57FA5C2723E5}" srcOrd="2" destOrd="0" presId="urn:microsoft.com/office/officeart/2018/2/layout/IconVerticalSolidList"/>
    <dgm:cxn modelId="{25D61BBF-BBA1-4D28-9F39-E0326079B1A8}" type="presParOf" srcId="{7077A58B-D9B1-42EA-BD6B-90543F4350A0}" destId="{9E85286F-2DC8-40E5-9477-EE1DB1120008}" srcOrd="3" destOrd="0" presId="urn:microsoft.com/office/officeart/2018/2/layout/IconVerticalSolidList"/>
    <dgm:cxn modelId="{AE4195BB-DD0C-4E8F-8F9E-797BA75CB720}" type="presParOf" srcId="{54524009-6FE4-4D38-9EA0-5D1E4FD09089}" destId="{A4701D6D-B9CF-416F-ADCF-5499A11C9CAB}" srcOrd="3" destOrd="0" presId="urn:microsoft.com/office/officeart/2018/2/layout/IconVerticalSolidList"/>
    <dgm:cxn modelId="{13D7A3EA-B253-4DDD-9EEF-FA092587E020}" type="presParOf" srcId="{54524009-6FE4-4D38-9EA0-5D1E4FD09089}" destId="{CD8D891F-28CD-49BD-9B16-D9D3C20EB148}" srcOrd="4" destOrd="0" presId="urn:microsoft.com/office/officeart/2018/2/layout/IconVerticalSolidList"/>
    <dgm:cxn modelId="{679FB0CE-323A-4C69-82DB-3C093DC33E26}" type="presParOf" srcId="{CD8D891F-28CD-49BD-9B16-D9D3C20EB148}" destId="{A9BC5354-3EE0-4AFE-84F6-AF21030A04DE}" srcOrd="0" destOrd="0" presId="urn:microsoft.com/office/officeart/2018/2/layout/IconVerticalSolidList"/>
    <dgm:cxn modelId="{B97B0105-B5DC-4E33-B9B3-409D84FECAD3}" type="presParOf" srcId="{CD8D891F-28CD-49BD-9B16-D9D3C20EB148}" destId="{3066EA25-0471-48C4-9821-FB53D4283813}" srcOrd="1" destOrd="0" presId="urn:microsoft.com/office/officeart/2018/2/layout/IconVerticalSolidList"/>
    <dgm:cxn modelId="{67B37C46-5528-486E-BF80-2B23A5C1C6F7}" type="presParOf" srcId="{CD8D891F-28CD-49BD-9B16-D9D3C20EB148}" destId="{7707C0F1-0019-4524-916E-1C15E547E381}" srcOrd="2" destOrd="0" presId="urn:microsoft.com/office/officeart/2018/2/layout/IconVerticalSolidList"/>
    <dgm:cxn modelId="{BE69953D-5674-4534-9086-89668AD396B1}" type="presParOf" srcId="{CD8D891F-28CD-49BD-9B16-D9D3C20EB148}" destId="{8E9CA99E-1664-4618-A1D0-04C9EC7F2E46}" srcOrd="3" destOrd="0" presId="urn:microsoft.com/office/officeart/2018/2/layout/IconVerticalSolidList"/>
    <dgm:cxn modelId="{86648B0D-EA5F-4D05-83B2-7F514C0CD48D}" type="presParOf" srcId="{54524009-6FE4-4D38-9EA0-5D1E4FD09089}" destId="{972DCCB1-958F-4513-9775-132EC425F524}" srcOrd="5" destOrd="0" presId="urn:microsoft.com/office/officeart/2018/2/layout/IconVerticalSolidList"/>
    <dgm:cxn modelId="{ADFBFA24-AA4F-45F1-BBF1-80F00B7C69C7}" type="presParOf" srcId="{54524009-6FE4-4D38-9EA0-5D1E4FD09089}" destId="{0CDA48CC-130A-4160-920A-6D4F85D2DA37}" srcOrd="6" destOrd="0" presId="urn:microsoft.com/office/officeart/2018/2/layout/IconVerticalSolidList"/>
    <dgm:cxn modelId="{BDAED35A-2307-4631-9075-2DE3B26844AB}" type="presParOf" srcId="{0CDA48CC-130A-4160-920A-6D4F85D2DA37}" destId="{01499DDA-BEA3-489F-A910-47267A230313}" srcOrd="0" destOrd="0" presId="urn:microsoft.com/office/officeart/2018/2/layout/IconVerticalSolidList"/>
    <dgm:cxn modelId="{6FDC0CBF-88DB-4EF1-B4E2-31EB78237AD4}" type="presParOf" srcId="{0CDA48CC-130A-4160-920A-6D4F85D2DA37}" destId="{696836B9-1584-4565-A1FF-C376CD743BD5}" srcOrd="1" destOrd="0" presId="urn:microsoft.com/office/officeart/2018/2/layout/IconVerticalSolidList"/>
    <dgm:cxn modelId="{46A28A7D-12C7-493D-82CC-83EEF275D047}" type="presParOf" srcId="{0CDA48CC-130A-4160-920A-6D4F85D2DA37}" destId="{BA32A5D1-D30B-41C0-B010-006523EFDCA5}" srcOrd="2" destOrd="0" presId="urn:microsoft.com/office/officeart/2018/2/layout/IconVerticalSolidList"/>
    <dgm:cxn modelId="{15DFB3A4-883B-44D9-AF9B-C64ED7DA5036}" type="presParOf" srcId="{0CDA48CC-130A-4160-920A-6D4F85D2DA37}" destId="{8E57211C-35BA-4B69-8502-302B66EE59A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BBAACE-CEFB-4C2C-A499-54F620D14F27}">
      <dsp:nvSpPr>
        <dsp:cNvPr id="0" name=""/>
        <dsp:cNvSpPr/>
      </dsp:nvSpPr>
      <dsp:spPr>
        <a:xfrm>
          <a:off x="0" y="2442"/>
          <a:ext cx="6513603" cy="123800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6CDAE1-3AE3-4D0A-A159-A3C211D7859E}">
      <dsp:nvSpPr>
        <dsp:cNvPr id="0" name=""/>
        <dsp:cNvSpPr/>
      </dsp:nvSpPr>
      <dsp:spPr>
        <a:xfrm>
          <a:off x="374497" y="280994"/>
          <a:ext cx="680904" cy="6809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CA2D19-7E02-4EFE-826E-A3C8CBA483C3}">
      <dsp:nvSpPr>
        <dsp:cNvPr id="0" name=""/>
        <dsp:cNvSpPr/>
      </dsp:nvSpPr>
      <dsp:spPr>
        <a:xfrm>
          <a:off x="1429899" y="2442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/>
            <a:t>Achtergronden</a:t>
          </a:r>
          <a:endParaRPr lang="en-US" sz="2200" kern="1200"/>
        </a:p>
      </dsp:txBody>
      <dsp:txXfrm>
        <a:off x="1429899" y="2442"/>
        <a:ext cx="5083704" cy="1238008"/>
      </dsp:txXfrm>
    </dsp:sp>
    <dsp:sp modelId="{05620489-5757-4832-89B8-A843760E3730}">
      <dsp:nvSpPr>
        <dsp:cNvPr id="0" name=""/>
        <dsp:cNvSpPr/>
      </dsp:nvSpPr>
      <dsp:spPr>
        <a:xfrm>
          <a:off x="0" y="1549953"/>
          <a:ext cx="6513603" cy="123800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FAB6EF-78E3-4224-8B68-A95B1000EDCE}">
      <dsp:nvSpPr>
        <dsp:cNvPr id="0" name=""/>
        <dsp:cNvSpPr/>
      </dsp:nvSpPr>
      <dsp:spPr>
        <a:xfrm>
          <a:off x="374497" y="1828505"/>
          <a:ext cx="680904" cy="6809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85286F-2DC8-40E5-9477-EE1DB1120008}">
      <dsp:nvSpPr>
        <dsp:cNvPr id="0" name=""/>
        <dsp:cNvSpPr/>
      </dsp:nvSpPr>
      <dsp:spPr>
        <a:xfrm>
          <a:off x="1429899" y="1549953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Oriëntatie en beeldvorming</a:t>
          </a:r>
        </a:p>
      </dsp:txBody>
      <dsp:txXfrm>
        <a:off x="1429899" y="1549953"/>
        <a:ext cx="5083704" cy="1238008"/>
      </dsp:txXfrm>
    </dsp:sp>
    <dsp:sp modelId="{A9BC5354-3EE0-4AFE-84F6-AF21030A04DE}">
      <dsp:nvSpPr>
        <dsp:cNvPr id="0" name=""/>
        <dsp:cNvSpPr/>
      </dsp:nvSpPr>
      <dsp:spPr>
        <a:xfrm>
          <a:off x="0" y="3097464"/>
          <a:ext cx="6513603" cy="123800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66EA25-0471-48C4-9821-FB53D4283813}">
      <dsp:nvSpPr>
        <dsp:cNvPr id="0" name=""/>
        <dsp:cNvSpPr/>
      </dsp:nvSpPr>
      <dsp:spPr>
        <a:xfrm>
          <a:off x="374497" y="3376015"/>
          <a:ext cx="680904" cy="6809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9CA99E-1664-4618-A1D0-04C9EC7F2E46}">
      <dsp:nvSpPr>
        <dsp:cNvPr id="0" name=""/>
        <dsp:cNvSpPr/>
      </dsp:nvSpPr>
      <dsp:spPr>
        <a:xfrm>
          <a:off x="1429899" y="3097464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 dirty="0"/>
            <a:t>Kwaliteitszorg in de praktijk</a:t>
          </a:r>
          <a:endParaRPr lang="en-US" sz="2200" kern="1200" dirty="0"/>
        </a:p>
      </dsp:txBody>
      <dsp:txXfrm>
        <a:off x="1429899" y="3097464"/>
        <a:ext cx="5083704" cy="1238008"/>
      </dsp:txXfrm>
    </dsp:sp>
    <dsp:sp modelId="{01499DDA-BEA3-489F-A910-47267A230313}">
      <dsp:nvSpPr>
        <dsp:cNvPr id="0" name=""/>
        <dsp:cNvSpPr/>
      </dsp:nvSpPr>
      <dsp:spPr>
        <a:xfrm>
          <a:off x="0" y="4644974"/>
          <a:ext cx="6513603" cy="123800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6836B9-1584-4565-A1FF-C376CD743BD5}">
      <dsp:nvSpPr>
        <dsp:cNvPr id="0" name=""/>
        <dsp:cNvSpPr/>
      </dsp:nvSpPr>
      <dsp:spPr>
        <a:xfrm>
          <a:off x="374497" y="4923526"/>
          <a:ext cx="680904" cy="68090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57211C-35BA-4B69-8502-302B66EE59A5}">
      <dsp:nvSpPr>
        <dsp:cNvPr id="0" name=""/>
        <dsp:cNvSpPr/>
      </dsp:nvSpPr>
      <dsp:spPr>
        <a:xfrm>
          <a:off x="1429899" y="4644974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/>
            <a:t>Examen</a:t>
          </a:r>
          <a:endParaRPr lang="en-US" sz="2200" kern="1200"/>
        </a:p>
      </dsp:txBody>
      <dsp:txXfrm>
        <a:off x="1429899" y="4644974"/>
        <a:ext cx="5083704" cy="12380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400D7D-865E-4ADB-AD61-4B6E6583B7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4A8F4D0-0DA4-4904-8F33-350BED4141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5753AF9-195C-4740-B88B-19CC92D8C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3ECD-E4BB-484D-B81B-69F619727927}" type="datetimeFigureOut">
              <a:rPr lang="nl-NL" smtClean="0"/>
              <a:t>5-1-2020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3FAF315-BE51-4A89-B775-7A833ACD0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4D7F468-1541-4806-9DBB-AA4621A74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AFFD-2BC9-40E8-88BA-1323C0FDA1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0389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ED29A6-5572-4555-81FA-C4CCD83F5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72AF7CD-2356-4366-B515-65E4154AB9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5235647-0974-4162-89F7-BA6F4B749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3ECD-E4BB-484D-B81B-69F619727927}" type="datetimeFigureOut">
              <a:rPr lang="nl-NL" smtClean="0"/>
              <a:t>5-1-2020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46E8BDD-6242-41F5-A589-C46A4FE3C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5F3DF41-7BEA-4782-8219-205FCEF60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AFFD-2BC9-40E8-88BA-1323C0FDA1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3962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2B342FD4-83CC-4BB4-8379-96A967FA23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6BF6713-14D1-4A0E-B29A-4F790B2077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3A09C13-D1A2-4365-B953-30A6FE84F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3ECD-E4BB-484D-B81B-69F619727927}" type="datetimeFigureOut">
              <a:rPr lang="nl-NL" smtClean="0"/>
              <a:t>5-1-2020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E0D2330-F52F-4C1D-A9C1-D55EA5C26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7E3D1B2-7844-46A1-A810-AF287C1EF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AFFD-2BC9-40E8-88BA-1323C0FDA1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7828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B4ECF9-5A20-4503-A5A1-7B8DD9A78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58236D0-5D3C-4184-9B96-DB671AFEA4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77B0C31-D186-4FCC-AA9F-38E1C51DD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3ECD-E4BB-484D-B81B-69F619727927}" type="datetimeFigureOut">
              <a:rPr lang="nl-NL" smtClean="0"/>
              <a:t>5-1-2020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FD30C85-F8F8-4FAF-A492-797E14ADD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5D5E445-FCCF-4E89-948E-6049598BA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AFFD-2BC9-40E8-88BA-1323C0FDA1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0318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692FD2-5795-4233-B6AC-A612887DA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39DF3DE-CF29-4A8E-B2E4-2261AAC4B0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48BE64C-6306-4297-ADB8-6C9934986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3ECD-E4BB-484D-B81B-69F619727927}" type="datetimeFigureOut">
              <a:rPr lang="nl-NL" smtClean="0"/>
              <a:t>5-1-2020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273032-BC05-47E7-AE5E-28FC3DC6D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D93E86B-742E-41EE-B04E-3D931BC22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AFFD-2BC9-40E8-88BA-1323C0FDA1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8354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9E481E-5E56-4449-8D7C-74F0ADDF5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A617D85-65A6-4942-B42C-FB9DB79F17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4E3A2B8-BCB9-4C0B-86C8-2BDA2B216A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C2AB04B-0A3B-4AB0-9731-5D01FCFA0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3ECD-E4BB-484D-B81B-69F619727927}" type="datetimeFigureOut">
              <a:rPr lang="nl-NL" smtClean="0"/>
              <a:t>5-1-2020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67E8F94-50B8-482B-9284-E567635A4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B0B6CF7-79F2-495F-AF04-538510EB2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AFFD-2BC9-40E8-88BA-1323C0FDA1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3798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DFF50B-57A8-48CF-A5C7-F36B65F13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DC5AFC1-24C1-40B2-9525-F209D57EDD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DFDB4CD-81AA-458B-90C8-3AB2B42C39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D975BA0-ED26-46A5-A25E-3C372FE07F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9C65D5A-608A-490B-9648-DD82D669D1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C6F2208-CA0C-495F-9AE8-5559D969F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3ECD-E4BB-484D-B81B-69F619727927}" type="datetimeFigureOut">
              <a:rPr lang="nl-NL" smtClean="0"/>
              <a:t>5-1-2020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321F7CE-2A93-4363-BB8F-45599A4E1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25F6A9A-5DBC-43A3-9607-7887BF176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AFFD-2BC9-40E8-88BA-1323C0FDA1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4583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25EF45-2CF4-4AC8-8642-1E1BFD231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D2A47D9-4028-4DD0-B23B-3143D1F5D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3ECD-E4BB-484D-B81B-69F619727927}" type="datetimeFigureOut">
              <a:rPr lang="nl-NL" smtClean="0"/>
              <a:t>5-1-2020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265AA96-8FEB-4743-BAB1-82A8B7C4A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C817559-D78E-4230-8EE5-B612F6C0D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AFFD-2BC9-40E8-88BA-1323C0FDA1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9934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E4967BD-4FCE-4F98-8415-49B50C363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3ECD-E4BB-484D-B81B-69F619727927}" type="datetimeFigureOut">
              <a:rPr lang="nl-NL" smtClean="0"/>
              <a:t>5-1-2020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34BC70E-060F-4A92-92C5-F33BC4FD9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7FC0712-3E1D-42A6-BFDB-3394EC178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AFFD-2BC9-40E8-88BA-1323C0FDA1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5812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FF9CFD-A002-4BE7-8053-B302BD206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42E93EA-9D01-4219-8306-DF1B8B31C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89C5DDF-E9DD-4945-954E-4620E23848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FA93562-16B6-4550-93EA-CFFB91634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3ECD-E4BB-484D-B81B-69F619727927}" type="datetimeFigureOut">
              <a:rPr lang="nl-NL" smtClean="0"/>
              <a:t>5-1-2020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4D45C2D-D6DB-4344-9107-08020207E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3AF5213-58C1-41D2-9E11-4A2BF03A7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AFFD-2BC9-40E8-88BA-1323C0FDA1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2700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486DAD-6A27-4302-9E3B-142DB6B28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221C6B1-17CC-4107-853B-65EE81FBC8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8944BE7-0553-4592-9D89-1BB71A777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479D215-5BCB-45AE-BFCA-F78DB3D74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3ECD-E4BB-484D-B81B-69F619727927}" type="datetimeFigureOut">
              <a:rPr lang="nl-NL" smtClean="0"/>
              <a:t>5-1-2020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7CF139B-F6EE-4A41-9D17-BD28E4B85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BB5BD6C-8D70-45AB-8A2B-B5A4898BC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AFFD-2BC9-40E8-88BA-1323C0FDA1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5504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3EA0602-8D83-4EF7-96E8-2DE5AD651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1233752-C84C-4879-8D66-4D8A31BDC9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58832A5-EEF6-490C-8658-167429E786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63ECD-E4BB-484D-B81B-69F619727927}" type="datetimeFigureOut">
              <a:rPr lang="nl-NL" smtClean="0"/>
              <a:t>5-1-2020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2267AE6-0D1F-4459-A2E0-C22523B3D5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11C380D-4145-493F-AC56-1D64D2F591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5AFFD-2BC9-40E8-88BA-1323C0FDA1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4831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itchparrot.com/portfolio-animaties/cartoon/hkz-nen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7sZXdSGmVQ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zQbK1x9teg" TargetMode="External"/><Relationship Id="rId2" Type="http://schemas.openxmlformats.org/officeDocument/2006/relationships/hyperlink" Target="https://youtu.be/S9IK72X8_R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gj.nl/actueel/nieuws/2019/09/20/lentis-kliniek-groningen-voldoet-niet-aan-tweede-deel-aanwijzing" TargetMode="External"/><Relationship Id="rId5" Type="http://schemas.openxmlformats.org/officeDocument/2006/relationships/hyperlink" Target="https://www.lentis.nl/over-lentis/kwaliteit-van-zorg/" TargetMode="External"/><Relationship Id="rId4" Type="http://schemas.openxmlformats.org/officeDocument/2006/relationships/hyperlink" Target="https://www.dig050.com/over-stichting-dig05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DC54EF9-0274-4E2D-9791-7875DF7FEF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Kwaliteitszorg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A569CB8-B42E-4A1B-AB10-3D383562E0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714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3067BB-B458-4B60-9B8C-1FE7FC412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5557"/>
            <a:ext cx="10515600" cy="965131"/>
          </a:xfrm>
        </p:spPr>
        <p:txBody>
          <a:bodyPr>
            <a:normAutofit fontScale="90000"/>
          </a:bodyPr>
          <a:lstStyle/>
          <a:p>
            <a:r>
              <a:rPr lang="nl-NL" dirty="0">
                <a:latin typeface="Bahnschrift" panose="020B0502040204020203" pitchFamily="34" charset="0"/>
              </a:rPr>
              <a:t>Wat is ISO 9001 – 2015?</a:t>
            </a:r>
            <a:br>
              <a:rPr lang="nl-NL" dirty="0">
                <a:latin typeface="Bahnschrift" panose="020B0502040204020203" pitchFamily="34" charset="0"/>
              </a:rPr>
            </a:br>
            <a:endParaRPr lang="nl-NL" dirty="0">
              <a:latin typeface="Bahnschrift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CD90AAE-ED70-4814-8FE1-53637D10E265}"/>
              </a:ext>
            </a:extLst>
          </p:cNvPr>
          <p:cNvSpPr txBox="1"/>
          <p:nvPr/>
        </p:nvSpPr>
        <p:spPr>
          <a:xfrm>
            <a:off x="762000" y="2465798"/>
            <a:ext cx="106277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Bahnschrift" panose="020B0502040204020203" pitchFamily="34" charset="0"/>
              </a:rPr>
              <a:t>ISO 9001- 2015 is een internationale norm gericht op het beheersen van processen en het inrichten van een effectief managementsysteem.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Bahnschrift" panose="020B0502040204020203" pitchFamily="34" charset="0"/>
              </a:rPr>
              <a:t>Organisaties die in voldoende mate voldoen aan de eisen uit deze norm, mogen zich ISO-gecertificeerd noemen. Het certificaat heeft betrekking op het managementsysteem; het is geen productkenmerk zoals een </a:t>
            </a:r>
            <a:r>
              <a:rPr lang="nl-NL" dirty="0" err="1">
                <a:latin typeface="Bahnschrift" panose="020B0502040204020203" pitchFamily="34" charset="0"/>
              </a:rPr>
              <a:t>Kema-keur</a:t>
            </a:r>
            <a:r>
              <a:rPr lang="nl-NL" dirty="0">
                <a:latin typeface="Bahnschrift" panose="020B0502040204020203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Bahnschrift" panose="020B0502040204020203" pitchFamily="34" charset="0"/>
              </a:rPr>
              <a:t>Veel organisaties zien op tegen het behalen van het ISO-certificaat. Certificering zou bureaucratie en veel papierwerk met zich meebrengen.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Bahnschrift" panose="020B0502040204020203" pitchFamily="34" charset="0"/>
              </a:rPr>
              <a:t>Ook het registeren van allerlei zaken wordt als een belasting gezien. Toch heeft het ISO-certificaat veel voordelen en zijn de nadelen zelf voor een groot deel te beperken.</a:t>
            </a:r>
          </a:p>
          <a:p>
            <a:endParaRPr lang="nl-NL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100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24790E-9A8C-49B6-8180-D2B125A96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00" y="978102"/>
            <a:ext cx="10588434" cy="1062644"/>
          </a:xfrm>
        </p:spPr>
        <p:txBody>
          <a:bodyPr anchor="b">
            <a:normAutofit/>
          </a:bodyPr>
          <a:lstStyle/>
          <a:p>
            <a:r>
              <a:rPr lang="nl-NL" dirty="0">
                <a:latin typeface="Bahnschrift" panose="020B0502040204020203" pitchFamily="34" charset="0"/>
              </a:rPr>
              <a:t>De voordelen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624" y="2265037"/>
            <a:ext cx="101250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Afbeelding 3">
            <a:extLst>
              <a:ext uri="{FF2B5EF4-FFF2-40B4-BE49-F238E27FC236}">
                <a16:creationId xmlns:a16="http://schemas.microsoft.com/office/drawing/2014/main" id="{B4489ADC-3B2A-4F5F-B7A0-DE88C496E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206" y="2811104"/>
            <a:ext cx="2928114" cy="2928114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2F3D9BB-38FA-47CD-95A8-49C976BADC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5354" y="2682433"/>
            <a:ext cx="6282169" cy="3215749"/>
          </a:xfrm>
        </p:spPr>
        <p:txBody>
          <a:bodyPr>
            <a:normAutofit/>
          </a:bodyPr>
          <a:lstStyle/>
          <a:p>
            <a:r>
              <a:rPr lang="nl-NL" sz="2400">
                <a:latin typeface="Bahnschrift" panose="020B0502040204020203" pitchFamily="34" charset="0"/>
              </a:rPr>
              <a:t>Systematische aandacht voor procesbeheersing, resultaatgericht management</a:t>
            </a:r>
          </a:p>
          <a:p>
            <a:r>
              <a:rPr lang="nl-NL" sz="2400">
                <a:latin typeface="Bahnschrift" panose="020B0502040204020203" pitchFamily="34" charset="0"/>
              </a:rPr>
              <a:t>Andere ogen kijken naar uw organisatie</a:t>
            </a:r>
          </a:p>
          <a:p>
            <a:r>
              <a:rPr lang="nl-NL" sz="2400">
                <a:latin typeface="Bahnschrift" panose="020B0502040204020203" pitchFamily="34" charset="0"/>
              </a:rPr>
              <a:t>Voorkomen van “bedrijfsblindheid”</a:t>
            </a:r>
          </a:p>
          <a:p>
            <a:r>
              <a:rPr lang="nl-NL" sz="2400">
                <a:latin typeface="Bahnschrift" panose="020B0502040204020203" pitchFamily="34" charset="0"/>
              </a:rPr>
              <a:t>Het ISO-certificaat kan een vereiste zijn bij offertes en aanbestedingen of om toe te treden tot brancheorganisaties.</a:t>
            </a:r>
          </a:p>
          <a:p>
            <a:endParaRPr lang="nl-NL" sz="240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601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E486C8-A662-4D16-AFF9-063AA1B12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00" y="978102"/>
            <a:ext cx="10588434" cy="1062644"/>
          </a:xfrm>
        </p:spPr>
        <p:txBody>
          <a:bodyPr anchor="b">
            <a:normAutofit/>
          </a:bodyPr>
          <a:lstStyle/>
          <a:p>
            <a:r>
              <a:rPr lang="nl-NL" dirty="0">
                <a:latin typeface="Bahnschrift" panose="020B0502040204020203" pitchFamily="34" charset="0"/>
              </a:rPr>
              <a:t>Normeisen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624" y="2265037"/>
            <a:ext cx="101250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Afbeelding 3">
            <a:extLst>
              <a:ext uri="{FF2B5EF4-FFF2-40B4-BE49-F238E27FC236}">
                <a16:creationId xmlns:a16="http://schemas.microsoft.com/office/drawing/2014/main" id="{CEDB1DB4-4A01-4360-9C59-FCE06E3F7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023" y="2811104"/>
            <a:ext cx="3366480" cy="2171379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AF79D60-F746-4765-A7A2-4C216D84F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5354" y="2682433"/>
            <a:ext cx="6282169" cy="3215749"/>
          </a:xfrm>
        </p:spPr>
        <p:txBody>
          <a:bodyPr>
            <a:normAutofit/>
          </a:bodyPr>
          <a:lstStyle/>
          <a:p>
            <a:r>
              <a:rPr lang="nl-NL" sz="1700">
                <a:latin typeface="Bahnschrift" panose="020B0502040204020203" pitchFamily="34" charset="0"/>
              </a:rPr>
              <a:t>De doeltreffendheid van het managementsysteem</a:t>
            </a:r>
          </a:p>
          <a:p>
            <a:r>
              <a:rPr lang="nl-NL" sz="1700">
                <a:latin typeface="Bahnschrift" panose="020B0502040204020203" pitchFamily="34" charset="0"/>
              </a:rPr>
              <a:t>Het beheersen van processen en productkwaliteit</a:t>
            </a:r>
          </a:p>
          <a:p>
            <a:r>
              <a:rPr lang="nl-NL" sz="1700">
                <a:latin typeface="Bahnschrift" panose="020B0502040204020203" pitchFamily="34" charset="0"/>
              </a:rPr>
              <a:t>Beheer van documenten en registraties</a:t>
            </a:r>
          </a:p>
          <a:p>
            <a:r>
              <a:rPr lang="nl-NL" sz="1700">
                <a:latin typeface="Bahnschrift" panose="020B0502040204020203" pitchFamily="34" charset="0"/>
              </a:rPr>
              <a:t>Klachtenafhandeling.</a:t>
            </a:r>
          </a:p>
          <a:p>
            <a:r>
              <a:rPr lang="nl-NL" sz="1700">
                <a:latin typeface="Bahnschrift" panose="020B0502040204020203" pitchFamily="34" charset="0"/>
              </a:rPr>
              <a:t>Taken, verantwoordelijkheden en bevoegdheden in de organisatie</a:t>
            </a:r>
          </a:p>
          <a:p>
            <a:r>
              <a:rPr lang="nl-NL" sz="1700">
                <a:latin typeface="Bahnschrift" panose="020B0502040204020203" pitchFamily="34" charset="0"/>
              </a:rPr>
              <a:t>Verkopen: bekendheid met klantenwensen, offertes</a:t>
            </a:r>
          </a:p>
          <a:p>
            <a:r>
              <a:rPr lang="nl-NL" sz="1700">
                <a:latin typeface="Bahnschrift" panose="020B0502040204020203" pitchFamily="34" charset="0"/>
              </a:rPr>
              <a:t>Leveren van goederen en diensten</a:t>
            </a:r>
          </a:p>
          <a:p>
            <a:r>
              <a:rPr lang="nl-NL" sz="1700">
                <a:latin typeface="Bahnschrift" panose="020B0502040204020203" pitchFamily="34" charset="0"/>
              </a:rPr>
              <a:t>Meten van klanttevredenheid.</a:t>
            </a:r>
          </a:p>
          <a:p>
            <a:endParaRPr lang="nl-NL" sz="170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90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DC235B-4B8E-44CA-8ADB-4A5771F84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C1B0372-A331-4807-A9A3-BFBFA2A923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Wat kunnen jullie vinden m.b.t. kwaliteitszorg in de sector Maatschappelijke Zorg?</a:t>
            </a:r>
          </a:p>
          <a:p>
            <a:r>
              <a:rPr lang="nl-NL" dirty="0"/>
              <a:t>Beschrijf kort 2 voorbeelden en lever deze </a:t>
            </a:r>
            <a:r>
              <a:rPr lang="nl-NL"/>
              <a:t>in via </a:t>
            </a:r>
            <a:r>
              <a:rPr lang="nl-NL" dirty="0" err="1"/>
              <a:t>Itslearning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60304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7E7509-056B-41CB-A644-3686835FB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Bahnschrift" panose="020B0502040204020203" pitchFamily="34" charset="0"/>
              </a:rPr>
              <a:t>Waar denk je aan bij Kwaliteitszorg?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1103671-E3BC-43E0-92D8-C0E0200B88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nl-NL" sz="4000" dirty="0">
              <a:latin typeface="Biome" panose="020B0503030204020804" pitchFamily="34" charset="0"/>
              <a:cs typeface="Biome" panose="020B0503030204020804" pitchFamily="34" charset="0"/>
            </a:endParaRPr>
          </a:p>
          <a:p>
            <a:pPr algn="ctr"/>
            <a:endParaRPr lang="nl-NL" sz="4000" dirty="0">
              <a:latin typeface="Biome" panose="020B0503030204020804" pitchFamily="34" charset="0"/>
              <a:cs typeface="Biome" panose="020B0503030204020804" pitchFamily="34" charset="0"/>
            </a:endParaRPr>
          </a:p>
          <a:p>
            <a:pPr algn="ctr"/>
            <a:endParaRPr lang="nl-NL" sz="4000" dirty="0">
              <a:latin typeface="Biome" panose="020B0503030204020804" pitchFamily="34" charset="0"/>
              <a:cs typeface="Biome" panose="020B0503030204020804" pitchFamily="34" charset="0"/>
            </a:endParaRPr>
          </a:p>
          <a:p>
            <a:pPr algn="ctr"/>
            <a:r>
              <a:rPr lang="nl-NL" sz="4000" dirty="0">
                <a:latin typeface="Biome" panose="020B0503030204020804" pitchFamily="34" charset="0"/>
                <a:cs typeface="Biome" panose="020B0503030204020804" pitchFamily="34" charset="0"/>
              </a:rPr>
              <a:t>www.menti.com</a:t>
            </a:r>
          </a:p>
        </p:txBody>
      </p:sp>
    </p:spTree>
    <p:extLst>
      <p:ext uri="{BB962C8B-B14F-4D97-AF65-F5344CB8AC3E}">
        <p14:creationId xmlns:p14="http://schemas.microsoft.com/office/powerpoint/2010/main" val="1720027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18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F63BDAA-DCFF-4589-AB87-8057ED155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nl-NL" b="1">
                <a:solidFill>
                  <a:srgbClr val="000000"/>
                </a:solidFill>
              </a:rPr>
              <a:t>Werken aan kwaliteit en deskundigheid</a:t>
            </a:r>
            <a:endParaRPr lang="nl-NL">
              <a:solidFill>
                <a:srgbClr val="000000"/>
              </a:solidFill>
            </a:endParaRPr>
          </a:p>
        </p:txBody>
      </p:sp>
      <p:sp>
        <p:nvSpPr>
          <p:cNvPr id="21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0EA5BCF6-92CB-4483-961A-AA1E9D41CB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23" name="Tijdelijke aanduiding voor inhoud 2">
            <a:extLst>
              <a:ext uri="{FF2B5EF4-FFF2-40B4-BE49-F238E27FC236}">
                <a16:creationId xmlns:a16="http://schemas.microsoft.com/office/drawing/2014/main" id="{914950BF-99D2-48EA-9D31-02D796681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3059961"/>
            <a:ext cx="4977578" cy="3001010"/>
          </a:xfrm>
        </p:spPr>
        <p:txBody>
          <a:bodyPr anchor="ctr">
            <a:normAutofit fontScale="85000" lnSpcReduction="20000"/>
          </a:bodyPr>
          <a:lstStyle/>
          <a:p>
            <a:pPr marL="0" indent="0">
              <a:buNone/>
            </a:pPr>
            <a:r>
              <a:rPr lang="nl-NL" sz="2000" dirty="0">
                <a:solidFill>
                  <a:srgbClr val="000000"/>
                </a:solidFill>
              </a:rPr>
              <a:t>Exameneenheid F PBSD </a:t>
            </a:r>
          </a:p>
          <a:p>
            <a:r>
              <a:rPr lang="nl-NL" sz="2000" dirty="0">
                <a:solidFill>
                  <a:srgbClr val="000000"/>
                </a:solidFill>
              </a:rPr>
              <a:t>B1-K2-W2 Werkt aan bevorderen en bewaken van kwaliteitszorg</a:t>
            </a:r>
          </a:p>
          <a:p>
            <a:endParaRPr lang="nl-NL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nl-NL" sz="2000" dirty="0">
                <a:solidFill>
                  <a:srgbClr val="000000"/>
                </a:solidFill>
              </a:rPr>
              <a:t>Exameneenheid H PBGZ</a:t>
            </a:r>
          </a:p>
          <a:p>
            <a:r>
              <a:rPr lang="nl-NL" sz="2000" dirty="0">
                <a:solidFill>
                  <a:srgbClr val="000000"/>
                </a:solidFill>
              </a:rPr>
              <a:t>B1-K2-W2 Werkt aan bevorderen en bewaken van kwaliteitszorg</a:t>
            </a:r>
          </a:p>
          <a:p>
            <a:endParaRPr lang="nl-NL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nl-NL" sz="2000" dirty="0">
                <a:solidFill>
                  <a:srgbClr val="000000"/>
                </a:solidFill>
              </a:rPr>
              <a:t>Exameneenheid E SMD</a:t>
            </a:r>
          </a:p>
          <a:p>
            <a:r>
              <a:rPr lang="nl-NL" sz="2000" dirty="0">
                <a:solidFill>
                  <a:srgbClr val="000000"/>
                </a:solidFill>
              </a:rPr>
              <a:t>B1-K2-W2 Werkt aan bevorderen en bewaken van kwaliteitszorg</a:t>
            </a:r>
          </a:p>
          <a:p>
            <a:pPr marL="0" indent="0">
              <a:buNone/>
            </a:pPr>
            <a:endParaRPr lang="nl-NL" sz="2000" dirty="0">
              <a:solidFill>
                <a:srgbClr val="000000"/>
              </a:solidFill>
            </a:endParaRPr>
          </a:p>
          <a:p>
            <a:endParaRPr lang="nl-NL" sz="2000" dirty="0">
              <a:solidFill>
                <a:srgbClr val="000000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1995D90-A815-4AE5-997A-0A9F4968B0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253" y="2010349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059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EEA2AB8-604B-4BF4-83A2-FCEC3FA68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Kwaliteitszorg</a:t>
            </a:r>
          </a:p>
        </p:txBody>
      </p:sp>
      <p:graphicFrame>
        <p:nvGraphicFramePr>
          <p:cNvPr id="16" name="Tijdelijke aanduiding voor inhoud 2">
            <a:extLst>
              <a:ext uri="{FF2B5EF4-FFF2-40B4-BE49-F238E27FC236}">
                <a16:creationId xmlns:a16="http://schemas.microsoft.com/office/drawing/2014/main" id="{8EC47397-1176-434A-9EB7-51CCFBAB33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5496517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30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1894BA-9BE9-4C94-B183-4844F9625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00" y="978102"/>
            <a:ext cx="10588434" cy="1062644"/>
          </a:xfrm>
        </p:spPr>
        <p:txBody>
          <a:bodyPr anchor="b">
            <a:normAutofit/>
          </a:bodyPr>
          <a:lstStyle/>
          <a:p>
            <a:r>
              <a:rPr lang="nl-NL" dirty="0">
                <a:latin typeface="Bahnschrift" panose="020B0502040204020203" pitchFamily="34" charset="0"/>
              </a:rPr>
              <a:t>Geschiedenis van Kwaliteitszorg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624" y="2265037"/>
            <a:ext cx="101250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Afbeelding 3">
            <a:extLst>
              <a:ext uri="{FF2B5EF4-FFF2-40B4-BE49-F238E27FC236}">
                <a16:creationId xmlns:a16="http://schemas.microsoft.com/office/drawing/2014/main" id="{575D37AD-5DA1-42E8-923C-549794635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023" y="2811104"/>
            <a:ext cx="3366480" cy="2188212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D801A22-A90F-4A35-9A62-A5AA4DD12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5354" y="2682433"/>
            <a:ext cx="6808556" cy="3215749"/>
          </a:xfrm>
        </p:spPr>
        <p:txBody>
          <a:bodyPr>
            <a:normAutofit/>
          </a:bodyPr>
          <a:lstStyle/>
          <a:p>
            <a:r>
              <a:rPr lang="nl-NL" sz="1700" dirty="0">
                <a:latin typeface="Bahnschrift" panose="020B0502040204020203" pitchFamily="34" charset="0"/>
              </a:rPr>
              <a:t>Waar komt kwaliteitszorg vandaan?</a:t>
            </a:r>
          </a:p>
          <a:p>
            <a:r>
              <a:rPr lang="nl-NL" sz="1700" dirty="0">
                <a:latin typeface="Bahnschrift" panose="020B0502040204020203" pitchFamily="34" charset="0"/>
              </a:rPr>
              <a:t>De Kwaliteitswet Zorginstellingen (onderdeel v/h gezondheidsrecht) is in 1996 ontstaan.</a:t>
            </a:r>
          </a:p>
          <a:p>
            <a:r>
              <a:rPr lang="nl-NL" sz="1700" dirty="0">
                <a:latin typeface="Bahnschrift" panose="020B0502040204020203" pitchFamily="34" charset="0"/>
              </a:rPr>
              <a:t>De wet verplichtte instellingen in Nederland om verantwoorde zorg te bieden en de kwaliteit van de zorg systematisch te bewaken, beheersen en verbeteren.</a:t>
            </a:r>
          </a:p>
          <a:p>
            <a:r>
              <a:rPr lang="nl-NL" sz="1700" dirty="0">
                <a:latin typeface="Bahnschrift" panose="020B0502040204020203" pitchFamily="34" charset="0"/>
              </a:rPr>
              <a:t>De wet is vervallen per 1 januari 2016 en vervangen door de Wet kwaliteit, klachten en geschillen zorg.</a:t>
            </a:r>
          </a:p>
          <a:p>
            <a:r>
              <a:rPr lang="nl-NL" sz="1700" dirty="0">
                <a:latin typeface="Bahnschrift" panose="020B0502040204020203" pitchFamily="34" charset="0"/>
              </a:rPr>
              <a:t>Daarin heeft de overheid wettelijk vastgelegd wat goede zorg precies inhoudt. En wat er moet gebeuren als mensen een klacht hebben over de zorg.</a:t>
            </a:r>
          </a:p>
          <a:p>
            <a:endParaRPr lang="nl-NL" sz="17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92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1B77AFF-CF93-40D0-8017-29D49B44A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75488"/>
            <a:ext cx="10515600" cy="1197864"/>
          </a:xfrm>
        </p:spPr>
        <p:txBody>
          <a:bodyPr>
            <a:normAutofit/>
          </a:bodyPr>
          <a:lstStyle/>
          <a:p>
            <a:r>
              <a:rPr lang="nl-NL" dirty="0">
                <a:latin typeface="Bahnschrift" panose="020B0502040204020203" pitchFamily="34" charset="0"/>
              </a:rPr>
              <a:t>Terminologie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E272F12-AF86-441A-BC1B-C014BBBF85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75488" y="585216"/>
            <a:ext cx="0" cy="914400"/>
          </a:xfrm>
          <a:prstGeom prst="line">
            <a:avLst/>
          </a:prstGeom>
          <a:ln w="19050">
            <a:solidFill>
              <a:schemeClr val="tx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Afbeelding 4">
            <a:extLst>
              <a:ext uri="{FF2B5EF4-FFF2-40B4-BE49-F238E27FC236}">
                <a16:creationId xmlns:a16="http://schemas.microsoft.com/office/drawing/2014/main" id="{F5D30D42-B421-4354-84B8-C299A38E8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104" y="2641702"/>
            <a:ext cx="6217920" cy="2891332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3C8C3A8-8764-47CB-94B0-DF18F2CC9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4655" y="2002536"/>
            <a:ext cx="4521509" cy="4169664"/>
          </a:xfrm>
        </p:spPr>
        <p:txBody>
          <a:bodyPr anchor="t">
            <a:normAutofit/>
          </a:bodyPr>
          <a:lstStyle/>
          <a:p>
            <a:r>
              <a:rPr lang="nl-NL" sz="1700" dirty="0">
                <a:latin typeface="Bahnschrift" panose="020B0502040204020203" pitchFamily="34" charset="0"/>
              </a:rPr>
              <a:t>MVO Maatschappelijk Verantwoord Ondernemen </a:t>
            </a:r>
          </a:p>
          <a:p>
            <a:r>
              <a:rPr lang="nl-NL" sz="1700" dirty="0">
                <a:latin typeface="Bahnschrift" panose="020B0502040204020203" pitchFamily="34" charset="0"/>
              </a:rPr>
              <a:t>NEN-7510</a:t>
            </a:r>
          </a:p>
          <a:p>
            <a:r>
              <a:rPr lang="nl-NL" sz="1700" dirty="0">
                <a:latin typeface="Bahnschrift" panose="020B0502040204020203" pitchFamily="34" charset="0"/>
              </a:rPr>
              <a:t>Diverse </a:t>
            </a:r>
            <a:r>
              <a:rPr lang="nl-NL" sz="1700" dirty="0" err="1">
                <a:latin typeface="Bahnschrift" panose="020B0502040204020203" pitchFamily="34" charset="0"/>
              </a:rPr>
              <a:t>BRL’s</a:t>
            </a:r>
            <a:r>
              <a:rPr lang="nl-NL" sz="1700" dirty="0">
                <a:latin typeface="Bahnschrift" panose="020B0502040204020203" pitchFamily="34" charset="0"/>
              </a:rPr>
              <a:t>.</a:t>
            </a:r>
          </a:p>
          <a:p>
            <a:endParaRPr lang="nl-NL" sz="1700" dirty="0">
              <a:latin typeface="Bahnschrift" panose="020B0502040204020203" pitchFamily="34" charset="0"/>
            </a:endParaRPr>
          </a:p>
          <a:p>
            <a:r>
              <a:rPr lang="nl-NL" sz="1700" dirty="0">
                <a:latin typeface="Bahnschrift" panose="020B0502040204020203" pitchFamily="34" charset="0"/>
              </a:rPr>
              <a:t>De overheid schept de wettelijke kaders </a:t>
            </a:r>
          </a:p>
          <a:p>
            <a:r>
              <a:rPr lang="nl-NL" sz="1700" dirty="0">
                <a:latin typeface="Bahnschrift" panose="020B0502040204020203" pitchFamily="34" charset="0"/>
              </a:rPr>
              <a:t>Hiervoor is in 2001 de stichting Harmonisatie Kwaliteitsbeoordeling</a:t>
            </a:r>
            <a:br>
              <a:rPr lang="nl-NL" sz="1700" dirty="0">
                <a:latin typeface="Bahnschrift" panose="020B0502040204020203" pitchFamily="34" charset="0"/>
              </a:rPr>
            </a:br>
            <a:r>
              <a:rPr lang="nl-NL" sz="1700" dirty="0">
                <a:latin typeface="Bahnschrift" panose="020B0502040204020203" pitchFamily="34" charset="0"/>
              </a:rPr>
              <a:t>in de Zorgsector (HKZ)</a:t>
            </a:r>
          </a:p>
          <a:p>
            <a:r>
              <a:rPr lang="nl-NL" sz="1700" dirty="0">
                <a:latin typeface="Bahnschrift" panose="020B0502040204020203" pitchFamily="34" charset="0"/>
              </a:rPr>
              <a:t>De HKZ is een </a:t>
            </a:r>
            <a:r>
              <a:rPr lang="nl-NL" sz="1700" dirty="0" err="1">
                <a:latin typeface="Bahnschrift" panose="020B0502040204020203" pitchFamily="34" charset="0"/>
              </a:rPr>
              <a:t>branchespecifieke</a:t>
            </a:r>
            <a:r>
              <a:rPr lang="nl-NL" sz="1700" dirty="0">
                <a:latin typeface="Bahnschrift" panose="020B0502040204020203" pitchFamily="34" charset="0"/>
              </a:rPr>
              <a:t> norm, gebaseerd op de ISO 9001-norm.</a:t>
            </a:r>
          </a:p>
        </p:txBody>
      </p:sp>
    </p:spTree>
    <p:extLst>
      <p:ext uri="{BB962C8B-B14F-4D97-AF65-F5344CB8AC3E}">
        <p14:creationId xmlns:p14="http://schemas.microsoft.com/office/powerpoint/2010/main" val="16088506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6A710C-FC1C-43B1-9DEA-2A4ECFBBB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88C6720-61F2-4F4A-ABC2-4975BC2E6B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https://www.pitchparrot.com/portfolio-animaties/cartoon/hkz-nen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0882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6A0CA8-CE6D-4163-8DBB-9E4416DEB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Onlinemedia 3">
            <a:hlinkClick r:id="" action="ppaction://media"/>
            <a:extLst>
              <a:ext uri="{FF2B5EF4-FFF2-40B4-BE49-F238E27FC236}">
                <a16:creationId xmlns:a16="http://schemas.microsoft.com/office/drawing/2014/main" id="{0ECEA7F7-67F8-47C8-B586-16F133287F8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36793" y="1774600"/>
            <a:ext cx="6518413" cy="366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636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A0FF95-897F-4D7A-8BC6-EEF98F2DA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438F849-72BF-446F-A7F9-0498AD90F3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https://youtu.be/S9IK72X8_Rk</a:t>
            </a:r>
            <a:endParaRPr lang="nl-NL" dirty="0"/>
          </a:p>
          <a:p>
            <a:r>
              <a:rPr lang="nl-NL" dirty="0">
                <a:hlinkClick r:id="rId3"/>
              </a:rPr>
              <a:t>https://www.youtube.com/watch?v=_zQbK1x9teg</a:t>
            </a:r>
            <a:r>
              <a:rPr lang="nl-NL" dirty="0"/>
              <a:t> </a:t>
            </a:r>
          </a:p>
          <a:p>
            <a:r>
              <a:rPr lang="nl-NL" dirty="0">
                <a:hlinkClick r:id="rId4"/>
              </a:rPr>
              <a:t>Ht</a:t>
            </a:r>
            <a:r>
              <a:rPr lang="nl-NL" dirty="0">
                <a:hlinkClick r:id="rId4"/>
              </a:rPr>
              <a:t>tps://www.dig050.com/over-stichting-dig050</a:t>
            </a:r>
            <a:r>
              <a:rPr lang="nl-NL" dirty="0"/>
              <a:t> </a:t>
            </a:r>
          </a:p>
          <a:p>
            <a:r>
              <a:rPr lang="nl-NL" dirty="0">
                <a:hlinkClick r:id="rId5"/>
              </a:rPr>
              <a:t>https://www.lentis.nl/over-lentis/kwaliteit-van-zorg/</a:t>
            </a:r>
            <a:endParaRPr lang="nl-NL" dirty="0"/>
          </a:p>
          <a:p>
            <a:r>
              <a:rPr lang="nl-NL" dirty="0">
                <a:hlinkClick r:id="rId6"/>
              </a:rPr>
              <a:t>https://www.igj.nl/actueel/nieuws/2019/09/20/lentis-kliniek-groningen-voldoet-niet-aan-tweede-deel-aanwijzing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2730782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51574C0F71424E82856BC44A353689" ma:contentTypeVersion="11" ma:contentTypeDescription="Een nieuw document maken." ma:contentTypeScope="" ma:versionID="703049c547e53eea3c56b14af22acb60">
  <xsd:schema xmlns:xsd="http://www.w3.org/2001/XMLSchema" xmlns:xs="http://www.w3.org/2001/XMLSchema" xmlns:p="http://schemas.microsoft.com/office/2006/metadata/properties" xmlns:ns3="d4c86703-1005-4625-99c9-fe572bd9645e" xmlns:ns4="74d87654-b2d2-4173-a07f-6efb0b5f5e63" targetNamespace="http://schemas.microsoft.com/office/2006/metadata/properties" ma:root="true" ma:fieldsID="17e288dad7c314471a982cadf5571369" ns3:_="" ns4:_="">
    <xsd:import namespace="d4c86703-1005-4625-99c9-fe572bd9645e"/>
    <xsd:import namespace="74d87654-b2d2-4173-a07f-6efb0b5f5e6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c86703-1005-4625-99c9-fe572bd964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d87654-b2d2-4173-a07f-6efb0b5f5e6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int-hash delen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278F423-E73B-4792-9B7F-ABF43477EE1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70A5D12-DCE0-4DE6-BA60-86AC4A8C47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c86703-1005-4625-99c9-fe572bd9645e"/>
    <ds:schemaRef ds:uri="74d87654-b2d2-4173-a07f-6efb0b5f5e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128DAD4-2CD5-4CE5-BC2E-C185BEB8701E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74d87654-b2d2-4173-a07f-6efb0b5f5e63"/>
    <ds:schemaRef ds:uri="d4c86703-1005-4625-99c9-fe572bd9645e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384</Words>
  <Application>Microsoft Office PowerPoint</Application>
  <PresentationFormat>Breedbeeld</PresentationFormat>
  <Paragraphs>61</Paragraphs>
  <Slides>13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20" baseType="lpstr">
      <vt:lpstr>Arial</vt:lpstr>
      <vt:lpstr>Bahnschrift</vt:lpstr>
      <vt:lpstr>Biome</vt:lpstr>
      <vt:lpstr>Calibri</vt:lpstr>
      <vt:lpstr>Calibri Light</vt:lpstr>
      <vt:lpstr>Tw Cen MT</vt:lpstr>
      <vt:lpstr>Kantoorthema</vt:lpstr>
      <vt:lpstr>Kwaliteitszorg</vt:lpstr>
      <vt:lpstr>Waar denk je aan bij Kwaliteitszorg?</vt:lpstr>
      <vt:lpstr>Werken aan kwaliteit en deskundigheid</vt:lpstr>
      <vt:lpstr>Kwaliteitszorg</vt:lpstr>
      <vt:lpstr>Geschiedenis van Kwaliteitszorg</vt:lpstr>
      <vt:lpstr>Terminologie</vt:lpstr>
      <vt:lpstr>PowerPoint-presentatie</vt:lpstr>
      <vt:lpstr>PowerPoint-presentatie</vt:lpstr>
      <vt:lpstr>PowerPoint-presentatie</vt:lpstr>
      <vt:lpstr>Wat is ISO 9001 – 2015? </vt:lpstr>
      <vt:lpstr>De voordelen</vt:lpstr>
      <vt:lpstr>Normeisen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Kwaliteitszorg</dc:title>
  <dc:creator>Peter Haagsma</dc:creator>
  <cp:lastModifiedBy>Peter Haagsma</cp:lastModifiedBy>
  <cp:revision>1</cp:revision>
  <dcterms:created xsi:type="dcterms:W3CDTF">2020-01-05T13:00:14Z</dcterms:created>
  <dcterms:modified xsi:type="dcterms:W3CDTF">2020-01-05T13:07:08Z</dcterms:modified>
</cp:coreProperties>
</file>