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15" r:id="rId5"/>
    <p:sldId id="321" r:id="rId6"/>
    <p:sldId id="319" r:id="rId7"/>
    <p:sldId id="320" r:id="rId8"/>
    <p:sldId id="301" r:id="rId9"/>
    <p:sldId id="322" r:id="rId10"/>
    <p:sldId id="317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4" autoAdjust="0"/>
    <p:restoredTop sz="97411" autoAdjust="0"/>
  </p:normalViewPr>
  <p:slideViewPr>
    <p:cSldViewPr>
      <p:cViewPr varScale="1">
        <p:scale>
          <a:sx n="43" d="100"/>
          <a:sy n="43" d="100"/>
        </p:scale>
        <p:origin x="33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 smtClean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12/10/16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12/10/16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12/10/16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12/10/16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12/10/16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12/10/16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12/10/16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</a:t>
            </a:r>
            <a:r>
              <a:rPr lang="nl-NL" altLang="nl-NL" dirty="0" smtClean="0"/>
              <a:t>presentatie </a:t>
            </a:r>
            <a:r>
              <a:rPr lang="nl-NL" altLang="nl-NL" dirty="0"/>
              <a:t>leer je over</a:t>
            </a:r>
            <a:r>
              <a:rPr lang="nl-NL" altLang="nl-NL" dirty="0" smtClean="0"/>
              <a:t>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De </a:t>
            </a:r>
            <a:r>
              <a:rPr lang="en-US" dirty="0" err="1" smtClean="0"/>
              <a:t>i</a:t>
            </a:r>
            <a:r>
              <a:rPr lang="en-US" dirty="0" err="1" smtClean="0"/>
              <a:t>solatie</a:t>
            </a:r>
            <a:r>
              <a:rPr lang="en-US" dirty="0" smtClean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 smtClean="0"/>
              <a:t>discriminatie</a:t>
            </a:r>
            <a:r>
              <a:rPr lang="en-US" dirty="0" smtClean="0"/>
              <a:t> van </a:t>
            </a:r>
            <a:r>
              <a:rPr lang="en-US" dirty="0" err="1" smtClean="0"/>
              <a:t>joden</a:t>
            </a:r>
            <a:endParaRPr lang="en-US" altLang="nl-NL" dirty="0" smtClean="0"/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 smtClean="0"/>
              <a:t>Het k</a:t>
            </a:r>
            <a:r>
              <a:rPr lang="nl-NL" altLang="nl-NL" dirty="0" smtClean="0"/>
              <a:t>enmerkend </a:t>
            </a:r>
            <a:r>
              <a:rPr lang="nl-NL" altLang="nl-NL" dirty="0"/>
              <a:t>aspect: het racistisch </a:t>
            </a:r>
            <a:r>
              <a:rPr lang="nl-NL" altLang="nl-NL" dirty="0" smtClean="0"/>
              <a:t>en totalitair karakter </a:t>
            </a:r>
            <a:r>
              <a:rPr lang="nl-NL" altLang="nl-NL" dirty="0"/>
              <a:t>van het nationaalsocialisme</a:t>
            </a:r>
            <a:r>
              <a:rPr lang="nl-NL" altLang="nl-NL" dirty="0" smtClean="0"/>
              <a:t>.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smtClean="0"/>
              <a:t>De </a:t>
            </a:r>
            <a:r>
              <a:rPr lang="en-US" dirty="0" err="1" smtClean="0"/>
              <a:t>v</a:t>
            </a:r>
            <a:r>
              <a:rPr lang="en-US" dirty="0" err="1" smtClean="0"/>
              <a:t>ervolging</a:t>
            </a:r>
            <a:r>
              <a:rPr lang="en-US" dirty="0" smtClean="0"/>
              <a:t> van </a:t>
            </a:r>
            <a:r>
              <a:rPr lang="en-US" dirty="0" err="1" smtClean="0"/>
              <a:t>joden</a:t>
            </a:r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Europa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nl-NL" altLang="nl-NL" dirty="0" smtClean="0"/>
              <a:t>De v</a:t>
            </a:r>
            <a:r>
              <a:rPr lang="nl-NL" altLang="nl-NL" dirty="0" smtClean="0"/>
              <a:t>ernietiging </a:t>
            </a:r>
            <a:r>
              <a:rPr lang="nl-NL" altLang="nl-NL" dirty="0" smtClean="0"/>
              <a:t>van de joden</a:t>
            </a:r>
          </a:p>
          <a:p>
            <a:pPr marL="514350" indent="-5143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 smtClean="0"/>
              <a:t>De Holocaust</a:t>
            </a:r>
            <a:endParaRPr lang="en-US" altLang="nl-NL" dirty="0" smtClean="0"/>
          </a:p>
          <a:p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 smtClean="0">
                <a:solidFill>
                  <a:srgbClr val="54BDF2"/>
                </a:solidFill>
              </a:rPr>
              <a:t>§3.3 De Holocaust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smtClean="0"/>
              <a:t>De </a:t>
            </a:r>
            <a:r>
              <a:rPr lang="en-US" sz="2800" dirty="0" err="1" smtClean="0"/>
              <a:t>i</a:t>
            </a:r>
            <a:r>
              <a:rPr lang="en-US" sz="2800" dirty="0" err="1" smtClean="0"/>
              <a:t>solatie</a:t>
            </a:r>
            <a:r>
              <a:rPr lang="en-US" sz="2800" dirty="0" smtClean="0"/>
              <a:t> </a:t>
            </a:r>
            <a:r>
              <a:rPr lang="en-US" sz="2800" dirty="0" err="1" smtClean="0"/>
              <a:t>en</a:t>
            </a:r>
            <a:r>
              <a:rPr lang="en-US" sz="2800" dirty="0" smtClean="0"/>
              <a:t> </a:t>
            </a:r>
            <a:r>
              <a:rPr lang="en-US" sz="2800" dirty="0" err="1" smtClean="0"/>
              <a:t>discriminatie</a:t>
            </a:r>
            <a:r>
              <a:rPr lang="en-US" sz="2800" dirty="0" smtClean="0"/>
              <a:t> van </a:t>
            </a:r>
            <a:r>
              <a:rPr lang="en-US" sz="2800" dirty="0" err="1" smtClean="0"/>
              <a:t>joden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8" name="Tijdelijke aanduiding voor inhoud 3"/>
          <p:cNvSpPr txBox="1">
            <a:spLocks/>
          </p:cNvSpPr>
          <p:nvPr/>
        </p:nvSpPr>
        <p:spPr bwMode="black">
          <a:xfrm>
            <a:off x="684000" y="1843200"/>
            <a:ext cx="7905824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altLang="nl-NL" kern="0" dirty="0"/>
              <a:t>Na de machtsovername van de nazi's in Duitsland werden joden </a:t>
            </a:r>
            <a:r>
              <a:rPr lang="nl-NL" altLang="nl-NL" kern="0" dirty="0" smtClean="0"/>
              <a:t>geïsoleerd </a:t>
            </a:r>
            <a:r>
              <a:rPr lang="nl-NL" altLang="nl-NL" kern="0" dirty="0"/>
              <a:t>en gediscrimineerd</a:t>
            </a:r>
            <a:r>
              <a:rPr lang="nl-NL" altLang="nl-NL" kern="0" dirty="0" smtClean="0"/>
              <a:t>. </a:t>
            </a:r>
            <a:r>
              <a:rPr lang="nl-NL" altLang="nl-NL" kern="0" dirty="0"/>
              <a:t>V</a:t>
            </a:r>
            <a:r>
              <a:rPr lang="nl-NL" altLang="nl-NL" kern="0" dirty="0" smtClean="0"/>
              <a:t>anaf 1933:</a:t>
            </a:r>
            <a:endParaRPr lang="nl-NL" altLang="nl-NL" kern="0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 smtClean="0"/>
              <a:t>Antisemitische </a:t>
            </a:r>
            <a:r>
              <a:rPr lang="nl-NL" altLang="nl-NL" kern="0" dirty="0" smtClean="0"/>
              <a:t>propaganda </a:t>
            </a:r>
            <a:endParaRPr lang="nl-NL" altLang="nl-NL" kern="0" dirty="0"/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/>
              <a:t>V</a:t>
            </a:r>
            <a:r>
              <a:rPr lang="nl-NL" altLang="nl-NL" kern="0" dirty="0" smtClean="0"/>
              <a:t>eel </a:t>
            </a:r>
            <a:r>
              <a:rPr lang="nl-NL" altLang="nl-NL" kern="0" dirty="0"/>
              <a:t>plaatsen voor joden verboden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/>
              <a:t>O</a:t>
            </a:r>
            <a:r>
              <a:rPr lang="nl-NL" altLang="nl-NL" kern="0" dirty="0" smtClean="0"/>
              <a:t>ntslag </a:t>
            </a:r>
            <a:r>
              <a:rPr lang="nl-NL" altLang="nl-NL" kern="0" dirty="0"/>
              <a:t>van joodse ambtenaren</a:t>
            </a:r>
          </a:p>
          <a:p>
            <a:pPr marL="342900" indent="-342900" eaLnBrk="1" hangingPunct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nl-NL" altLang="nl-NL" kern="0" dirty="0"/>
              <a:t>R</a:t>
            </a:r>
            <a:r>
              <a:rPr lang="nl-NL" altLang="nl-NL" kern="0" dirty="0" smtClean="0"/>
              <a:t>assenwetten </a:t>
            </a:r>
            <a:r>
              <a:rPr lang="nl-NL" altLang="nl-NL" kern="0" dirty="0"/>
              <a:t>(huwelijk joden-'Ariërs' verboden)</a:t>
            </a:r>
          </a:p>
          <a:p>
            <a:pPr eaLnBrk="1" hangingPunct="1"/>
            <a:endParaRPr lang="nl-NL" altLang="nl-NL" kern="0" dirty="0"/>
          </a:p>
          <a:p>
            <a:pPr eaLnBrk="1" hangingPunct="1"/>
            <a:r>
              <a:rPr lang="nl-NL" altLang="nl-NL" kern="0" dirty="0">
                <a:solidFill>
                  <a:srgbClr val="00B0F0"/>
                </a:solidFill>
              </a:rPr>
              <a:t>Discriminatie</a:t>
            </a:r>
            <a:r>
              <a:rPr lang="nl-NL" altLang="nl-NL" kern="0" dirty="0"/>
              <a:t>: onderscheid maken tussen mensen met de bedoeling iemand of een groep achter te stellen.</a:t>
            </a:r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en-US" altLang="nl-NL" dirty="0"/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</p:txBody>
      </p:sp>
    </p:spTree>
    <p:extLst>
      <p:ext uri="{BB962C8B-B14F-4D97-AF65-F5344CB8AC3E}">
        <p14:creationId xmlns:p14="http://schemas.microsoft.com/office/powerpoint/2010/main" val="194901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5796136" y="2780928"/>
            <a:ext cx="30894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Joden werden in het openbaar vernederd.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43700"/>
            <a:ext cx="5400600" cy="530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2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smtClean="0"/>
              <a:t>Het </a:t>
            </a:r>
            <a:r>
              <a:rPr lang="en-US" sz="2800" dirty="0" err="1" smtClean="0"/>
              <a:t>k</a:t>
            </a:r>
            <a:r>
              <a:rPr lang="en-US" sz="2800" dirty="0" err="1" smtClean="0"/>
              <a:t>enmerkend</a:t>
            </a:r>
            <a:r>
              <a:rPr lang="en-US" sz="2800" dirty="0" smtClean="0"/>
              <a:t> </a:t>
            </a:r>
            <a:r>
              <a:rPr lang="en-US" sz="2800" dirty="0" smtClean="0"/>
              <a:t>aspect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8" name="Tijdelijke aanduiding voor inhoud 3"/>
          <p:cNvSpPr txBox="1">
            <a:spLocks/>
          </p:cNvSpPr>
          <p:nvPr/>
        </p:nvSpPr>
        <p:spPr bwMode="black">
          <a:xfrm>
            <a:off x="684000" y="1843200"/>
            <a:ext cx="7905824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altLang="nl-NL" kern="0" dirty="0" smtClean="0"/>
              <a:t>In november 1938 vond de </a:t>
            </a:r>
            <a:r>
              <a:rPr lang="nl-NL" altLang="nl-NL" i="1" kern="0" dirty="0" err="1" smtClean="0"/>
              <a:t>Kristallnacht</a:t>
            </a:r>
            <a:r>
              <a:rPr lang="nl-NL" altLang="nl-NL" kern="0" dirty="0" smtClean="0"/>
              <a:t> plaats</a:t>
            </a:r>
            <a:r>
              <a:rPr lang="nl-NL" altLang="nl-NL" kern="0" dirty="0"/>
              <a:t>.</a:t>
            </a:r>
            <a:r>
              <a:rPr lang="nl-NL" altLang="nl-NL" kern="0" dirty="0" smtClean="0"/>
              <a:t> Nazi's organiseerden een pogrom (geweldsuitbarsting) tegen joden.</a:t>
            </a:r>
          </a:p>
          <a:p>
            <a:pPr eaLnBrk="1" hangingPunct="1"/>
            <a:endParaRPr lang="nl-NL" altLang="nl-NL" kern="0" dirty="0" smtClean="0"/>
          </a:p>
          <a:p>
            <a:pPr eaLnBrk="1" hangingPunct="1"/>
            <a:r>
              <a:rPr lang="nl-NL" altLang="nl-NL" dirty="0" smtClean="0"/>
              <a:t>Het </a:t>
            </a:r>
            <a:r>
              <a:rPr lang="nl-NL" altLang="nl-NL" dirty="0"/>
              <a:t>racistisch </a:t>
            </a:r>
            <a:r>
              <a:rPr lang="nl-NL" altLang="nl-NL" dirty="0" smtClean="0"/>
              <a:t>en totalitair karakter </a:t>
            </a:r>
            <a:r>
              <a:rPr lang="nl-NL" altLang="nl-NL" dirty="0"/>
              <a:t>van het nationaalsocialisme is een </a:t>
            </a:r>
            <a:r>
              <a:rPr lang="nl-NL" altLang="nl-NL" b="1" dirty="0"/>
              <a:t>kenmerkend aspect</a:t>
            </a:r>
            <a:r>
              <a:rPr lang="nl-NL" altLang="nl-NL" dirty="0"/>
              <a:t> van de tijd van de wereldoorlogen.</a:t>
            </a:r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en-US" altLang="nl-NL" dirty="0"/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</p:txBody>
      </p:sp>
    </p:spTree>
    <p:extLst>
      <p:ext uri="{BB962C8B-B14F-4D97-AF65-F5344CB8AC3E}">
        <p14:creationId xmlns:p14="http://schemas.microsoft.com/office/powerpoint/2010/main" val="377419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smtClean="0"/>
              <a:t>De </a:t>
            </a:r>
            <a:r>
              <a:rPr lang="en-US" sz="2800" dirty="0" err="1"/>
              <a:t>v</a:t>
            </a:r>
            <a:r>
              <a:rPr lang="en-US" sz="2800" dirty="0" err="1" smtClean="0"/>
              <a:t>ervolging</a:t>
            </a:r>
            <a:r>
              <a:rPr lang="en-US" sz="2800" dirty="0" smtClean="0"/>
              <a:t> van </a:t>
            </a:r>
            <a:r>
              <a:rPr lang="en-US" sz="2800" dirty="0" err="1" smtClean="0"/>
              <a:t>joden</a:t>
            </a:r>
            <a:r>
              <a:rPr lang="en-US" sz="2800" dirty="0" smtClean="0"/>
              <a:t> in </a:t>
            </a:r>
            <a:r>
              <a:rPr lang="en-US" sz="2800" dirty="0"/>
              <a:t>Europa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8" name="Tijdelijke aanduiding voor inhoud 3"/>
          <p:cNvSpPr txBox="1">
            <a:spLocks/>
          </p:cNvSpPr>
          <p:nvPr/>
        </p:nvSpPr>
        <p:spPr bwMode="black">
          <a:xfrm>
            <a:off x="684000" y="1843200"/>
            <a:ext cx="7905824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4663" indent="-473075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808038" indent="-3317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1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152525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–"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4605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5pPr>
            <a:lvl6pPr marL="19177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6pPr>
            <a:lvl7pPr marL="23749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7pPr>
            <a:lvl8pPr marL="28321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8pPr>
            <a:lvl9pPr marL="3289300" indent="-30638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Verdana" pitchFamily="1" charset="0"/>
              <a:buChar char="»"/>
              <a:defRPr sz="16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nl-NL" altLang="nl-NL" dirty="0" smtClean="0"/>
              <a:t>Tijdens </a:t>
            </a:r>
            <a:r>
              <a:rPr lang="nl-NL" altLang="nl-NL" dirty="0"/>
              <a:t>de Tweede Wereldoorlog gingen nazi's in alle bezette landen joden uitsluiten en vervolgen</a:t>
            </a:r>
            <a:r>
              <a:rPr lang="nl-NL" altLang="nl-NL" dirty="0" smtClean="0"/>
              <a:t>.</a:t>
            </a:r>
          </a:p>
          <a:p>
            <a:pPr eaLnBrk="1" hangingPunct="1"/>
            <a:r>
              <a:rPr lang="nl-NL" altLang="nl-NL" dirty="0" smtClean="0"/>
              <a:t> </a:t>
            </a:r>
            <a:endParaRPr lang="nl-NL" altLang="nl-NL" dirty="0"/>
          </a:p>
          <a:p>
            <a:pPr eaLnBrk="1" hangingPunct="1"/>
            <a:r>
              <a:rPr lang="nl-NL" altLang="nl-NL" kern="0" dirty="0"/>
              <a:t>Joden moesten </a:t>
            </a:r>
            <a:r>
              <a:rPr lang="nl-NL" altLang="nl-NL" kern="0" dirty="0" smtClean="0"/>
              <a:t>onder meer een </a:t>
            </a:r>
            <a:r>
              <a:rPr lang="nl-NL" altLang="nl-NL" kern="0" dirty="0"/>
              <a:t>gele ster op hun kleding dragen.</a:t>
            </a:r>
          </a:p>
          <a:p>
            <a:pPr eaLnBrk="1" hangingPunct="1"/>
            <a:endParaRPr lang="nl-NL" altLang="nl-NL" kern="0" dirty="0"/>
          </a:p>
          <a:p>
            <a:pPr eaLnBrk="1" hangingPunct="1"/>
            <a:r>
              <a:rPr lang="nl-NL" altLang="nl-NL" kern="0" dirty="0"/>
              <a:t>Op veel plaatsen moesten joden verhuizen naar afgesloten wijken (getto's).</a:t>
            </a:r>
          </a:p>
          <a:p>
            <a:pPr eaLnBrk="1" hangingPunct="1"/>
            <a:endParaRPr lang="nl-NL" altLang="nl-NL" dirty="0"/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en-US" altLang="nl-NL" dirty="0"/>
          </a:p>
          <a:p>
            <a:pPr eaLnBrk="1" hangingPunct="1"/>
            <a:endParaRPr lang="nl-NL" altLang="nl-NL" kern="0" dirty="0" smtClean="0"/>
          </a:p>
          <a:p>
            <a:pPr eaLnBrk="1" hangingPunct="1"/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  <a:p>
            <a:pPr eaLnBrk="1" hangingPunct="1">
              <a:buFont typeface="Arial" charset="0"/>
              <a:buNone/>
            </a:pPr>
            <a:endParaRPr lang="nl-NL" altLang="nl-NL" kern="0" dirty="0" smtClean="0"/>
          </a:p>
        </p:txBody>
      </p:sp>
    </p:spTree>
    <p:extLst>
      <p:ext uri="{BB962C8B-B14F-4D97-AF65-F5344CB8AC3E}">
        <p14:creationId xmlns:p14="http://schemas.microsoft.com/office/powerpoint/2010/main" val="299584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nl-NL" altLang="nl-NL" dirty="0" smtClean="0"/>
              <a:t>In de bezette delen van de Sovjet-Unie schoten SS'ers vanaf 1941 joden massaal dood. </a:t>
            </a:r>
          </a:p>
          <a:p>
            <a:endParaRPr lang="nl-NL" altLang="nl-NL" dirty="0"/>
          </a:p>
          <a:p>
            <a:r>
              <a:rPr lang="nl-NL" altLang="nl-NL" dirty="0">
                <a:solidFill>
                  <a:schemeClr val="tx2"/>
                </a:solidFill>
              </a:rPr>
              <a:t>Vanaf 1942 zorgden de nazi's voor deportatie van joden uit heel Europa naar vernietigingskampen</a:t>
            </a:r>
            <a:r>
              <a:rPr lang="nl-NL" altLang="nl-NL" dirty="0" smtClean="0">
                <a:solidFill>
                  <a:schemeClr val="tx2"/>
                </a:solidFill>
              </a:rPr>
              <a:t>. </a:t>
            </a:r>
          </a:p>
          <a:p>
            <a:endParaRPr lang="nl-NL" altLang="nl-NL" dirty="0">
              <a:solidFill>
                <a:schemeClr val="tx2"/>
              </a:solidFill>
            </a:endParaRPr>
          </a:p>
          <a:p>
            <a:r>
              <a:rPr lang="nl-NL" altLang="nl-NL" dirty="0" smtClean="0">
                <a:solidFill>
                  <a:srgbClr val="00B0F0"/>
                </a:solidFill>
              </a:rPr>
              <a:t>Deportatie</a:t>
            </a:r>
            <a:r>
              <a:rPr lang="nl-NL" altLang="nl-NL" dirty="0" smtClean="0"/>
              <a:t>: </a:t>
            </a:r>
            <a:r>
              <a:rPr lang="nl-NL" altLang="nl-NL" dirty="0"/>
              <a:t>het wegvoeren van </a:t>
            </a:r>
            <a:r>
              <a:rPr lang="nl-NL" altLang="nl-NL" dirty="0" smtClean="0"/>
              <a:t>mensen.</a:t>
            </a:r>
            <a:endParaRPr lang="nl-NL" altLang="nl-NL" dirty="0" smtClean="0"/>
          </a:p>
          <a:p>
            <a:r>
              <a:rPr lang="nl-NL" altLang="nl-NL" dirty="0">
                <a:solidFill>
                  <a:srgbClr val="00B0F0"/>
                </a:solidFill>
              </a:rPr>
              <a:t>Vernietigingskamp</a:t>
            </a:r>
            <a:r>
              <a:rPr lang="nl-NL" altLang="nl-NL" dirty="0"/>
              <a:t>: concentratiekamp gemaakt om mensen te </a:t>
            </a:r>
            <a:r>
              <a:rPr lang="nl-NL" altLang="nl-NL" dirty="0" smtClean="0"/>
              <a:t>vermoorden.</a:t>
            </a:r>
            <a:endParaRPr lang="nl-NL" altLang="nl-NL" dirty="0"/>
          </a:p>
          <a:p>
            <a:endParaRPr lang="nl-NL" altLang="nl-NL" dirty="0"/>
          </a:p>
          <a:p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/>
          </a:p>
          <a:p>
            <a:pPr eaLnBrk="1" hangingPunct="1">
              <a:buFont typeface="Arial" charset="0"/>
              <a:buNone/>
            </a:pPr>
            <a:endParaRPr lang="nl-NL" altLang="nl-NL" dirty="0" smtClean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 smtClean="0"/>
              <a:t>Vernietiging</a:t>
            </a:r>
            <a:r>
              <a:rPr lang="en-US" sz="2800" dirty="0" smtClean="0"/>
              <a:t> van de </a:t>
            </a:r>
            <a:r>
              <a:rPr lang="en-US" sz="2800" dirty="0" err="1" smtClean="0"/>
              <a:t>joden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8714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932040" y="2272804"/>
            <a:ext cx="36486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 de Sovjet-Unie dreven moordcommando's van de SS joden bijeen en schoten hen rij na rij dood.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816739"/>
            <a:ext cx="3438128" cy="522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63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nl-NL" altLang="nl-NL" dirty="0" smtClean="0">
                <a:solidFill>
                  <a:schemeClr val="tx2"/>
                </a:solidFill>
              </a:rPr>
              <a:t>De genocide door de nazi's wordt Holocaust of Shoah genoemd. </a:t>
            </a:r>
          </a:p>
          <a:p>
            <a:pPr eaLnBrk="1" hangingPunct="1">
              <a:buFont typeface="Arial" charset="0"/>
              <a:buNone/>
            </a:pPr>
            <a:endParaRPr lang="nl-NL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nl-NL" altLang="nl-NL" dirty="0" smtClean="0">
                <a:solidFill>
                  <a:schemeClr val="tx2"/>
                </a:solidFill>
              </a:rPr>
              <a:t>Tijdens de Holocaust werden zes miljoen joden vermoord. </a:t>
            </a:r>
          </a:p>
          <a:p>
            <a:pPr eaLnBrk="1" hangingPunct="1">
              <a:buFont typeface="Arial" charset="0"/>
              <a:buNone/>
            </a:pPr>
            <a:endParaRPr lang="nl-NL" altLang="nl-NL" dirty="0" smtClean="0">
              <a:solidFill>
                <a:schemeClr val="tx2"/>
              </a:solidFill>
            </a:endParaRPr>
          </a:p>
          <a:p>
            <a:r>
              <a:rPr lang="nl-NL" altLang="nl-NL" dirty="0" smtClean="0">
                <a:solidFill>
                  <a:srgbClr val="00B0F0"/>
                </a:solidFill>
              </a:rPr>
              <a:t>Genocide</a:t>
            </a:r>
            <a:r>
              <a:rPr lang="nl-NL" altLang="nl-NL" dirty="0" smtClean="0"/>
              <a:t>: </a:t>
            </a:r>
            <a:r>
              <a:rPr lang="nl-NL" altLang="nl-NL" dirty="0" smtClean="0"/>
              <a:t>volkerenmoord.</a:t>
            </a:r>
            <a:endParaRPr lang="nl-NL" altLang="nl-NL" dirty="0" smtClean="0"/>
          </a:p>
          <a:p>
            <a:r>
              <a:rPr lang="nl-NL" altLang="nl-NL" dirty="0" smtClean="0">
                <a:solidFill>
                  <a:srgbClr val="00B0F0"/>
                </a:solidFill>
              </a:rPr>
              <a:t>Holocaust</a:t>
            </a:r>
            <a:r>
              <a:rPr lang="nl-NL" altLang="nl-NL" dirty="0" smtClean="0"/>
              <a:t>: massale moord op joden tijdens de Tweede </a:t>
            </a:r>
            <a:r>
              <a:rPr lang="nl-NL" altLang="nl-NL" dirty="0" smtClean="0"/>
              <a:t>Wereldoorlog.</a:t>
            </a:r>
            <a:endParaRPr lang="nl-NL" altLang="nl-NL" dirty="0" smtClean="0"/>
          </a:p>
          <a:p>
            <a:pPr eaLnBrk="1" hangingPunct="1">
              <a:buFont typeface="Arial" charset="0"/>
              <a:buNone/>
            </a:pPr>
            <a:endParaRPr lang="nl-NL" altLang="nl-NL" dirty="0" smtClean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76845" y="887413"/>
            <a:ext cx="7855595" cy="669379"/>
          </a:xfrm>
        </p:spPr>
        <p:txBody>
          <a:bodyPr/>
          <a:lstStyle/>
          <a:p>
            <a:r>
              <a:rPr lang="en-US" altLang="nl-NL" sz="2800" dirty="0" smtClean="0"/>
              <a:t>De Holocaust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175725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1040</TotalTime>
  <Words>331</Words>
  <Application>Microsoft Office PowerPoint</Application>
  <PresentationFormat>Diavoorstelling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Verdana</vt:lpstr>
      <vt:lpstr>Wingdings</vt:lpstr>
      <vt:lpstr>NU presentatie (blue)</vt:lpstr>
      <vt:lpstr>Witte achtergrond</vt:lpstr>
      <vt:lpstr>1_Witte achtergrond</vt:lpstr>
      <vt:lpstr>§3.3 De Holocaust</vt:lpstr>
      <vt:lpstr>De isolatie en discriminatie van joden</vt:lpstr>
      <vt:lpstr>PowerPoint-presentatie</vt:lpstr>
      <vt:lpstr>Het kenmerkend aspect</vt:lpstr>
      <vt:lpstr>De vervolging van joden in Europa</vt:lpstr>
      <vt:lpstr>Vernietiging van de joden</vt:lpstr>
      <vt:lpstr>PowerPoint-presentatie</vt:lpstr>
      <vt:lpstr>De Holocaust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Dijkstra, Esra</cp:lastModifiedBy>
  <cp:revision>278</cp:revision>
  <cp:lastPrinted>2013-03-19T08:25:20Z</cp:lastPrinted>
  <dcterms:created xsi:type="dcterms:W3CDTF">2013-03-13T12:13:36Z</dcterms:created>
  <dcterms:modified xsi:type="dcterms:W3CDTF">2016-10-12T10:02:18Z</dcterms:modified>
</cp:coreProperties>
</file>