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10"/>
  </p:notesMasterIdLst>
  <p:handoutMasterIdLst>
    <p:handoutMasterId r:id="rId11"/>
  </p:handoutMasterIdLst>
  <p:sldIdLst>
    <p:sldId id="300" r:id="rId4"/>
    <p:sldId id="301" r:id="rId5"/>
    <p:sldId id="319" r:id="rId6"/>
    <p:sldId id="320" r:id="rId7"/>
    <p:sldId id="317" r:id="rId8"/>
    <p:sldId id="321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Smit, Wietske" initials="SW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4" autoAdjust="0"/>
    <p:restoredTop sz="97411" autoAdjust="0"/>
  </p:normalViewPr>
  <p:slideViewPr>
    <p:cSldViewPr>
      <p:cViewPr varScale="1">
        <p:scale>
          <a:sx n="41" d="100"/>
          <a:sy n="41" d="100"/>
        </p:scale>
        <p:origin x="37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 smtClean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 smtClean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17/10/16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17/10/16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17/10/16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17/10/16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17/10/16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17/10/16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17/10/16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17/10/16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17/10/16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17/10/16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17/10/16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17/10/16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17/10/16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17/10/16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17/10/16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17/10/16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17/10/16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17/10/16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17/10/16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17/10/16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17/10/16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17/10/16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17/10/16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17/10/16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17/10/16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55576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</a:t>
            </a:r>
            <a:r>
              <a:rPr lang="nl-NL" altLang="nl-NL" dirty="0" smtClean="0"/>
              <a:t>presentatie </a:t>
            </a:r>
            <a:r>
              <a:rPr lang="nl-NL" altLang="nl-NL" dirty="0"/>
              <a:t>leer je over</a:t>
            </a:r>
            <a:r>
              <a:rPr lang="nl-NL" altLang="nl-NL" dirty="0" smtClean="0"/>
              <a:t>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smtClean="0"/>
              <a:t>Het </a:t>
            </a:r>
            <a:r>
              <a:rPr lang="en-US" altLang="nl-NL" dirty="0" err="1" smtClean="0"/>
              <a:t>koloniale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rijk</a:t>
            </a:r>
            <a:r>
              <a:rPr lang="en-US" altLang="nl-NL" dirty="0" smtClean="0"/>
              <a:t> in </a:t>
            </a:r>
            <a:r>
              <a:rPr lang="en-US" altLang="nl-NL" dirty="0" err="1" smtClean="0"/>
              <a:t>Azië</a:t>
            </a:r>
            <a:endParaRPr lang="en-US" altLang="nl-NL" dirty="0" smtClean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err="1"/>
              <a:t>Oorlog</a:t>
            </a:r>
            <a:r>
              <a:rPr lang="en-US" altLang="nl-NL" dirty="0"/>
              <a:t> met de VS </a:t>
            </a:r>
            <a:r>
              <a:rPr lang="en-US" altLang="nl-NL" dirty="0" err="1"/>
              <a:t>en</a:t>
            </a:r>
            <a:r>
              <a:rPr lang="en-US" altLang="nl-NL" dirty="0"/>
              <a:t> </a:t>
            </a:r>
            <a:r>
              <a:rPr lang="en-US" altLang="nl-NL" dirty="0" err="1"/>
              <a:t>veroveringen</a:t>
            </a:r>
            <a:r>
              <a:rPr lang="en-US" altLang="nl-NL" dirty="0"/>
              <a:t> in </a:t>
            </a:r>
            <a:r>
              <a:rPr lang="en-US" altLang="nl-NL" dirty="0" err="1" smtClean="0"/>
              <a:t>Azië</a:t>
            </a:r>
            <a:endParaRPr lang="en-US" altLang="nl-NL" dirty="0" smtClean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smtClean="0"/>
              <a:t>Het </a:t>
            </a:r>
            <a:r>
              <a:rPr lang="en-US" altLang="nl-NL" dirty="0" err="1" smtClean="0"/>
              <a:t>Japanse</a:t>
            </a:r>
            <a:r>
              <a:rPr lang="en-US" altLang="nl-NL" dirty="0" smtClean="0"/>
              <a:t> regime</a:t>
            </a:r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err="1"/>
              <a:t>Einde</a:t>
            </a:r>
            <a:r>
              <a:rPr lang="en-US" altLang="nl-NL" dirty="0"/>
              <a:t> van de </a:t>
            </a:r>
            <a:r>
              <a:rPr lang="en-US" altLang="nl-NL" dirty="0" err="1"/>
              <a:t>oorlog</a:t>
            </a:r>
            <a:r>
              <a:rPr lang="en-US" altLang="nl-NL" dirty="0"/>
              <a:t> in </a:t>
            </a:r>
            <a:r>
              <a:rPr lang="en-US" altLang="nl-NL" dirty="0" err="1"/>
              <a:t>Azië</a:t>
            </a:r>
            <a:endParaRPr lang="en-US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 smtClean="0">
                <a:solidFill>
                  <a:srgbClr val="54BDF2"/>
                </a:solidFill>
              </a:rPr>
              <a:t>§3.4 Oorlog buiten Europa</a:t>
            </a:r>
            <a:endParaRPr lang="nl-NL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/>
            <a:r>
              <a:rPr lang="en-US" altLang="nl-NL" dirty="0"/>
              <a:t>Japan </a:t>
            </a:r>
            <a:r>
              <a:rPr lang="en-US" altLang="nl-NL" dirty="0" err="1"/>
              <a:t>wilde</a:t>
            </a:r>
            <a:r>
              <a:rPr lang="en-US" altLang="nl-NL" dirty="0"/>
              <a:t> </a:t>
            </a:r>
            <a:r>
              <a:rPr lang="en-US" altLang="nl-NL" dirty="0" err="1"/>
              <a:t>een</a:t>
            </a:r>
            <a:r>
              <a:rPr lang="en-US" altLang="nl-NL" dirty="0"/>
              <a:t> </a:t>
            </a:r>
            <a:r>
              <a:rPr lang="en-US" altLang="nl-NL" dirty="0" err="1"/>
              <a:t>groot</a:t>
            </a:r>
            <a:r>
              <a:rPr lang="en-US" altLang="nl-NL" dirty="0"/>
              <a:t> </a:t>
            </a:r>
            <a:r>
              <a:rPr lang="en-US" altLang="nl-NL" dirty="0" err="1"/>
              <a:t>koloniaal</a:t>
            </a:r>
            <a:r>
              <a:rPr lang="en-US" altLang="nl-NL" dirty="0"/>
              <a:t> </a:t>
            </a:r>
            <a:r>
              <a:rPr lang="en-US" altLang="nl-NL" dirty="0" err="1"/>
              <a:t>rijk</a:t>
            </a:r>
            <a:r>
              <a:rPr lang="en-US" altLang="nl-NL" dirty="0"/>
              <a:t> in </a:t>
            </a:r>
            <a:r>
              <a:rPr lang="en-US" altLang="nl-NL" dirty="0" err="1"/>
              <a:t>Azië</a:t>
            </a:r>
            <a:r>
              <a:rPr lang="en-US" altLang="nl-NL" dirty="0"/>
              <a:t> </a:t>
            </a:r>
            <a:r>
              <a:rPr lang="en-US" altLang="nl-NL" dirty="0" err="1"/>
              <a:t>veroveren</a:t>
            </a:r>
            <a:r>
              <a:rPr lang="en-US" altLang="nl-NL" dirty="0"/>
              <a:t> om </a:t>
            </a:r>
            <a:r>
              <a:rPr lang="en-US" altLang="nl-NL" dirty="0" err="1" smtClean="0"/>
              <a:t>zich</a:t>
            </a:r>
            <a:r>
              <a:rPr lang="en-US" altLang="nl-NL" dirty="0" smtClean="0"/>
              <a:t> </a:t>
            </a:r>
            <a:r>
              <a:rPr lang="en-US" altLang="nl-NL" dirty="0"/>
              <a:t>van </a:t>
            </a:r>
            <a:r>
              <a:rPr lang="en-US" altLang="nl-NL" dirty="0" err="1"/>
              <a:t>voedsel</a:t>
            </a:r>
            <a:r>
              <a:rPr lang="en-US" altLang="nl-NL" dirty="0"/>
              <a:t> </a:t>
            </a:r>
            <a:r>
              <a:rPr lang="en-US" altLang="nl-NL" dirty="0" err="1"/>
              <a:t>en</a:t>
            </a:r>
            <a:r>
              <a:rPr lang="en-US" altLang="nl-NL" dirty="0"/>
              <a:t> </a:t>
            </a:r>
            <a:r>
              <a:rPr lang="en-US" altLang="nl-NL" dirty="0" err="1"/>
              <a:t>grondstoffen</a:t>
            </a:r>
            <a:r>
              <a:rPr lang="en-US" altLang="nl-NL" dirty="0"/>
              <a:t> te </a:t>
            </a:r>
            <a:r>
              <a:rPr lang="en-US" altLang="nl-NL" dirty="0" err="1"/>
              <a:t>voorzien</a:t>
            </a:r>
            <a:r>
              <a:rPr lang="en-US" altLang="nl-NL" dirty="0"/>
              <a:t>.</a:t>
            </a:r>
          </a:p>
          <a:p>
            <a:pPr eaLnBrk="1" hangingPunct="1"/>
            <a:endParaRPr lang="en-US" altLang="nl-NL" dirty="0"/>
          </a:p>
          <a:p>
            <a:pPr eaLnBrk="1" hangingPunct="1"/>
            <a:r>
              <a:rPr lang="en-US" altLang="nl-NL" dirty="0" smtClean="0"/>
              <a:t>Japan </a:t>
            </a:r>
            <a:r>
              <a:rPr lang="en-US" altLang="nl-NL" dirty="0" err="1"/>
              <a:t>sloot</a:t>
            </a:r>
            <a:r>
              <a:rPr lang="en-US" altLang="nl-NL" dirty="0"/>
              <a:t> </a:t>
            </a:r>
            <a:r>
              <a:rPr lang="en-US" altLang="nl-NL" dirty="0" err="1"/>
              <a:t>zich</a:t>
            </a:r>
            <a:r>
              <a:rPr lang="en-US" altLang="nl-NL" dirty="0"/>
              <a:t> </a:t>
            </a:r>
            <a:r>
              <a:rPr lang="en-US" altLang="nl-NL" dirty="0" err="1"/>
              <a:t>aan</a:t>
            </a:r>
            <a:r>
              <a:rPr lang="en-US" altLang="nl-NL" dirty="0"/>
              <a:t> </a:t>
            </a:r>
            <a:r>
              <a:rPr lang="en-US" altLang="nl-NL" dirty="0" err="1"/>
              <a:t>bij</a:t>
            </a:r>
            <a:r>
              <a:rPr lang="en-US" altLang="nl-NL" dirty="0"/>
              <a:t> </a:t>
            </a:r>
            <a:r>
              <a:rPr lang="en-US" altLang="nl-NL" dirty="0" err="1"/>
              <a:t>Duitsland</a:t>
            </a:r>
            <a:r>
              <a:rPr lang="en-US" altLang="nl-NL" dirty="0"/>
              <a:t> </a:t>
            </a:r>
            <a:r>
              <a:rPr lang="en-US" altLang="nl-NL" dirty="0" err="1"/>
              <a:t>en</a:t>
            </a:r>
            <a:r>
              <a:rPr lang="en-US" altLang="nl-NL" dirty="0"/>
              <a:t> </a:t>
            </a:r>
            <a:r>
              <a:rPr lang="en-US" altLang="nl-NL" dirty="0" err="1"/>
              <a:t>Italië</a:t>
            </a:r>
            <a:r>
              <a:rPr lang="en-US" altLang="nl-NL" dirty="0"/>
              <a:t>.</a:t>
            </a:r>
          </a:p>
          <a:p>
            <a:pPr eaLnBrk="1" hangingPunct="1"/>
            <a:endParaRPr lang="en-US" altLang="nl-NL" dirty="0"/>
          </a:p>
          <a:p>
            <a:pPr eaLnBrk="1" hangingPunct="1"/>
            <a:r>
              <a:rPr lang="en-US" altLang="nl-NL" dirty="0"/>
              <a:t>In 1931 </a:t>
            </a:r>
            <a:r>
              <a:rPr lang="en-US" altLang="nl-NL" dirty="0" err="1"/>
              <a:t>en</a:t>
            </a:r>
            <a:r>
              <a:rPr lang="en-US" altLang="nl-NL" dirty="0"/>
              <a:t> 1937 </a:t>
            </a:r>
            <a:r>
              <a:rPr lang="en-US" altLang="nl-NL" dirty="0" err="1"/>
              <a:t>veroverde</a:t>
            </a:r>
            <a:r>
              <a:rPr lang="en-US" altLang="nl-NL" dirty="0"/>
              <a:t> Japan </a:t>
            </a:r>
            <a:r>
              <a:rPr lang="en-US" altLang="nl-NL" dirty="0" err="1"/>
              <a:t>grote</a:t>
            </a:r>
            <a:r>
              <a:rPr lang="en-US" altLang="nl-NL" dirty="0"/>
              <a:t> </a:t>
            </a:r>
            <a:r>
              <a:rPr lang="en-US" altLang="nl-NL" dirty="0" err="1"/>
              <a:t>delen</a:t>
            </a:r>
            <a:r>
              <a:rPr lang="en-US" altLang="nl-NL" dirty="0"/>
              <a:t> van China</a:t>
            </a:r>
            <a:r>
              <a:rPr lang="en-US" altLang="nl-NL" dirty="0" smtClean="0"/>
              <a:t>. </a:t>
            </a:r>
            <a:r>
              <a:rPr lang="en-US" altLang="nl-NL" dirty="0" err="1" smtClean="0"/>
              <a:t>Honderdduizenden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Chinezen</a:t>
            </a:r>
            <a:r>
              <a:rPr lang="en-US" altLang="nl-NL" dirty="0" smtClean="0"/>
              <a:t> warden </a:t>
            </a:r>
            <a:r>
              <a:rPr lang="en-US" altLang="nl-NL" dirty="0" err="1" smtClean="0"/>
              <a:t>vermoord</a:t>
            </a:r>
            <a:r>
              <a:rPr lang="en-US" altLang="nl-NL" dirty="0" smtClean="0"/>
              <a:t>.</a:t>
            </a:r>
            <a:endParaRPr lang="nl-NL" altLang="nl-NL" dirty="0"/>
          </a:p>
          <a:p>
            <a:endParaRPr lang="nl-NL" altLang="nl-NL" dirty="0" smtClean="0"/>
          </a:p>
          <a:p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smtClean="0"/>
              <a:t>Het </a:t>
            </a:r>
            <a:r>
              <a:rPr lang="en-US" altLang="nl-NL" sz="2800" dirty="0" err="1" smtClean="0"/>
              <a:t>koloniale</a:t>
            </a:r>
            <a:r>
              <a:rPr lang="en-US" altLang="nl-NL" sz="2800" dirty="0" smtClean="0"/>
              <a:t> </a:t>
            </a:r>
            <a:r>
              <a:rPr lang="en-US" altLang="nl-NL" sz="2800" dirty="0" err="1" smtClean="0"/>
              <a:t>rijk</a:t>
            </a:r>
            <a:r>
              <a:rPr lang="en-US" altLang="nl-NL" sz="2800" dirty="0" smtClean="0"/>
              <a:t> in </a:t>
            </a:r>
            <a:r>
              <a:rPr lang="en-US" altLang="nl-NL" sz="2800" dirty="0" err="1" smtClean="0"/>
              <a:t>Azië</a:t>
            </a:r>
            <a:r>
              <a:rPr lang="en-US" altLang="nl-NL" sz="2800" dirty="0" smtClean="0"/>
              <a:t> 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8714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nl-NL" altLang="nl-NL" dirty="0" smtClean="0"/>
              <a:t>Vanwege </a:t>
            </a:r>
            <a:r>
              <a:rPr lang="nl-NL" altLang="nl-NL" dirty="0"/>
              <a:t>een boycot </a:t>
            </a:r>
            <a:r>
              <a:rPr lang="nl-NL" altLang="nl-NL" dirty="0" smtClean="0"/>
              <a:t>viel Japan in 1941 de VS aan (Pearl </a:t>
            </a:r>
            <a:r>
              <a:rPr lang="nl-NL" altLang="nl-NL" dirty="0" err="1" smtClean="0"/>
              <a:t>Harbor</a:t>
            </a:r>
            <a:r>
              <a:rPr lang="nl-NL" altLang="nl-NL" dirty="0" smtClean="0"/>
              <a:t>) -&gt; de VS verklaarden Japan de oorlog -&gt; Duitsland verklaarde de VS de oorlog.</a:t>
            </a:r>
          </a:p>
          <a:p>
            <a:endParaRPr lang="nl-NL" altLang="nl-NL" dirty="0" smtClean="0"/>
          </a:p>
          <a:p>
            <a:r>
              <a:rPr lang="nl-NL" altLang="nl-NL" dirty="0" smtClean="0"/>
              <a:t>Japan veroverde vanaf december 1941 grote delen van Zuid- en oost-Azië.</a:t>
            </a:r>
          </a:p>
          <a:p>
            <a:endParaRPr lang="nl-NL" altLang="nl-NL" dirty="0" smtClean="0"/>
          </a:p>
          <a:p>
            <a:r>
              <a:rPr lang="nl-NL" altLang="nl-NL" dirty="0" smtClean="0"/>
              <a:t>In maart 1942 kwam Indonesië</a:t>
            </a:r>
            <a:r>
              <a:rPr lang="nl-NL" altLang="nl-NL" dirty="0"/>
              <a:t> </a:t>
            </a:r>
            <a:r>
              <a:rPr lang="nl-NL" altLang="nl-NL" dirty="0" smtClean="0"/>
              <a:t>in Japanse handen.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err="1" smtClean="0"/>
              <a:t>Oorlog</a:t>
            </a:r>
            <a:r>
              <a:rPr lang="en-US" altLang="nl-NL" sz="2800" dirty="0" smtClean="0"/>
              <a:t> met de VS </a:t>
            </a:r>
            <a:r>
              <a:rPr lang="en-US" altLang="nl-NL" sz="2800" dirty="0" err="1" smtClean="0"/>
              <a:t>en</a:t>
            </a:r>
            <a:r>
              <a:rPr lang="en-US" altLang="nl-NL" sz="2800" dirty="0" smtClean="0"/>
              <a:t> </a:t>
            </a:r>
            <a:r>
              <a:rPr lang="en-US" altLang="nl-NL" sz="2800" dirty="0" err="1" smtClean="0"/>
              <a:t>veroveringen</a:t>
            </a:r>
            <a:r>
              <a:rPr lang="en-US" altLang="nl-NL" sz="2800" dirty="0" smtClean="0"/>
              <a:t> in </a:t>
            </a:r>
            <a:r>
              <a:rPr lang="en-US" altLang="nl-NL" sz="2800" dirty="0" err="1" smtClean="0"/>
              <a:t>Azië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56524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nl-NL" altLang="nl-NL" dirty="0"/>
              <a:t>De bezette landen moesten voedsel en grondstoffen leveren aan Japan. </a:t>
            </a:r>
          </a:p>
          <a:p>
            <a:endParaRPr lang="nl-NL" altLang="nl-NL" dirty="0" smtClean="0"/>
          </a:p>
          <a:p>
            <a:r>
              <a:rPr lang="nl-NL" altLang="nl-NL" dirty="0"/>
              <a:t>Indonesische en Nederlandse vrouwen werden als '</a:t>
            </a:r>
            <a:r>
              <a:rPr lang="nl-NL" altLang="nl-NL" dirty="0">
                <a:solidFill>
                  <a:srgbClr val="00B0F0"/>
                </a:solidFill>
              </a:rPr>
              <a:t>troostmeisjes</a:t>
            </a:r>
            <a:r>
              <a:rPr lang="nl-NL" altLang="nl-NL" dirty="0"/>
              <a:t>' gebruikt. Ze moesten als prostituee </a:t>
            </a:r>
            <a:r>
              <a:rPr lang="nl-NL" altLang="nl-NL" dirty="0" smtClean="0"/>
              <a:t>voor de Japanners </a:t>
            </a:r>
            <a:r>
              <a:rPr lang="nl-NL" altLang="nl-NL" dirty="0"/>
              <a:t>werken.</a:t>
            </a:r>
          </a:p>
          <a:p>
            <a:endParaRPr lang="nl-NL" altLang="nl-NL" dirty="0" smtClean="0"/>
          </a:p>
          <a:p>
            <a:r>
              <a:rPr lang="nl-NL" altLang="nl-NL" dirty="0" smtClean="0"/>
              <a:t>Miljoenen Indonesische en Europese mannen moesten </a:t>
            </a:r>
            <a:r>
              <a:rPr lang="nl-NL" altLang="nl-NL" dirty="0">
                <a:solidFill>
                  <a:srgbClr val="00B0F0"/>
                </a:solidFill>
              </a:rPr>
              <a:t>dwangarbeid</a:t>
            </a:r>
            <a:r>
              <a:rPr lang="nl-NL" altLang="nl-NL" dirty="0"/>
              <a:t> </a:t>
            </a:r>
            <a:r>
              <a:rPr lang="nl-NL" altLang="nl-NL" dirty="0" smtClean="0"/>
              <a:t>(arbeid onder </a:t>
            </a:r>
            <a:r>
              <a:rPr lang="nl-NL" altLang="nl-NL" dirty="0"/>
              <a:t>dreiging van straf tegen hun </a:t>
            </a:r>
            <a:r>
              <a:rPr lang="nl-NL" altLang="nl-NL" dirty="0" smtClean="0"/>
              <a:t>wil) </a:t>
            </a:r>
            <a:r>
              <a:rPr lang="nl-NL" altLang="nl-NL" dirty="0"/>
              <a:t>verrichten</a:t>
            </a:r>
            <a:r>
              <a:rPr lang="nl-NL" altLang="nl-NL" dirty="0" smtClean="0"/>
              <a:t>.</a:t>
            </a:r>
          </a:p>
          <a:p>
            <a:endParaRPr lang="nl-NL" altLang="nl-NL" dirty="0" smtClean="0"/>
          </a:p>
          <a:p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smtClean="0"/>
              <a:t>Het Japans regime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0586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nl-NL" altLang="nl-NL" dirty="0" smtClean="0"/>
              <a:t>Vanaf 1943 werden de Japanners teruggedrongen.</a:t>
            </a:r>
          </a:p>
          <a:p>
            <a:endParaRPr lang="nl-NL" altLang="nl-NL" dirty="0"/>
          </a:p>
          <a:p>
            <a:r>
              <a:rPr lang="nl-NL" altLang="nl-NL" dirty="0" smtClean="0"/>
              <a:t>De Japanners gingen over tot </a:t>
            </a:r>
            <a:r>
              <a:rPr lang="nl-NL" altLang="nl-NL" dirty="0" smtClean="0">
                <a:solidFill>
                  <a:srgbClr val="00B0F0"/>
                </a:solidFill>
              </a:rPr>
              <a:t>kamikazes</a:t>
            </a:r>
            <a:r>
              <a:rPr lang="nl-NL" altLang="nl-NL" dirty="0" smtClean="0"/>
              <a:t>: piloten vlogen zich te pletter op Amerikaanse schepen.</a:t>
            </a:r>
            <a:endParaRPr lang="nl-NL" altLang="nl-NL" dirty="0"/>
          </a:p>
          <a:p>
            <a:endParaRPr lang="nl-NL" altLang="nl-NL" dirty="0" smtClean="0"/>
          </a:p>
          <a:p>
            <a:r>
              <a:rPr lang="nl-NL" altLang="nl-NL" dirty="0" smtClean="0"/>
              <a:t>Japan capituleerde op 15 augustus 1945, na atoombommen op Hiroshima en Nagasaki. </a:t>
            </a:r>
          </a:p>
          <a:p>
            <a:endParaRPr lang="nl-NL" altLang="nl-NL" dirty="0"/>
          </a:p>
          <a:p>
            <a:r>
              <a:rPr lang="nl-NL" altLang="nl-NL" dirty="0" smtClean="0">
                <a:solidFill>
                  <a:srgbClr val="00B0F0"/>
                </a:solidFill>
              </a:rPr>
              <a:t>Atoombom</a:t>
            </a:r>
            <a:r>
              <a:rPr lang="nl-NL" altLang="nl-NL" dirty="0" smtClean="0"/>
              <a:t>: bom met een grote vernietigingskracht door splitsing van atoomkernen.</a:t>
            </a: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altLang="nl-NL" sz="2800" dirty="0" smtClean="0"/>
              <a:t>Het </a:t>
            </a:r>
            <a:r>
              <a:rPr lang="en-US" altLang="nl-NL" sz="2800" dirty="0" err="1" smtClean="0"/>
              <a:t>einde</a:t>
            </a:r>
            <a:r>
              <a:rPr lang="en-US" altLang="nl-NL" sz="2800" dirty="0" smtClean="0"/>
              <a:t> van de </a:t>
            </a:r>
            <a:r>
              <a:rPr lang="en-US" altLang="nl-NL" sz="2800" dirty="0" err="1" smtClean="0"/>
              <a:t>oorlog</a:t>
            </a:r>
            <a:r>
              <a:rPr lang="en-US" altLang="nl-NL" sz="2800" dirty="0" smtClean="0"/>
              <a:t> in </a:t>
            </a:r>
            <a:r>
              <a:rPr lang="en-US" altLang="nl-NL" sz="2800" dirty="0" err="1" smtClean="0"/>
              <a:t>Azië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7101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6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2191339" y="5701833"/>
            <a:ext cx="4761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Hiroshima na de atoombom.</a:t>
            </a:r>
            <a:endParaRPr lang="nl-NL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324" y="794308"/>
            <a:ext cx="6477346" cy="4694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18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1086</TotalTime>
  <Words>277</Words>
  <Application>Microsoft Office PowerPoint</Application>
  <PresentationFormat>Diavoorstelling (4:3)</PresentationFormat>
  <Paragraphs>62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Verdana</vt:lpstr>
      <vt:lpstr>Wingdings</vt:lpstr>
      <vt:lpstr>NU presentatie (blue)</vt:lpstr>
      <vt:lpstr>Witte achtergrond</vt:lpstr>
      <vt:lpstr>1_Witte achtergrond</vt:lpstr>
      <vt:lpstr>§3.4 Oorlog buiten Europa</vt:lpstr>
      <vt:lpstr>Het koloniale rijk in Azië </vt:lpstr>
      <vt:lpstr>Oorlog met de VS en veroveringen in Azië</vt:lpstr>
      <vt:lpstr>Het Japans regime</vt:lpstr>
      <vt:lpstr>Het einde van de oorlog in Azië</vt:lpstr>
      <vt:lpstr>PowerPoint-presentatie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Dijkstra, Esra</cp:lastModifiedBy>
  <cp:revision>279</cp:revision>
  <cp:lastPrinted>2013-03-19T08:25:20Z</cp:lastPrinted>
  <dcterms:created xsi:type="dcterms:W3CDTF">2013-03-13T12:13:36Z</dcterms:created>
  <dcterms:modified xsi:type="dcterms:W3CDTF">2016-10-17T12:36:53Z</dcterms:modified>
</cp:coreProperties>
</file>