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15" r:id="rId5"/>
    <p:sldId id="307" r:id="rId6"/>
    <p:sldId id="319" r:id="rId7"/>
    <p:sldId id="320" r:id="rId8"/>
    <p:sldId id="301" r:id="rId9"/>
    <p:sldId id="316" r:id="rId10"/>
    <p:sldId id="317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3" d="100"/>
          <a:sy n="43" d="100"/>
        </p:scale>
        <p:origin x="3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/>
              <a:t>i</a:t>
            </a:r>
            <a:r>
              <a:rPr lang="en-US" dirty="0" err="1" smtClean="0"/>
              <a:t>solatie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discriminatie</a:t>
            </a:r>
            <a:r>
              <a:rPr lang="en-US" dirty="0" smtClean="0"/>
              <a:t> van </a:t>
            </a:r>
            <a:r>
              <a:rPr lang="en-US" dirty="0" err="1" smtClean="0"/>
              <a:t>joden</a:t>
            </a:r>
            <a:endParaRPr lang="en-US" altLang="nl-NL" dirty="0" smtClean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 smtClean="0"/>
              <a:t>Het kenmerkend </a:t>
            </a:r>
            <a:r>
              <a:rPr lang="nl-NL" altLang="nl-NL" dirty="0"/>
              <a:t>aspect: het racistisch karakter van het nationaalsocialisme</a:t>
            </a:r>
            <a:r>
              <a:rPr lang="nl-NL" altLang="nl-NL" dirty="0" smtClean="0"/>
              <a:t>.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vervolging</a:t>
            </a:r>
            <a:r>
              <a:rPr lang="en-US" dirty="0" smtClean="0"/>
              <a:t> van </a:t>
            </a:r>
            <a:r>
              <a:rPr lang="en-US" dirty="0" err="1" smtClean="0"/>
              <a:t>joden</a:t>
            </a:r>
            <a:r>
              <a:rPr lang="en-US" dirty="0" smtClean="0"/>
              <a:t> in </a:t>
            </a:r>
            <a:r>
              <a:rPr lang="en-US" dirty="0"/>
              <a:t>Europa</a:t>
            </a:r>
            <a:endParaRPr lang="nl-NL" altLang="nl-NL" dirty="0" smtClean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 smtClean="0"/>
              <a:t>De vernietiging van de joden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Holocaust</a:t>
            </a:r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§3.3 De Holocaust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De </a:t>
            </a:r>
            <a:r>
              <a:rPr lang="en-US" sz="2800" dirty="0" err="1" smtClean="0"/>
              <a:t>isolatie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discriminatie</a:t>
            </a:r>
            <a:r>
              <a:rPr lang="en-US" sz="2800" dirty="0" smtClean="0"/>
              <a:t> van </a:t>
            </a:r>
            <a:r>
              <a:rPr lang="en-US" sz="2800" dirty="0" err="1" smtClean="0"/>
              <a:t>joden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92456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kern="0" dirty="0"/>
              <a:t>Na de machtsovername van de nazi's in Duitsland werden joden </a:t>
            </a:r>
            <a:r>
              <a:rPr lang="nl-NL" altLang="nl-NL" kern="0" dirty="0" smtClean="0"/>
              <a:t>geïsoleerd </a:t>
            </a:r>
            <a:r>
              <a:rPr lang="nl-NL" altLang="nl-NL" kern="0" dirty="0"/>
              <a:t>en gediscrimineerd</a:t>
            </a:r>
            <a:r>
              <a:rPr lang="nl-NL" altLang="nl-NL" kern="0" dirty="0" smtClean="0"/>
              <a:t>. </a:t>
            </a:r>
            <a:endParaRPr lang="nl-NL" altLang="nl-NL" kern="0" dirty="0" smtClean="0"/>
          </a:p>
          <a:p>
            <a:pPr eaLnBrk="1" hangingPunct="1"/>
            <a:r>
              <a:rPr lang="nl-NL" altLang="nl-NL" kern="0" dirty="0" smtClean="0"/>
              <a:t>Vanaf </a:t>
            </a:r>
            <a:r>
              <a:rPr lang="nl-NL" altLang="nl-NL" kern="0" dirty="0" smtClean="0"/>
              <a:t>1933:</a:t>
            </a:r>
            <a:endParaRPr lang="nl-NL" altLang="nl-NL" kern="0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A</a:t>
            </a:r>
            <a:r>
              <a:rPr lang="nl-NL" altLang="nl-NL" kern="0" dirty="0" smtClean="0"/>
              <a:t>ntisemitische propaganda </a:t>
            </a:r>
            <a:endParaRPr lang="nl-NL" altLang="nl-NL" kern="0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V</a:t>
            </a:r>
            <a:r>
              <a:rPr lang="nl-NL" altLang="nl-NL" kern="0" dirty="0" smtClean="0"/>
              <a:t>eel </a:t>
            </a:r>
            <a:r>
              <a:rPr lang="nl-NL" altLang="nl-NL" kern="0" dirty="0"/>
              <a:t>plaatsen voor joden verboden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O</a:t>
            </a:r>
            <a:r>
              <a:rPr lang="nl-NL" altLang="nl-NL" kern="0" dirty="0" smtClean="0"/>
              <a:t>ntslag </a:t>
            </a:r>
            <a:r>
              <a:rPr lang="nl-NL" altLang="nl-NL" kern="0" dirty="0"/>
              <a:t>van joodse ambtenaren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 smtClean="0"/>
              <a:t>Rassenwetten</a:t>
            </a:r>
          </a:p>
          <a:p>
            <a:pPr eaLnBrk="1" hangingPunct="1">
              <a:buClr>
                <a:schemeClr val="tx2"/>
              </a:buClr>
            </a:pPr>
            <a:endParaRPr lang="nl-NL" altLang="nl-NL" kern="0" dirty="0"/>
          </a:p>
          <a:p>
            <a:pPr eaLnBrk="1" hangingPunct="1"/>
            <a:r>
              <a:rPr lang="nl-NL" altLang="nl-NL" kern="0" dirty="0">
                <a:solidFill>
                  <a:srgbClr val="00B0F0"/>
                </a:solidFill>
              </a:rPr>
              <a:t>Discriminatie</a:t>
            </a:r>
            <a:r>
              <a:rPr lang="nl-NL" altLang="nl-NL" kern="0" dirty="0"/>
              <a:t>: onderscheid maken tussen mensen met de bedoeling iemand of een groep achter te stellen.</a:t>
            </a:r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96136" y="2780928"/>
            <a:ext cx="308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Joden werden in het openbaar vernederd.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43700"/>
            <a:ext cx="5400600" cy="530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Het </a:t>
            </a:r>
            <a:r>
              <a:rPr lang="en-US" sz="2800" dirty="0" err="1" smtClean="0"/>
              <a:t>kenmerkend</a:t>
            </a:r>
            <a:r>
              <a:rPr lang="en-US" sz="2800" dirty="0" smtClean="0"/>
              <a:t> 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05824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kern="0" dirty="0" smtClean="0"/>
              <a:t>In november 1938 vond de </a:t>
            </a:r>
            <a:r>
              <a:rPr lang="nl-NL" altLang="nl-NL" i="1" kern="0" dirty="0" err="1" smtClean="0"/>
              <a:t>Kristallnacht</a:t>
            </a:r>
            <a:r>
              <a:rPr lang="nl-NL" altLang="nl-NL" kern="0" dirty="0" smtClean="0"/>
              <a:t> plaats</a:t>
            </a:r>
            <a:r>
              <a:rPr lang="nl-NL" altLang="nl-NL" kern="0" dirty="0"/>
              <a:t>.</a:t>
            </a:r>
            <a:r>
              <a:rPr lang="nl-NL" altLang="nl-NL" kern="0" dirty="0" smtClean="0"/>
              <a:t> Nazi's organiseerden toen een pogrom (geweldsuitbarsting) tegen joden.</a:t>
            </a:r>
          </a:p>
          <a:p>
            <a:pPr eaLnBrk="1" hangingPunct="1"/>
            <a:endParaRPr lang="nl-NL" altLang="nl-NL" kern="0" dirty="0"/>
          </a:p>
          <a:p>
            <a:pPr eaLnBrk="1" hangingPunct="1"/>
            <a:r>
              <a:rPr lang="nl-NL" altLang="nl-NL" dirty="0"/>
              <a:t>Het racistisch en totalitair karakter van het nationaalsocialisme 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de wereldoorlogen.</a:t>
            </a:r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37741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De </a:t>
            </a:r>
            <a:r>
              <a:rPr lang="en-US" sz="2800" dirty="0" err="1" smtClean="0"/>
              <a:t>vervolging</a:t>
            </a:r>
            <a:r>
              <a:rPr lang="en-US" sz="2800" dirty="0" smtClean="0"/>
              <a:t> van </a:t>
            </a:r>
            <a:r>
              <a:rPr lang="en-US" sz="2800" dirty="0" err="1" smtClean="0"/>
              <a:t>joden</a:t>
            </a:r>
            <a:r>
              <a:rPr lang="en-US" sz="2800" dirty="0" smtClean="0"/>
              <a:t> in Europa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05824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dirty="0" smtClean="0"/>
              <a:t>Tijdens </a:t>
            </a:r>
            <a:r>
              <a:rPr lang="nl-NL" altLang="nl-NL" dirty="0"/>
              <a:t>de Tweede Wereldoorlog gingen nazi's in alle bezette landen joden uitsluiten en vervolgen. </a:t>
            </a:r>
          </a:p>
          <a:p>
            <a:pPr eaLnBrk="1" hangingPunct="1"/>
            <a:endParaRPr lang="nl-NL" altLang="nl-NL" kern="0" dirty="0"/>
          </a:p>
          <a:p>
            <a:pPr eaLnBrk="1" hangingPunct="1"/>
            <a:r>
              <a:rPr lang="nl-NL" altLang="nl-NL" kern="0" dirty="0" smtClean="0"/>
              <a:t>Joden moesten onder meer een gele ster op hun kleding dragen.</a:t>
            </a:r>
          </a:p>
          <a:p>
            <a:pPr eaLnBrk="1" hangingPunct="1"/>
            <a:endParaRPr lang="nl-NL" altLang="nl-NL" kern="0" dirty="0"/>
          </a:p>
          <a:p>
            <a:pPr eaLnBrk="1" hangingPunct="1"/>
            <a:r>
              <a:rPr lang="nl-NL" altLang="nl-NL" kern="0" dirty="0" smtClean="0"/>
              <a:t>Op veel plaatsen moesten joden verhuizen naar afgesloten wijken (getto's).</a:t>
            </a:r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14045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In de bezette delen van de Sovjet-Unie schoten SS'ers vanaf 1941 joden massaal dood. </a:t>
            </a:r>
          </a:p>
          <a:p>
            <a:endParaRPr lang="nl-NL" altLang="nl-NL" dirty="0"/>
          </a:p>
          <a:p>
            <a:r>
              <a:rPr lang="nl-NL" altLang="nl-NL" dirty="0">
                <a:solidFill>
                  <a:schemeClr val="tx2"/>
                </a:solidFill>
              </a:rPr>
              <a:t>Vanaf 1942 zorgden de nazi's voor deportatie van joden uit heel Europa naar vernietigingskampen</a:t>
            </a:r>
            <a:r>
              <a:rPr lang="nl-NL" altLang="nl-NL" dirty="0" smtClean="0">
                <a:solidFill>
                  <a:schemeClr val="tx2"/>
                </a:solidFill>
              </a:rPr>
              <a:t>. </a:t>
            </a:r>
          </a:p>
          <a:p>
            <a:endParaRPr lang="nl-NL" altLang="nl-NL" dirty="0">
              <a:solidFill>
                <a:schemeClr val="tx2"/>
              </a:solidFill>
            </a:endParaRPr>
          </a:p>
          <a:p>
            <a:r>
              <a:rPr lang="nl-NL" altLang="nl-NL" dirty="0" smtClean="0">
                <a:solidFill>
                  <a:srgbClr val="00B0F0"/>
                </a:solidFill>
              </a:rPr>
              <a:t>Deportatie</a:t>
            </a:r>
            <a:r>
              <a:rPr lang="nl-NL" altLang="nl-NL" dirty="0" smtClean="0"/>
              <a:t>: </a:t>
            </a:r>
            <a:r>
              <a:rPr lang="nl-NL" altLang="nl-NL" dirty="0"/>
              <a:t>het wegvoeren van </a:t>
            </a:r>
            <a:r>
              <a:rPr lang="nl-NL" altLang="nl-NL" dirty="0" smtClean="0"/>
              <a:t>mensen.</a:t>
            </a:r>
          </a:p>
          <a:p>
            <a:r>
              <a:rPr lang="nl-NL" altLang="nl-NL" dirty="0">
                <a:solidFill>
                  <a:srgbClr val="00B0F0"/>
                </a:solidFill>
              </a:rPr>
              <a:t>Vernietigingskamp</a:t>
            </a:r>
            <a:r>
              <a:rPr lang="nl-NL" altLang="nl-NL" dirty="0"/>
              <a:t>: concentratiekamp gemaakt om mensen te </a:t>
            </a:r>
            <a:r>
              <a:rPr lang="nl-NL" altLang="nl-NL" dirty="0" smtClean="0"/>
              <a:t>vermoorden.</a:t>
            </a:r>
            <a:endParaRPr lang="nl-NL" altLang="nl-NL" dirty="0"/>
          </a:p>
          <a:p>
            <a:endParaRPr lang="nl-NL" altLang="nl-NL" dirty="0"/>
          </a:p>
          <a:p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De </a:t>
            </a:r>
            <a:r>
              <a:rPr lang="en-US" sz="2800" dirty="0" err="1" smtClean="0"/>
              <a:t>vernietiging</a:t>
            </a:r>
            <a:r>
              <a:rPr lang="en-US" sz="2800" dirty="0" smtClean="0"/>
              <a:t> van de </a:t>
            </a:r>
            <a:r>
              <a:rPr lang="en-US" sz="2800" dirty="0" err="1" smtClean="0"/>
              <a:t>joden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32040" y="2272804"/>
            <a:ext cx="3648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de Sovjet-Unie dreven moordcommando's van de SS joden bijeen en schoten hen rij na rij dood.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16739"/>
            <a:ext cx="3438128" cy="522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 smtClean="0">
                <a:solidFill>
                  <a:schemeClr val="tx2"/>
                </a:solidFill>
              </a:rPr>
              <a:t>De genocide door de nazi's wordt </a:t>
            </a:r>
            <a:r>
              <a:rPr lang="nl-NL" altLang="nl-NL" smtClean="0">
                <a:solidFill>
                  <a:schemeClr val="tx2"/>
                </a:solidFill>
              </a:rPr>
              <a:t>Holocaust genoemd</a:t>
            </a:r>
            <a:r>
              <a:rPr lang="nl-NL" altLang="nl-NL" dirty="0" smtClean="0">
                <a:solidFill>
                  <a:schemeClr val="tx2"/>
                </a:solidFill>
              </a:rPr>
              <a:t>. </a:t>
            </a:r>
          </a:p>
          <a:p>
            <a:pPr eaLnBrk="1" hangingPunct="1">
              <a:buFont typeface="Arial" charset="0"/>
              <a:buNone/>
            </a:pPr>
            <a:endParaRPr lang="nl-NL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nl-NL" altLang="nl-NL" dirty="0" smtClean="0">
                <a:solidFill>
                  <a:schemeClr val="tx2"/>
                </a:solidFill>
              </a:rPr>
              <a:t>Tijdens de Holocaust werden zes miljoen joden vermoord. </a:t>
            </a:r>
          </a:p>
          <a:p>
            <a:pPr eaLnBrk="1" hangingPunct="1">
              <a:buFont typeface="Arial" charset="0"/>
              <a:buNone/>
            </a:pPr>
            <a:endParaRPr lang="nl-NL" altLang="nl-NL" dirty="0" smtClean="0">
              <a:solidFill>
                <a:schemeClr val="tx2"/>
              </a:solidFill>
            </a:endParaRPr>
          </a:p>
          <a:p>
            <a:r>
              <a:rPr lang="nl-NL" altLang="nl-NL" dirty="0" smtClean="0">
                <a:solidFill>
                  <a:srgbClr val="00B0F0"/>
                </a:solidFill>
              </a:rPr>
              <a:t>Genocide</a:t>
            </a:r>
            <a:r>
              <a:rPr lang="nl-NL" altLang="nl-NL" dirty="0" smtClean="0"/>
              <a:t>: volkerenmoord.</a:t>
            </a:r>
          </a:p>
          <a:p>
            <a:r>
              <a:rPr lang="nl-NL" altLang="nl-NL" dirty="0" smtClean="0">
                <a:solidFill>
                  <a:srgbClr val="00B0F0"/>
                </a:solidFill>
              </a:rPr>
              <a:t>Holocaust</a:t>
            </a:r>
            <a:r>
              <a:rPr lang="nl-NL" altLang="nl-NL" dirty="0" smtClean="0"/>
              <a:t>: massale moord op joden tijdens de Tweede Wereldoorlog.</a:t>
            </a:r>
          </a:p>
          <a:p>
            <a:pPr eaLnBrk="1" hangingPunct="1">
              <a:buFont typeface="Arial" charset="0"/>
              <a:buNone/>
            </a:pPr>
            <a:endParaRPr lang="nl-NL" altLang="nl-NL" dirty="0" smtClean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Holocaust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572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1090</TotalTime>
  <Words>322</Words>
  <Application>Microsoft Office PowerPoint</Application>
  <PresentationFormat>Diavoorstelling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§3.3 De Holocaust</vt:lpstr>
      <vt:lpstr>De isolatie en discriminatie van joden</vt:lpstr>
      <vt:lpstr>PowerPoint-presentatie</vt:lpstr>
      <vt:lpstr>Het kenmerkend aspect</vt:lpstr>
      <vt:lpstr>De vervolging van joden in Europa</vt:lpstr>
      <vt:lpstr>De vernietiging van de joden</vt:lpstr>
      <vt:lpstr>PowerPoint-presentatie</vt:lpstr>
      <vt:lpstr>De Holocaust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284</cp:revision>
  <cp:lastPrinted>2013-03-19T08:25:20Z</cp:lastPrinted>
  <dcterms:created xsi:type="dcterms:W3CDTF">2013-03-13T12:13:36Z</dcterms:created>
  <dcterms:modified xsi:type="dcterms:W3CDTF">2016-10-12T10:01:46Z</dcterms:modified>
</cp:coreProperties>
</file>