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55" r:id="rId1"/>
    <p:sldMasterId id="2147483757" r:id="rId2"/>
    <p:sldMasterId id="2147483779" r:id="rId3"/>
  </p:sldMasterIdLst>
  <p:notesMasterIdLst>
    <p:notesMasterId r:id="rId10"/>
  </p:notesMasterIdLst>
  <p:handoutMasterIdLst>
    <p:handoutMasterId r:id="rId11"/>
  </p:handoutMasterIdLst>
  <p:sldIdLst>
    <p:sldId id="300" r:id="rId4"/>
    <p:sldId id="301" r:id="rId5"/>
    <p:sldId id="319" r:id="rId6"/>
    <p:sldId id="320" r:id="rId7"/>
    <p:sldId id="317" r:id="rId8"/>
    <p:sldId id="307" r:id="rId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ijsterveld, Reina" initials="BR" lastIdx="10" clrIdx="0"/>
  <p:cmAuthor id="1" name="Ockels, Johan" initials="OJ" lastIdx="1" clrIdx="1"/>
  <p:cmAuthor id="2" name="Smit, Wietske" initials="SW" lastIdx="6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A484"/>
    <a:srgbClr val="FF3399"/>
    <a:srgbClr val="FF99CC"/>
    <a:srgbClr val="FFC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ijl, gemiddeld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14" autoAdjust="0"/>
    <p:restoredTop sz="97411" autoAdjust="0"/>
  </p:normalViewPr>
  <p:slideViewPr>
    <p:cSldViewPr>
      <p:cViewPr varScale="1">
        <p:scale>
          <a:sx n="41" d="100"/>
          <a:sy n="41" d="100"/>
        </p:scale>
        <p:origin x="376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57E369-74E3-4E0D-B7A2-9557641F850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7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1B6BD0-1215-4963-8978-E04BF6253897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26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nl-NL" noProof="0" smtClean="0"/>
              <a:t>Klik om de stijl te bewerken</a:t>
            </a:r>
          </a:p>
        </p:txBody>
      </p:sp>
      <p:sp>
        <p:nvSpPr>
          <p:cNvPr id="6246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 smtClean="0"/>
              <a:t>Klik om de ondertitelstijl van het model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CC64CB1F-B7C3-46D0-8277-1DC333DDC9F4}" type="datetime3">
              <a:rPr lang="nl-NL" smtClean="0"/>
              <a:t>17/10/16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1DE75062-59B2-47E9-A4A6-169D18F62F6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ADE265-DDEB-45BE-9D7F-AD79CA1B2A29}" type="datetime3">
              <a:rPr lang="nl-NL" smtClean="0"/>
              <a:t>17/10/16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DDE1A-B369-468D-9B8E-F0D2E215DA2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9493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1952625"/>
            <a:ext cx="1822450" cy="406717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1952625"/>
            <a:ext cx="5319712" cy="406717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0CD59-5668-4C1E-BF76-9BCC497C7007}" type="datetime3">
              <a:rPr lang="nl-NL" smtClean="0"/>
              <a:t>17/10/16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BC478-9647-46C8-9F7F-1E0E36BCA79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24636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 smtClean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 smtClean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/>
              <a:t>17/10/16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/>
              <a:t>17/10/16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403302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/>
              <a:t>17/10/16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772584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/>
              <a:t>17/10/16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54738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/>
              <a:t>17/10/16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885857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/>
              <a:t>17/10/16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79518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/>
              <a:t>17/10/16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9016372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/>
              <a:t>17/10/16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2266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FFAD01-B00D-4C58-A3F1-7968BC1A6026}" type="datetime3">
              <a:rPr lang="nl-NL" smtClean="0"/>
              <a:t>17/10/16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39545-2D25-4177-A27C-F6E8E77E1D12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017681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/>
              <a:t>17/10/16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83653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/>
              <a:t>17/10/16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78163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/>
              <a:t>17/10/16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188658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 smtClean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 smtClean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>
                <a:solidFill>
                  <a:srgbClr val="474747"/>
                </a:solidFill>
              </a:rPr>
              <a:pPr/>
              <a:t>17/10/16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pPr>
              <a:buClr>
                <a:srgbClr val="474747"/>
              </a:buClr>
            </a:pPr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1067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>
                <a:solidFill>
                  <a:srgbClr val="474747"/>
                </a:solidFill>
              </a:rPr>
              <a:pPr/>
              <a:t>17/10/16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9210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>
                <a:solidFill>
                  <a:srgbClr val="474747"/>
                </a:solidFill>
              </a:rPr>
              <a:pPr/>
              <a:t>17/10/16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2442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>
                <a:solidFill>
                  <a:srgbClr val="474747"/>
                </a:solidFill>
              </a:rPr>
              <a:pPr/>
              <a:t>17/10/16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3838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>
                <a:solidFill>
                  <a:srgbClr val="474747"/>
                </a:solidFill>
              </a:rPr>
              <a:pPr/>
              <a:t>17/10/16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669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>
                <a:solidFill>
                  <a:srgbClr val="474747"/>
                </a:solidFill>
              </a:rPr>
              <a:pPr/>
              <a:t>17/10/16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7158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>
                <a:solidFill>
                  <a:srgbClr val="474747"/>
                </a:solidFill>
              </a:rPr>
              <a:pPr/>
              <a:t>17/10/16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22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F759A4-E60A-4C5D-B79C-66D2FC8907B2}" type="datetime3">
              <a:rPr lang="nl-NL" smtClean="0"/>
              <a:t>17/10/16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0CEB-2581-4692-BC12-8969370FF425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7496261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>
                <a:solidFill>
                  <a:srgbClr val="474747"/>
                </a:solidFill>
              </a:rPr>
              <a:pPr/>
              <a:t>17/10/16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693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>
                <a:solidFill>
                  <a:srgbClr val="474747"/>
                </a:solidFill>
              </a:rPr>
              <a:pPr/>
              <a:t>17/10/16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120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>
                <a:solidFill>
                  <a:srgbClr val="474747"/>
                </a:solidFill>
              </a:rPr>
              <a:pPr/>
              <a:t>17/10/16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9079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>
                <a:solidFill>
                  <a:srgbClr val="474747"/>
                </a:solidFill>
              </a:rPr>
              <a:pPr/>
              <a:t>17/10/16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52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2852738"/>
            <a:ext cx="3570287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2852738"/>
            <a:ext cx="3571875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26801E-3505-49C8-9575-709CFFFA5D16}" type="datetime3">
              <a:rPr lang="nl-NL" smtClean="0"/>
              <a:t>17/10/16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7F236-DD57-47E3-8A3C-5023BC8F19D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696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574DE-E4DD-42F6-818D-89BA71DB9867}" type="datetime3">
              <a:rPr lang="nl-NL" smtClean="0"/>
              <a:t>17/10/16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0E2FD-CC7F-49C6-95D0-CC825B11D26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15583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6AE813-F702-45E9-A47A-6F44FADD9E74}" type="datetime3">
              <a:rPr lang="nl-NL" smtClean="0"/>
              <a:t>17/10/16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D9D6D-A5A5-4853-97B0-7F3B66E4746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69198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739156-DDFF-4088-8452-FC843531A739}" type="datetime3">
              <a:rPr lang="nl-NL" smtClean="0"/>
              <a:t>17/10/16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E7B30-BE17-4266-A66D-E1A3188B31FD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413150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2A2979-B28F-46E8-822B-F0F0650BAC7B}" type="datetime3">
              <a:rPr lang="nl-NL" smtClean="0"/>
              <a:t>17/10/16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AC9AB-1752-433B-AA3C-8F4B433FDCB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2920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919D33-65CB-47C9-8B0C-0F96E2D2A0C9}" type="datetime3">
              <a:rPr lang="nl-NL" smtClean="0"/>
              <a:t>17/10/16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B1E65-DA07-4CDE-9959-88854AD22A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78702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1952625"/>
            <a:ext cx="7172325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61443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2852738"/>
            <a:ext cx="7294562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1E16212B-336D-408C-9CA5-110F9655A030}" type="datetime3">
              <a:rPr lang="nl-NL" smtClean="0"/>
              <a:t>17/10/16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FFA1A3FE-95E9-4677-9359-F0958ADA8DB7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6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FFCE21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/>
              <a:t>17/10/16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>
                <a:solidFill>
                  <a:srgbClr val="474747"/>
                </a:solidFill>
              </a:rPr>
              <a:pPr/>
              <a:t>17/10/16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34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1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755576" y="1844675"/>
            <a:ext cx="7905824" cy="4175125"/>
          </a:xfrm>
        </p:spPr>
        <p:txBody>
          <a:bodyPr/>
          <a:lstStyle/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dirty="0"/>
              <a:t>In deze </a:t>
            </a:r>
            <a:r>
              <a:rPr lang="nl-NL" altLang="nl-NL" dirty="0" smtClean="0"/>
              <a:t>presentatie </a:t>
            </a:r>
            <a:r>
              <a:rPr lang="nl-NL" altLang="nl-NL" dirty="0"/>
              <a:t>leer je over</a:t>
            </a:r>
            <a:r>
              <a:rPr lang="nl-NL" altLang="nl-NL" dirty="0" smtClean="0"/>
              <a:t>: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endParaRPr lang="nl-NL" altLang="nl-NL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 smtClean="0"/>
              <a:t>Het </a:t>
            </a:r>
            <a:r>
              <a:rPr lang="en-US" altLang="nl-NL" dirty="0" err="1" smtClean="0"/>
              <a:t>koloniale</a:t>
            </a:r>
            <a:r>
              <a:rPr lang="en-US" altLang="nl-NL" dirty="0" smtClean="0"/>
              <a:t> </a:t>
            </a:r>
            <a:r>
              <a:rPr lang="en-US" altLang="nl-NL" dirty="0" err="1" smtClean="0"/>
              <a:t>rijk</a:t>
            </a:r>
            <a:r>
              <a:rPr lang="en-US" altLang="nl-NL" dirty="0" smtClean="0"/>
              <a:t> in </a:t>
            </a:r>
            <a:r>
              <a:rPr lang="en-US" altLang="nl-NL" dirty="0" err="1" smtClean="0"/>
              <a:t>Azië</a:t>
            </a:r>
            <a:r>
              <a:rPr lang="en-US" altLang="nl-NL" dirty="0" smtClean="0"/>
              <a:t> </a:t>
            </a:r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 err="1"/>
              <a:t>Oorlog</a:t>
            </a:r>
            <a:r>
              <a:rPr lang="en-US" altLang="nl-NL" dirty="0"/>
              <a:t> met de VS </a:t>
            </a:r>
            <a:r>
              <a:rPr lang="en-US" altLang="nl-NL" dirty="0" err="1"/>
              <a:t>en</a:t>
            </a:r>
            <a:r>
              <a:rPr lang="en-US" altLang="nl-NL" dirty="0"/>
              <a:t> </a:t>
            </a:r>
            <a:r>
              <a:rPr lang="en-US" altLang="nl-NL" dirty="0" err="1"/>
              <a:t>veroveringen</a:t>
            </a:r>
            <a:r>
              <a:rPr lang="en-US" altLang="nl-NL" dirty="0"/>
              <a:t> in </a:t>
            </a:r>
            <a:r>
              <a:rPr lang="en-US" altLang="nl-NL" dirty="0" err="1" smtClean="0"/>
              <a:t>Azië</a:t>
            </a:r>
            <a:endParaRPr lang="en-US" altLang="nl-NL" dirty="0" smtClean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 smtClean="0"/>
              <a:t>Het </a:t>
            </a:r>
            <a:r>
              <a:rPr lang="en-US" altLang="nl-NL" dirty="0" err="1" smtClean="0"/>
              <a:t>Japanse</a:t>
            </a:r>
            <a:r>
              <a:rPr lang="en-US" altLang="nl-NL" dirty="0" smtClean="0"/>
              <a:t> regime</a:t>
            </a:r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 smtClean="0"/>
              <a:t>Het </a:t>
            </a:r>
            <a:r>
              <a:rPr lang="en-US" altLang="nl-NL" dirty="0" err="1"/>
              <a:t>e</a:t>
            </a:r>
            <a:r>
              <a:rPr lang="en-US" altLang="nl-NL" dirty="0" err="1" smtClean="0"/>
              <a:t>inde</a:t>
            </a:r>
            <a:r>
              <a:rPr lang="en-US" altLang="nl-NL" dirty="0" smtClean="0"/>
              <a:t> </a:t>
            </a:r>
            <a:r>
              <a:rPr lang="en-US" altLang="nl-NL" dirty="0"/>
              <a:t>van de </a:t>
            </a:r>
            <a:r>
              <a:rPr lang="en-US" altLang="nl-NL" dirty="0" err="1"/>
              <a:t>oorlog</a:t>
            </a:r>
            <a:r>
              <a:rPr lang="en-US" altLang="nl-NL" dirty="0"/>
              <a:t> in </a:t>
            </a:r>
            <a:r>
              <a:rPr lang="en-US" altLang="nl-NL" dirty="0" err="1"/>
              <a:t>Azië</a:t>
            </a:r>
            <a:endParaRPr lang="en-US" altLang="nl-NL" dirty="0" smtClean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nl-NL" altLang="nl-NL" sz="2800" dirty="0" smtClean="0">
                <a:solidFill>
                  <a:srgbClr val="54BDF2"/>
                </a:solidFill>
              </a:rPr>
              <a:t>§3.4 Oorlog buiten Europa</a:t>
            </a:r>
            <a:endParaRPr lang="nl-NL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23508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2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/>
            <a:r>
              <a:rPr lang="en-US" altLang="nl-NL" dirty="0"/>
              <a:t>Japan </a:t>
            </a:r>
            <a:r>
              <a:rPr lang="en-US" altLang="nl-NL" dirty="0" err="1"/>
              <a:t>wilde</a:t>
            </a:r>
            <a:r>
              <a:rPr lang="en-US" altLang="nl-NL" dirty="0"/>
              <a:t> </a:t>
            </a:r>
            <a:r>
              <a:rPr lang="en-US" altLang="nl-NL" dirty="0" err="1"/>
              <a:t>een</a:t>
            </a:r>
            <a:r>
              <a:rPr lang="en-US" altLang="nl-NL" dirty="0"/>
              <a:t> </a:t>
            </a:r>
            <a:r>
              <a:rPr lang="en-US" altLang="nl-NL" dirty="0" err="1"/>
              <a:t>groot</a:t>
            </a:r>
            <a:r>
              <a:rPr lang="en-US" altLang="nl-NL" dirty="0"/>
              <a:t> </a:t>
            </a:r>
            <a:r>
              <a:rPr lang="en-US" altLang="nl-NL" dirty="0" err="1"/>
              <a:t>koloniaal</a:t>
            </a:r>
            <a:r>
              <a:rPr lang="en-US" altLang="nl-NL" dirty="0"/>
              <a:t> </a:t>
            </a:r>
            <a:r>
              <a:rPr lang="en-US" altLang="nl-NL" dirty="0" err="1"/>
              <a:t>rijk</a:t>
            </a:r>
            <a:r>
              <a:rPr lang="en-US" altLang="nl-NL" dirty="0"/>
              <a:t> in </a:t>
            </a:r>
            <a:r>
              <a:rPr lang="en-US" altLang="nl-NL" dirty="0" err="1"/>
              <a:t>Azië</a:t>
            </a:r>
            <a:r>
              <a:rPr lang="en-US" altLang="nl-NL" dirty="0"/>
              <a:t> </a:t>
            </a:r>
            <a:r>
              <a:rPr lang="en-US" altLang="nl-NL" dirty="0" err="1"/>
              <a:t>veroveren</a:t>
            </a:r>
            <a:r>
              <a:rPr lang="en-US" altLang="nl-NL" dirty="0"/>
              <a:t> om </a:t>
            </a:r>
            <a:r>
              <a:rPr lang="en-US" altLang="nl-NL" dirty="0" err="1" smtClean="0"/>
              <a:t>zich</a:t>
            </a:r>
            <a:r>
              <a:rPr lang="en-US" altLang="nl-NL" dirty="0" smtClean="0"/>
              <a:t> </a:t>
            </a:r>
            <a:r>
              <a:rPr lang="en-US" altLang="nl-NL" dirty="0"/>
              <a:t>van </a:t>
            </a:r>
            <a:r>
              <a:rPr lang="en-US" altLang="nl-NL" dirty="0" err="1"/>
              <a:t>voedsel</a:t>
            </a:r>
            <a:r>
              <a:rPr lang="en-US" altLang="nl-NL" dirty="0"/>
              <a:t> </a:t>
            </a:r>
            <a:r>
              <a:rPr lang="en-US" altLang="nl-NL" dirty="0" err="1"/>
              <a:t>en</a:t>
            </a:r>
            <a:r>
              <a:rPr lang="en-US" altLang="nl-NL" dirty="0"/>
              <a:t> </a:t>
            </a:r>
            <a:r>
              <a:rPr lang="en-US" altLang="nl-NL" dirty="0" err="1"/>
              <a:t>grondstoffen</a:t>
            </a:r>
            <a:r>
              <a:rPr lang="en-US" altLang="nl-NL" dirty="0"/>
              <a:t> te </a:t>
            </a:r>
            <a:r>
              <a:rPr lang="en-US" altLang="nl-NL" dirty="0" err="1"/>
              <a:t>voorzien</a:t>
            </a:r>
            <a:r>
              <a:rPr lang="en-US" altLang="nl-NL" dirty="0"/>
              <a:t>.</a:t>
            </a:r>
          </a:p>
          <a:p>
            <a:pPr eaLnBrk="1" hangingPunct="1"/>
            <a:endParaRPr lang="en-US" altLang="nl-NL" dirty="0"/>
          </a:p>
          <a:p>
            <a:pPr eaLnBrk="1" hangingPunct="1"/>
            <a:r>
              <a:rPr lang="en-US" altLang="nl-NL" dirty="0" smtClean="0"/>
              <a:t>Japan </a:t>
            </a:r>
            <a:r>
              <a:rPr lang="en-US" altLang="nl-NL" dirty="0" err="1"/>
              <a:t>sloot</a:t>
            </a:r>
            <a:r>
              <a:rPr lang="en-US" altLang="nl-NL" dirty="0"/>
              <a:t> </a:t>
            </a:r>
            <a:r>
              <a:rPr lang="en-US" altLang="nl-NL" dirty="0" err="1"/>
              <a:t>zich</a:t>
            </a:r>
            <a:r>
              <a:rPr lang="en-US" altLang="nl-NL" dirty="0"/>
              <a:t> </a:t>
            </a:r>
            <a:r>
              <a:rPr lang="en-US" altLang="nl-NL" dirty="0" err="1"/>
              <a:t>aan</a:t>
            </a:r>
            <a:r>
              <a:rPr lang="en-US" altLang="nl-NL" dirty="0"/>
              <a:t> </a:t>
            </a:r>
            <a:r>
              <a:rPr lang="en-US" altLang="nl-NL" dirty="0" err="1"/>
              <a:t>bij</a:t>
            </a:r>
            <a:r>
              <a:rPr lang="en-US" altLang="nl-NL" dirty="0"/>
              <a:t> </a:t>
            </a:r>
            <a:r>
              <a:rPr lang="en-US" altLang="nl-NL" dirty="0" err="1"/>
              <a:t>Duitsland</a:t>
            </a:r>
            <a:r>
              <a:rPr lang="en-US" altLang="nl-NL" dirty="0"/>
              <a:t> </a:t>
            </a:r>
            <a:r>
              <a:rPr lang="en-US" altLang="nl-NL" dirty="0" err="1"/>
              <a:t>en</a:t>
            </a:r>
            <a:r>
              <a:rPr lang="en-US" altLang="nl-NL" dirty="0"/>
              <a:t> </a:t>
            </a:r>
            <a:r>
              <a:rPr lang="en-US" altLang="nl-NL" dirty="0" err="1"/>
              <a:t>Italië</a:t>
            </a:r>
            <a:r>
              <a:rPr lang="en-US" altLang="nl-NL" dirty="0"/>
              <a:t>.</a:t>
            </a:r>
          </a:p>
          <a:p>
            <a:pPr eaLnBrk="1" hangingPunct="1"/>
            <a:endParaRPr lang="en-US" altLang="nl-NL" dirty="0"/>
          </a:p>
          <a:p>
            <a:pPr eaLnBrk="1" hangingPunct="1"/>
            <a:r>
              <a:rPr lang="en-US" altLang="nl-NL" dirty="0"/>
              <a:t>In 1931 </a:t>
            </a:r>
            <a:r>
              <a:rPr lang="en-US" altLang="nl-NL" dirty="0" err="1"/>
              <a:t>en</a:t>
            </a:r>
            <a:r>
              <a:rPr lang="en-US" altLang="nl-NL" dirty="0"/>
              <a:t> 1937 </a:t>
            </a:r>
            <a:r>
              <a:rPr lang="en-US" altLang="nl-NL" dirty="0" err="1"/>
              <a:t>veroverde</a:t>
            </a:r>
            <a:r>
              <a:rPr lang="en-US" altLang="nl-NL" dirty="0"/>
              <a:t> Japan </a:t>
            </a:r>
            <a:r>
              <a:rPr lang="en-US" altLang="nl-NL" dirty="0" err="1"/>
              <a:t>grote</a:t>
            </a:r>
            <a:r>
              <a:rPr lang="en-US" altLang="nl-NL" dirty="0"/>
              <a:t> </a:t>
            </a:r>
            <a:r>
              <a:rPr lang="en-US" altLang="nl-NL" dirty="0" err="1"/>
              <a:t>delen</a:t>
            </a:r>
            <a:r>
              <a:rPr lang="en-US" altLang="nl-NL" dirty="0"/>
              <a:t> van China</a:t>
            </a:r>
            <a:r>
              <a:rPr lang="en-US" altLang="nl-NL" dirty="0" smtClean="0"/>
              <a:t>. </a:t>
            </a:r>
            <a:r>
              <a:rPr lang="en-US" altLang="nl-NL" dirty="0" err="1" smtClean="0"/>
              <a:t>Honderdduizenden</a:t>
            </a:r>
            <a:r>
              <a:rPr lang="en-US" altLang="nl-NL" dirty="0" smtClean="0"/>
              <a:t> </a:t>
            </a:r>
            <a:r>
              <a:rPr lang="en-US" altLang="nl-NL" dirty="0" err="1" smtClean="0"/>
              <a:t>Chinezen</a:t>
            </a:r>
            <a:r>
              <a:rPr lang="en-US" altLang="nl-NL" dirty="0" smtClean="0"/>
              <a:t> </a:t>
            </a:r>
            <a:r>
              <a:rPr lang="en-US" altLang="nl-NL" dirty="0" err="1" smtClean="0"/>
              <a:t>werden</a:t>
            </a:r>
            <a:r>
              <a:rPr lang="en-US" altLang="nl-NL" dirty="0" smtClean="0"/>
              <a:t> </a:t>
            </a:r>
            <a:r>
              <a:rPr lang="en-US" altLang="nl-NL" dirty="0" err="1" smtClean="0"/>
              <a:t>vermoord</a:t>
            </a:r>
            <a:r>
              <a:rPr lang="en-US" altLang="nl-NL" dirty="0" smtClean="0"/>
              <a:t>.</a:t>
            </a:r>
            <a:endParaRPr lang="nl-NL" altLang="nl-NL" dirty="0"/>
          </a:p>
          <a:p>
            <a:endParaRPr lang="nl-NL" altLang="nl-NL" dirty="0" smtClean="0"/>
          </a:p>
          <a:p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 smtClean="0"/>
              <a:t>Het </a:t>
            </a:r>
            <a:r>
              <a:rPr lang="en-US" altLang="nl-NL" sz="2800" dirty="0" err="1" smtClean="0"/>
              <a:t>koloniale</a:t>
            </a:r>
            <a:r>
              <a:rPr lang="en-US" altLang="nl-NL" sz="2800" dirty="0" smtClean="0"/>
              <a:t> </a:t>
            </a:r>
            <a:r>
              <a:rPr lang="en-US" altLang="nl-NL" sz="2800" dirty="0" err="1" smtClean="0"/>
              <a:t>rijk</a:t>
            </a:r>
            <a:r>
              <a:rPr lang="en-US" altLang="nl-NL" sz="2800" dirty="0" smtClean="0"/>
              <a:t> in </a:t>
            </a:r>
            <a:r>
              <a:rPr lang="en-US" altLang="nl-NL" sz="2800" dirty="0" err="1" smtClean="0"/>
              <a:t>Azië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78714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3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r>
              <a:rPr lang="nl-NL" altLang="nl-NL" dirty="0" smtClean="0"/>
              <a:t>In 1941 viel Japan de VS aan (Pearl </a:t>
            </a:r>
            <a:r>
              <a:rPr lang="nl-NL" altLang="nl-NL" dirty="0" err="1" smtClean="0"/>
              <a:t>Harbor</a:t>
            </a:r>
            <a:r>
              <a:rPr lang="nl-NL" altLang="nl-NL" dirty="0" smtClean="0"/>
              <a:t>). </a:t>
            </a:r>
            <a:r>
              <a:rPr lang="nl-NL" altLang="nl-NL" dirty="0"/>
              <a:t>Hierdoor </a:t>
            </a:r>
            <a:r>
              <a:rPr lang="nl-NL" altLang="nl-NL" dirty="0" smtClean="0"/>
              <a:t>verklaarden de VS aan Japan de oorlog.</a:t>
            </a:r>
          </a:p>
          <a:p>
            <a:endParaRPr lang="nl-NL" altLang="nl-NL" dirty="0" smtClean="0"/>
          </a:p>
          <a:p>
            <a:r>
              <a:rPr lang="nl-NL" altLang="nl-NL" dirty="0" smtClean="0"/>
              <a:t>Japan veroverde vanaf december 1941 grote delen van Zuid- en Oost-Azië.</a:t>
            </a:r>
          </a:p>
          <a:p>
            <a:endParaRPr lang="nl-NL" altLang="nl-NL" dirty="0" smtClean="0"/>
          </a:p>
          <a:p>
            <a:r>
              <a:rPr lang="nl-NL" altLang="nl-NL" dirty="0" smtClean="0"/>
              <a:t>In maart 1942 kwam Indonesië</a:t>
            </a:r>
            <a:r>
              <a:rPr lang="nl-NL" altLang="nl-NL" dirty="0"/>
              <a:t> </a:t>
            </a:r>
            <a:r>
              <a:rPr lang="nl-NL" altLang="nl-NL" dirty="0" smtClean="0"/>
              <a:t>in Japanse handen.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 err="1" smtClean="0"/>
              <a:t>Oorlog</a:t>
            </a:r>
            <a:r>
              <a:rPr lang="en-US" altLang="nl-NL" sz="2800" dirty="0" smtClean="0"/>
              <a:t> met de VS </a:t>
            </a:r>
            <a:r>
              <a:rPr lang="en-US" altLang="nl-NL" sz="2800" dirty="0" err="1" smtClean="0"/>
              <a:t>en</a:t>
            </a:r>
            <a:r>
              <a:rPr lang="en-US" altLang="nl-NL" sz="2800" dirty="0" smtClean="0"/>
              <a:t> </a:t>
            </a:r>
            <a:r>
              <a:rPr lang="en-US" altLang="nl-NL" sz="2800" dirty="0" err="1" smtClean="0"/>
              <a:t>veroveringen</a:t>
            </a:r>
            <a:r>
              <a:rPr lang="en-US" altLang="nl-NL" sz="2800" dirty="0" smtClean="0"/>
              <a:t> in </a:t>
            </a:r>
            <a:r>
              <a:rPr lang="en-US" altLang="nl-NL" sz="2800" dirty="0" err="1" smtClean="0"/>
              <a:t>Azië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56524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4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r>
              <a:rPr lang="nl-NL" altLang="nl-NL" dirty="0" smtClean="0"/>
              <a:t>De bezette landen moesten voedsel en grondstoffen leveren aan Japan. </a:t>
            </a:r>
          </a:p>
          <a:p>
            <a:endParaRPr lang="nl-NL" altLang="nl-NL" dirty="0" smtClean="0"/>
          </a:p>
          <a:p>
            <a:r>
              <a:rPr lang="nl-NL" altLang="nl-NL" dirty="0" smtClean="0"/>
              <a:t>Indonesische en Nederlandse vrouwen werden als '</a:t>
            </a:r>
            <a:r>
              <a:rPr lang="nl-NL" altLang="nl-NL" dirty="0" smtClean="0">
                <a:solidFill>
                  <a:srgbClr val="00B0F0"/>
                </a:solidFill>
              </a:rPr>
              <a:t>troostmeisjes</a:t>
            </a:r>
            <a:r>
              <a:rPr lang="nl-NL" altLang="nl-NL" dirty="0" smtClean="0"/>
              <a:t>' gebruikt. Ze moesten als </a:t>
            </a:r>
            <a:r>
              <a:rPr lang="nl-NL" altLang="nl-NL"/>
              <a:t>prostituee </a:t>
            </a:r>
            <a:r>
              <a:rPr lang="nl-NL" altLang="nl-NL" smtClean="0"/>
              <a:t>voor de Japanners </a:t>
            </a:r>
            <a:r>
              <a:rPr lang="nl-NL" altLang="nl-NL" dirty="0" smtClean="0"/>
              <a:t>werken.</a:t>
            </a:r>
          </a:p>
          <a:p>
            <a:endParaRPr lang="nl-NL" altLang="nl-NL" dirty="0" smtClean="0"/>
          </a:p>
          <a:p>
            <a:r>
              <a:rPr lang="nl-NL" altLang="nl-NL" dirty="0" smtClean="0"/>
              <a:t>Miljoenen Indonesische en Europese mannen moesten </a:t>
            </a:r>
            <a:r>
              <a:rPr lang="nl-NL" altLang="nl-NL" dirty="0">
                <a:solidFill>
                  <a:schemeClr val="tx2"/>
                </a:solidFill>
              </a:rPr>
              <a:t>dwangarbeid </a:t>
            </a:r>
            <a:r>
              <a:rPr lang="nl-NL" altLang="nl-NL" dirty="0" smtClean="0"/>
              <a:t>verrichten.</a:t>
            </a:r>
          </a:p>
          <a:p>
            <a:endParaRPr lang="nl-NL" altLang="nl-NL" dirty="0" smtClean="0"/>
          </a:p>
          <a:p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 smtClean="0"/>
              <a:t>Het </a:t>
            </a:r>
            <a:r>
              <a:rPr lang="en-US" altLang="nl-NL" sz="2800" dirty="0" err="1" smtClean="0"/>
              <a:t>Japanse</a:t>
            </a:r>
            <a:r>
              <a:rPr lang="en-US" altLang="nl-NL" sz="2800" dirty="0" smtClean="0"/>
              <a:t> regime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70586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5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r>
              <a:rPr lang="nl-NL" altLang="nl-NL" dirty="0" smtClean="0"/>
              <a:t>Vanaf 1943 werden de Japanners teruggedrongen.</a:t>
            </a:r>
          </a:p>
          <a:p>
            <a:endParaRPr lang="nl-NL" altLang="nl-NL" dirty="0"/>
          </a:p>
          <a:p>
            <a:r>
              <a:rPr lang="nl-NL" altLang="nl-NL" dirty="0" smtClean="0"/>
              <a:t>De Japanners gingen over tot </a:t>
            </a:r>
            <a:r>
              <a:rPr lang="nl-NL" altLang="nl-NL" dirty="0" smtClean="0">
                <a:solidFill>
                  <a:srgbClr val="00B0F0"/>
                </a:solidFill>
              </a:rPr>
              <a:t>kamikazes</a:t>
            </a:r>
            <a:r>
              <a:rPr lang="nl-NL" altLang="nl-NL" dirty="0" smtClean="0"/>
              <a:t>: piloten vlogen zich te pletter op Amerikaanse schepen.</a:t>
            </a:r>
            <a:endParaRPr lang="nl-NL" altLang="nl-NL" dirty="0"/>
          </a:p>
          <a:p>
            <a:endParaRPr lang="nl-NL" altLang="nl-NL" dirty="0" smtClean="0"/>
          </a:p>
          <a:p>
            <a:r>
              <a:rPr lang="nl-NL" altLang="nl-NL" dirty="0" smtClean="0"/>
              <a:t>Japan capituleerde op 15 augustus 1945, na de atoombommen op Hiroshima en Nagasaki. </a:t>
            </a:r>
          </a:p>
          <a:p>
            <a:endParaRPr lang="nl-NL" altLang="nl-NL" dirty="0"/>
          </a:p>
          <a:p>
            <a:r>
              <a:rPr lang="nl-NL" altLang="nl-NL" dirty="0" smtClean="0">
                <a:solidFill>
                  <a:srgbClr val="00B0F0"/>
                </a:solidFill>
              </a:rPr>
              <a:t>Atoombom</a:t>
            </a:r>
            <a:r>
              <a:rPr lang="nl-NL" altLang="nl-NL" dirty="0" smtClean="0"/>
              <a:t>: bom met een grote vernietigingskracht door splitsing van atoomkernen.</a:t>
            </a: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 smtClean="0"/>
              <a:t>Het </a:t>
            </a:r>
            <a:r>
              <a:rPr lang="en-US" altLang="nl-NL" sz="2800" dirty="0" err="1"/>
              <a:t>e</a:t>
            </a:r>
            <a:r>
              <a:rPr lang="en-US" altLang="nl-NL" sz="2800" dirty="0" err="1" smtClean="0"/>
              <a:t>inde</a:t>
            </a:r>
            <a:r>
              <a:rPr lang="en-US" altLang="nl-NL" sz="2800" dirty="0" smtClean="0"/>
              <a:t> van de </a:t>
            </a:r>
            <a:r>
              <a:rPr lang="en-US" altLang="nl-NL" sz="2800" dirty="0" err="1" smtClean="0"/>
              <a:t>oorlog</a:t>
            </a:r>
            <a:r>
              <a:rPr lang="en-US" altLang="nl-NL" sz="2800" dirty="0" smtClean="0"/>
              <a:t> in </a:t>
            </a:r>
            <a:r>
              <a:rPr lang="en-US" altLang="nl-NL" sz="2800" dirty="0" err="1" smtClean="0"/>
              <a:t>Azië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17101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6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2191339" y="5701833"/>
            <a:ext cx="4761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Hiroshima na de atoombom.</a:t>
            </a:r>
            <a:endParaRPr lang="nl-NL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794308"/>
            <a:ext cx="6477346" cy="4694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65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U presentatie (blue)">
  <a:themeElements>
    <a:clrScheme name="Blauwe achtergrond met foto 1">
      <a:dk1>
        <a:srgbClr val="474747"/>
      </a:dk1>
      <a:lt1>
        <a:srgbClr val="FFFFFF"/>
      </a:lt1>
      <a:dk2>
        <a:srgbClr val="0066CC"/>
      </a:dk2>
      <a:lt2>
        <a:srgbClr val="FFFFFF"/>
      </a:lt2>
      <a:accent1>
        <a:srgbClr val="EE008C"/>
      </a:accent1>
      <a:accent2>
        <a:srgbClr val="039AD6"/>
      </a:accent2>
      <a:accent3>
        <a:srgbClr val="AAB8E2"/>
      </a:accent3>
      <a:accent4>
        <a:srgbClr val="DADADA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Blauwe achtergrond met foto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Blauwe achtergrond met foto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uwe achtergrond met foto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NU presentatie (blue)</Template>
  <TotalTime>1133</TotalTime>
  <Words>260</Words>
  <Application>Microsoft Office PowerPoint</Application>
  <PresentationFormat>Diavoorstelling (4:3)</PresentationFormat>
  <Paragraphs>62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3</vt:i4>
      </vt:variant>
      <vt:variant>
        <vt:lpstr>Diatitels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Verdana</vt:lpstr>
      <vt:lpstr>Wingdings</vt:lpstr>
      <vt:lpstr>NU presentatie (blue)</vt:lpstr>
      <vt:lpstr>Witte achtergrond</vt:lpstr>
      <vt:lpstr>1_Witte achtergrond</vt:lpstr>
      <vt:lpstr>§3.4 Oorlog buiten Europa</vt:lpstr>
      <vt:lpstr>Het koloniale rijk in Azië</vt:lpstr>
      <vt:lpstr>Oorlog met de VS en veroveringen in Azië</vt:lpstr>
      <vt:lpstr>Het Japanse regime</vt:lpstr>
      <vt:lpstr>Het einde van de oorlog in Azië</vt:lpstr>
      <vt:lpstr>PowerPoint-presentatie</vt:lpstr>
    </vt:vector>
  </TitlesOfParts>
  <Company>Infinitas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Pincode Tweede Fase</dc:title>
  <dc:creator>Bernadette Hijstek</dc:creator>
  <dc:description>versie 1.0 - maart 2008</dc:description>
  <cp:lastModifiedBy>Dijkstra, Esra</cp:lastModifiedBy>
  <cp:revision>282</cp:revision>
  <cp:lastPrinted>2013-03-19T08:25:20Z</cp:lastPrinted>
  <dcterms:created xsi:type="dcterms:W3CDTF">2013-03-13T12:13:36Z</dcterms:created>
  <dcterms:modified xsi:type="dcterms:W3CDTF">2016-10-17T12:34:57Z</dcterms:modified>
</cp:coreProperties>
</file>