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19" r:id="rId6"/>
    <p:sldId id="320" r:id="rId7"/>
    <p:sldId id="317" r:id="rId8"/>
    <p:sldId id="307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17/10/16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17/10/16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17/10/16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17/10/16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17/10/16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17/10/16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Het </a:t>
            </a:r>
            <a:r>
              <a:rPr lang="en-US" altLang="nl-NL" dirty="0" err="1" smtClean="0"/>
              <a:t>koloniale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rijk</a:t>
            </a:r>
            <a:r>
              <a:rPr lang="en-US" altLang="nl-NL" dirty="0" smtClean="0"/>
              <a:t> in </a:t>
            </a:r>
            <a:r>
              <a:rPr lang="en-US" altLang="nl-NL" dirty="0" err="1" smtClean="0"/>
              <a:t>Azië</a:t>
            </a:r>
            <a:r>
              <a:rPr lang="en-US" altLang="nl-NL" dirty="0" smtClean="0"/>
              <a:t> 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Oorlog</a:t>
            </a:r>
            <a:r>
              <a:rPr lang="en-US" altLang="nl-NL" dirty="0"/>
              <a:t> met de VS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veroveringen</a:t>
            </a:r>
            <a:r>
              <a:rPr lang="en-US" altLang="nl-NL" dirty="0"/>
              <a:t> in </a:t>
            </a:r>
            <a:r>
              <a:rPr lang="en-US" altLang="nl-NL" dirty="0" err="1" smtClean="0"/>
              <a:t>Azië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Het </a:t>
            </a:r>
            <a:r>
              <a:rPr lang="en-US" altLang="nl-NL" dirty="0" err="1" smtClean="0"/>
              <a:t>Japanse</a:t>
            </a:r>
            <a:r>
              <a:rPr lang="en-US" altLang="nl-NL" dirty="0" smtClean="0"/>
              <a:t> regime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Het </a:t>
            </a:r>
            <a:r>
              <a:rPr lang="en-US" altLang="nl-NL" dirty="0" err="1"/>
              <a:t>e</a:t>
            </a:r>
            <a:r>
              <a:rPr lang="en-US" altLang="nl-NL" dirty="0" err="1" smtClean="0"/>
              <a:t>inde</a:t>
            </a:r>
            <a:r>
              <a:rPr lang="en-US" altLang="nl-NL" dirty="0" smtClean="0"/>
              <a:t> </a:t>
            </a:r>
            <a:r>
              <a:rPr lang="en-US" altLang="nl-NL" dirty="0"/>
              <a:t>van de </a:t>
            </a:r>
            <a:r>
              <a:rPr lang="en-US" altLang="nl-NL" dirty="0" err="1"/>
              <a:t>oorlog</a:t>
            </a:r>
            <a:r>
              <a:rPr lang="en-US" altLang="nl-NL" dirty="0"/>
              <a:t> in </a:t>
            </a:r>
            <a:r>
              <a:rPr lang="en-US" altLang="nl-NL" dirty="0" err="1"/>
              <a:t>Azië</a:t>
            </a:r>
            <a:endParaRPr lang="en-US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§3.4 Oorlog buiten Europa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en-US" altLang="nl-NL" dirty="0"/>
              <a:t>Japan </a:t>
            </a:r>
            <a:r>
              <a:rPr lang="en-US" altLang="nl-NL" dirty="0" err="1"/>
              <a:t>wilde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groot</a:t>
            </a:r>
            <a:r>
              <a:rPr lang="en-US" altLang="nl-NL" dirty="0"/>
              <a:t> </a:t>
            </a:r>
            <a:r>
              <a:rPr lang="en-US" altLang="nl-NL" dirty="0" err="1"/>
              <a:t>koloniaal</a:t>
            </a:r>
            <a:r>
              <a:rPr lang="en-US" altLang="nl-NL" dirty="0"/>
              <a:t> </a:t>
            </a:r>
            <a:r>
              <a:rPr lang="en-US" altLang="nl-NL" dirty="0" err="1"/>
              <a:t>rijk</a:t>
            </a:r>
            <a:r>
              <a:rPr lang="en-US" altLang="nl-NL" dirty="0"/>
              <a:t> in </a:t>
            </a:r>
            <a:r>
              <a:rPr lang="en-US" altLang="nl-NL" dirty="0" err="1"/>
              <a:t>Azië</a:t>
            </a:r>
            <a:r>
              <a:rPr lang="en-US" altLang="nl-NL" dirty="0"/>
              <a:t> </a:t>
            </a:r>
            <a:r>
              <a:rPr lang="en-US" altLang="nl-NL" dirty="0" err="1"/>
              <a:t>veroveren</a:t>
            </a:r>
            <a:r>
              <a:rPr lang="en-US" altLang="nl-NL" dirty="0"/>
              <a:t> om </a:t>
            </a:r>
            <a:r>
              <a:rPr lang="en-US" altLang="nl-NL" dirty="0" err="1" smtClean="0"/>
              <a:t>zich</a:t>
            </a:r>
            <a:r>
              <a:rPr lang="en-US" altLang="nl-NL" dirty="0" smtClean="0"/>
              <a:t> </a:t>
            </a:r>
            <a:r>
              <a:rPr lang="en-US" altLang="nl-NL" dirty="0"/>
              <a:t>van </a:t>
            </a:r>
            <a:r>
              <a:rPr lang="en-US" altLang="nl-NL" dirty="0" err="1"/>
              <a:t>voedsel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grondstoffen</a:t>
            </a:r>
            <a:r>
              <a:rPr lang="en-US" altLang="nl-NL" dirty="0"/>
              <a:t> te </a:t>
            </a:r>
            <a:r>
              <a:rPr lang="en-US" altLang="nl-NL" dirty="0" err="1"/>
              <a:t>voorzien</a:t>
            </a:r>
            <a:r>
              <a:rPr lang="en-US" altLang="nl-NL" dirty="0"/>
              <a:t>.</a:t>
            </a:r>
          </a:p>
          <a:p>
            <a:pPr eaLnBrk="1" hangingPunct="1"/>
            <a:endParaRPr lang="en-US" altLang="nl-NL" dirty="0"/>
          </a:p>
          <a:p>
            <a:pPr eaLnBrk="1" hangingPunct="1"/>
            <a:r>
              <a:rPr lang="en-US" altLang="nl-NL" dirty="0" smtClean="0"/>
              <a:t>Japan </a:t>
            </a:r>
            <a:r>
              <a:rPr lang="en-US" altLang="nl-NL" dirty="0" err="1"/>
              <a:t>sloot</a:t>
            </a:r>
            <a:r>
              <a:rPr lang="en-US" altLang="nl-NL" dirty="0"/>
              <a:t> </a:t>
            </a:r>
            <a:r>
              <a:rPr lang="en-US" altLang="nl-NL" dirty="0" err="1"/>
              <a:t>zich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</a:t>
            </a:r>
            <a:r>
              <a:rPr lang="en-US" altLang="nl-NL" dirty="0" err="1"/>
              <a:t>bij</a:t>
            </a:r>
            <a:r>
              <a:rPr lang="en-US" altLang="nl-NL" dirty="0"/>
              <a:t> </a:t>
            </a:r>
            <a:r>
              <a:rPr lang="en-US" altLang="nl-NL" dirty="0" err="1"/>
              <a:t>Duitsland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Italië</a:t>
            </a:r>
            <a:r>
              <a:rPr lang="en-US" altLang="nl-NL" dirty="0"/>
              <a:t>.</a:t>
            </a:r>
          </a:p>
          <a:p>
            <a:pPr eaLnBrk="1" hangingPunct="1"/>
            <a:endParaRPr lang="en-US" altLang="nl-NL" dirty="0"/>
          </a:p>
          <a:p>
            <a:pPr eaLnBrk="1" hangingPunct="1"/>
            <a:r>
              <a:rPr lang="en-US" altLang="nl-NL" dirty="0"/>
              <a:t>In 1931 </a:t>
            </a:r>
            <a:r>
              <a:rPr lang="en-US" altLang="nl-NL" dirty="0" err="1"/>
              <a:t>en</a:t>
            </a:r>
            <a:r>
              <a:rPr lang="en-US" altLang="nl-NL" dirty="0"/>
              <a:t> 1937 </a:t>
            </a:r>
            <a:r>
              <a:rPr lang="en-US" altLang="nl-NL" dirty="0" err="1"/>
              <a:t>veroverde</a:t>
            </a:r>
            <a:r>
              <a:rPr lang="en-US" altLang="nl-NL" dirty="0"/>
              <a:t> Japan </a:t>
            </a:r>
            <a:r>
              <a:rPr lang="en-US" altLang="nl-NL" dirty="0" err="1"/>
              <a:t>grote</a:t>
            </a:r>
            <a:r>
              <a:rPr lang="en-US" altLang="nl-NL" dirty="0"/>
              <a:t> </a:t>
            </a:r>
            <a:r>
              <a:rPr lang="en-US" altLang="nl-NL" dirty="0" err="1"/>
              <a:t>delen</a:t>
            </a:r>
            <a:r>
              <a:rPr lang="en-US" altLang="nl-NL" dirty="0"/>
              <a:t> van China</a:t>
            </a:r>
            <a:r>
              <a:rPr lang="en-US" altLang="nl-NL" dirty="0" smtClean="0"/>
              <a:t>. </a:t>
            </a:r>
            <a:r>
              <a:rPr lang="en-US" altLang="nl-NL" dirty="0" err="1" smtClean="0"/>
              <a:t>Honderdduizenden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Chinezen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werden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vermoord</a:t>
            </a:r>
            <a:r>
              <a:rPr lang="en-US" altLang="nl-NL" dirty="0" smtClean="0"/>
              <a:t>.</a:t>
            </a:r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</a:t>
            </a:r>
            <a:r>
              <a:rPr lang="en-US" altLang="nl-NL" sz="2800" dirty="0" err="1" smtClean="0"/>
              <a:t>koloniale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rijk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In 1941 viel Japan de VS aan (Pearl </a:t>
            </a:r>
            <a:r>
              <a:rPr lang="nl-NL" altLang="nl-NL" dirty="0" err="1" smtClean="0"/>
              <a:t>Harbor</a:t>
            </a:r>
            <a:r>
              <a:rPr lang="nl-NL" altLang="nl-NL" dirty="0" smtClean="0"/>
              <a:t>). </a:t>
            </a:r>
            <a:r>
              <a:rPr lang="nl-NL" altLang="nl-NL" dirty="0"/>
              <a:t>Hierdoor </a:t>
            </a:r>
            <a:r>
              <a:rPr lang="nl-NL" altLang="nl-NL" dirty="0" smtClean="0"/>
              <a:t>verklaarden de VS aan Japan de oorlog.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Japan veroverde vanaf december 1941 grote delen van Zuid- en Oost-Azië.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In maart 1942 kwam Indonesië</a:t>
            </a:r>
            <a:r>
              <a:rPr lang="nl-NL" altLang="nl-NL" dirty="0"/>
              <a:t> </a:t>
            </a:r>
            <a:r>
              <a:rPr lang="nl-NL" altLang="nl-NL" dirty="0" smtClean="0"/>
              <a:t>in Japanse handen.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Oorlog</a:t>
            </a:r>
            <a:r>
              <a:rPr lang="en-US" altLang="nl-NL" sz="2800" dirty="0" smtClean="0"/>
              <a:t> met de VS </a:t>
            </a:r>
            <a:r>
              <a:rPr lang="en-US" altLang="nl-NL" sz="2800" dirty="0" err="1" smtClean="0"/>
              <a:t>en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veroveringen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565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De bezette landen moesten voedsel en grondstoffen leveren aan Japan. 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Indonesische en Nederlandse vrouwen werden als '</a:t>
            </a:r>
            <a:r>
              <a:rPr lang="nl-NL" altLang="nl-NL" dirty="0" smtClean="0">
                <a:solidFill>
                  <a:srgbClr val="00B0F0"/>
                </a:solidFill>
              </a:rPr>
              <a:t>troostmeisjes</a:t>
            </a:r>
            <a:r>
              <a:rPr lang="nl-NL" altLang="nl-NL" dirty="0" smtClean="0"/>
              <a:t>' gebruikt. Ze moesten als </a:t>
            </a:r>
            <a:r>
              <a:rPr lang="nl-NL" altLang="nl-NL"/>
              <a:t>prostituee </a:t>
            </a:r>
            <a:r>
              <a:rPr lang="nl-NL" altLang="nl-NL" smtClean="0"/>
              <a:t>voor de Japanners </a:t>
            </a:r>
            <a:r>
              <a:rPr lang="nl-NL" altLang="nl-NL" dirty="0" smtClean="0"/>
              <a:t>werken.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Miljoenen Indonesische en Europese mannen moesten </a:t>
            </a:r>
            <a:r>
              <a:rPr lang="nl-NL" altLang="nl-NL" dirty="0">
                <a:solidFill>
                  <a:schemeClr val="tx2"/>
                </a:solidFill>
              </a:rPr>
              <a:t>dwangarbeid </a:t>
            </a:r>
            <a:r>
              <a:rPr lang="nl-NL" altLang="nl-NL" dirty="0" smtClean="0"/>
              <a:t>verrichten.</a:t>
            </a:r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</a:t>
            </a:r>
            <a:r>
              <a:rPr lang="en-US" altLang="nl-NL" sz="2800" dirty="0" err="1" smtClean="0"/>
              <a:t>Japanse</a:t>
            </a:r>
            <a:r>
              <a:rPr lang="en-US" altLang="nl-NL" sz="2800" dirty="0" smtClean="0"/>
              <a:t> regime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058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Vanaf 1943 werden de Japanners teruggedrongen.</a:t>
            </a:r>
          </a:p>
          <a:p>
            <a:endParaRPr lang="nl-NL" altLang="nl-NL" dirty="0"/>
          </a:p>
          <a:p>
            <a:r>
              <a:rPr lang="nl-NL" altLang="nl-NL" dirty="0" smtClean="0"/>
              <a:t>De Japanners gingen over tot </a:t>
            </a:r>
            <a:r>
              <a:rPr lang="nl-NL" altLang="nl-NL" dirty="0" smtClean="0">
                <a:solidFill>
                  <a:srgbClr val="00B0F0"/>
                </a:solidFill>
              </a:rPr>
              <a:t>kamikazes</a:t>
            </a:r>
            <a:r>
              <a:rPr lang="nl-NL" altLang="nl-NL" dirty="0" smtClean="0"/>
              <a:t>: piloten vlogen zich te pletter op Amerikaanse schepen.</a:t>
            </a:r>
            <a:endParaRPr lang="nl-NL" altLang="nl-NL" dirty="0"/>
          </a:p>
          <a:p>
            <a:endParaRPr lang="nl-NL" altLang="nl-NL" dirty="0" smtClean="0"/>
          </a:p>
          <a:p>
            <a:r>
              <a:rPr lang="nl-NL" altLang="nl-NL" dirty="0" smtClean="0"/>
              <a:t>Japan capituleerde op 15 augustus 1945, na de atoombommen op Hiroshima en Nagasaki. </a:t>
            </a:r>
          </a:p>
          <a:p>
            <a:endParaRPr lang="nl-NL" altLang="nl-NL" dirty="0"/>
          </a:p>
          <a:p>
            <a:r>
              <a:rPr lang="nl-NL" altLang="nl-NL" dirty="0" smtClean="0">
                <a:solidFill>
                  <a:srgbClr val="00B0F0"/>
                </a:solidFill>
              </a:rPr>
              <a:t>Atoombom</a:t>
            </a:r>
            <a:r>
              <a:rPr lang="nl-NL" altLang="nl-NL" dirty="0" smtClean="0"/>
              <a:t>: bom met een grote vernietigingskracht door splitsing van atoomkernen.</a:t>
            </a: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</a:t>
            </a:r>
            <a:r>
              <a:rPr lang="en-US" altLang="nl-NL" sz="2800" dirty="0" err="1"/>
              <a:t>e</a:t>
            </a:r>
            <a:r>
              <a:rPr lang="en-US" altLang="nl-NL" sz="2800" dirty="0" err="1" smtClean="0"/>
              <a:t>inde</a:t>
            </a:r>
            <a:r>
              <a:rPr lang="en-US" altLang="nl-NL" sz="2800" dirty="0" smtClean="0"/>
              <a:t> van de </a:t>
            </a:r>
            <a:r>
              <a:rPr lang="en-US" altLang="nl-NL" sz="2800" dirty="0" err="1" smtClean="0"/>
              <a:t>oorlog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10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191339" y="5701833"/>
            <a:ext cx="4761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Hiroshima na de atoombom.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94308"/>
            <a:ext cx="6477346" cy="469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1133</TotalTime>
  <Words>260</Words>
  <Application>Microsoft Office PowerPoint</Application>
  <PresentationFormat>Diavoorstelling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§3.4 Oorlog buiten Europa</vt:lpstr>
      <vt:lpstr>Het koloniale rijk in Azië</vt:lpstr>
      <vt:lpstr>Oorlog met de VS en veroveringen in Azië</vt:lpstr>
      <vt:lpstr>Het Japanse regime</vt:lpstr>
      <vt:lpstr>Het einde van de oorlog in Azië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282</cp:revision>
  <cp:lastPrinted>2013-03-19T08:25:20Z</cp:lastPrinted>
  <dcterms:created xsi:type="dcterms:W3CDTF">2013-03-13T12:13:36Z</dcterms:created>
  <dcterms:modified xsi:type="dcterms:W3CDTF">2016-10-17T12:34:57Z</dcterms:modified>
</cp:coreProperties>
</file>