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0" r:id="rId4"/>
    <p:sldId id="257" r:id="rId5"/>
    <p:sldId id="269" r:id="rId6"/>
    <p:sldId id="268" r:id="rId7"/>
    <p:sldId id="270" r:id="rId8"/>
    <p:sldId id="272" r:id="rId9"/>
    <p:sldId id="271" r:id="rId10"/>
    <p:sldId id="27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loZQboOoNmzxgun+1DpPVQ==" hashData="kQ4rR07gDKdBsknbQO6NFmoj/Sc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0" autoAdjust="0"/>
    <p:restoredTop sz="94626" autoAdjust="0"/>
  </p:normalViewPr>
  <p:slideViewPr>
    <p:cSldViewPr>
      <p:cViewPr varScale="1">
        <p:scale>
          <a:sx n="108" d="100"/>
          <a:sy n="108" d="100"/>
        </p:scale>
        <p:origin x="-6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5-11-2016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3.xml"/><Relationship Id="rId10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123728" y="1340768"/>
            <a:ext cx="4968552" cy="180020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kritisch luisteren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1" name="Afgeronde rechthoek 20">
            <a:hlinkClick r:id="rId2" action="ppaction://hlinksldjump"/>
          </p:cNvPr>
          <p:cNvSpPr/>
          <p:nvPr/>
        </p:nvSpPr>
        <p:spPr>
          <a:xfrm>
            <a:off x="251520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De sneeuwpop 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2771800" y="1628800"/>
            <a:ext cx="39645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Kies hieronder een tekst.</a:t>
            </a:r>
          </a:p>
          <a:p>
            <a:r>
              <a:rPr lang="nl-NL" dirty="0" smtClean="0">
                <a:latin typeface="Comic Sans MS" pitchFamily="66" charset="0"/>
              </a:rPr>
              <a:t>Lees het korte verhaaltje voor.</a:t>
            </a:r>
          </a:p>
          <a:p>
            <a:r>
              <a:rPr lang="nl-NL" dirty="0" smtClean="0">
                <a:latin typeface="Comic Sans MS" pitchFamily="66" charset="0"/>
              </a:rPr>
              <a:t>Stel de vraag.</a:t>
            </a:r>
          </a:p>
          <a:p>
            <a:r>
              <a:rPr lang="nl-NL" dirty="0" smtClean="0">
                <a:latin typeface="Comic Sans MS" pitchFamily="66" charset="0"/>
              </a:rPr>
              <a:t>En laat de juiste afbeelding kiezen.</a:t>
            </a:r>
          </a:p>
        </p:txBody>
      </p:sp>
      <p:sp>
        <p:nvSpPr>
          <p:cNvPr id="19" name="Afgeronde rechthoek 18">
            <a:hlinkClick r:id="rId3" action="ppaction://hlinksldjump"/>
          </p:cNvPr>
          <p:cNvSpPr/>
          <p:nvPr/>
        </p:nvSpPr>
        <p:spPr>
          <a:xfrm>
            <a:off x="251520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Schaatsen op het ijs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0" name="Afgeronde rechthoek 19">
            <a:hlinkClick r:id="rId4" action="ppaction://hlinksldjump"/>
          </p:cNvPr>
          <p:cNvSpPr/>
          <p:nvPr/>
        </p:nvSpPr>
        <p:spPr>
          <a:xfrm>
            <a:off x="6156176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Het is koud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6" name="Afgeronde rechthoek 25">
            <a:hlinkClick r:id="rId5" action="ppaction://hlinksldjump"/>
          </p:cNvPr>
          <p:cNvSpPr/>
          <p:nvPr/>
        </p:nvSpPr>
        <p:spPr>
          <a:xfrm>
            <a:off x="3203848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In de tuin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7" name="Afgeronde rechthoek 26">
            <a:hlinkClick r:id="rId6" action="ppaction://hlinksldjump"/>
          </p:cNvPr>
          <p:cNvSpPr/>
          <p:nvPr/>
        </p:nvSpPr>
        <p:spPr>
          <a:xfrm>
            <a:off x="3203848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Bij de kachel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8" name="Afgeronde rechthoek 27">
            <a:hlinkClick r:id="rId7" action="ppaction://hlinksldjump"/>
          </p:cNvPr>
          <p:cNvSpPr/>
          <p:nvPr/>
        </p:nvSpPr>
        <p:spPr>
          <a:xfrm>
            <a:off x="3203848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Pas op!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9" name="Afgeronde rechthoek 28">
            <a:hlinkClick r:id="rId8" action="ppaction://hlinksldjump"/>
          </p:cNvPr>
          <p:cNvSpPr/>
          <p:nvPr/>
        </p:nvSpPr>
        <p:spPr>
          <a:xfrm>
            <a:off x="251520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De nieuwe sjaal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30" name="Afgeronde rechthoek 29">
            <a:hlinkClick r:id="rId9" action="ppaction://hlinksldjump"/>
          </p:cNvPr>
          <p:cNvSpPr/>
          <p:nvPr/>
        </p:nvSpPr>
        <p:spPr>
          <a:xfrm>
            <a:off x="6156176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Het sneeuwt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31" name="Afgeronde rechthoek 30">
            <a:hlinkClick r:id="rId10" action="ppaction://hlinksldjump"/>
          </p:cNvPr>
          <p:cNvSpPr/>
          <p:nvPr/>
        </p:nvSpPr>
        <p:spPr>
          <a:xfrm>
            <a:off x="6156176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De nieuwe jas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521315"/>
              <a:ext cx="1512168" cy="148777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66538" y="4717885"/>
              <a:ext cx="1635638" cy="1087379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97389" y="4607483"/>
              <a:ext cx="1574411" cy="1387449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Het sneeuwt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Saar wordt wakker.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kijkt door het raam.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Buiten is het hard aan het sneeuwen.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Gelukkig hoeft ze de deur niet uit.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gaat lekker binnenspelen.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voor weer is het?</a:t>
            </a:r>
            <a:endParaRPr lang="nl-NL" i="1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40305" y="4509120"/>
              <a:ext cx="904918" cy="1512167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66936" y="4509120"/>
              <a:ext cx="900152" cy="1504202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05706" y="4509120"/>
              <a:ext cx="948011" cy="1584176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De sneeuwpop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Hanna is op het veldje.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Samen met Kim maakt ze een sneeuwpop.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krijgt een rode sjaal om zijn nek.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Ook heeft hij een blauwe hoed.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Van een wortel maken ze zijn neus.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zie je de sneeuwpop?</a:t>
            </a:r>
            <a:endParaRPr lang="nl-NL" i="1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07267" y="4509120"/>
              <a:ext cx="1585168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91819" y="4563414"/>
              <a:ext cx="1528253" cy="1457873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15616" y="4515510"/>
              <a:ext cx="1584176" cy="1511220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03648" y="1052736"/>
            <a:ext cx="63367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In de tuin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In de tuin zit een vogel.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zoekt zaadjes in het vogelhuisje.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vogel heeft mooie kleuren.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Zijn vleugels zijn bruin.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En hij heeft een rode borst.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zie je de vogel?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18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88321" y="4437112"/>
              <a:ext cx="1256010" cy="1670840"/>
            </a:xfrm>
            <a:prstGeom prst="rect">
              <a:avLst/>
            </a:prstGeom>
          </p:spPr>
        </p:pic>
      </p:grpSp>
      <p:grpSp>
        <p:nvGrpSpPr>
          <p:cNvPr id="17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45389" y="4519553"/>
              <a:ext cx="1509205" cy="1509205"/>
            </a:xfrm>
            <a:prstGeom prst="rect">
              <a:avLst/>
            </a:prstGeom>
          </p:spPr>
        </p:pic>
      </p:grpSp>
      <p:grpSp>
        <p:nvGrpSpPr>
          <p:cNvPr id="16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87624" y="4497576"/>
              <a:ext cx="1512168" cy="1535255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Het is koud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Anna heeft het koud.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trekt warme kleren aan.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Eerst haar sokken.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Dan een warme broek.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En tenslotte een dikke trui.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trekt Anna als </a:t>
            </a:r>
            <a:r>
              <a:rPr lang="nl-NL" i="1" u="sng" dirty="0" smtClean="0">
                <a:latin typeface="Comic Sans MS" pitchFamily="66" charset="0"/>
              </a:rPr>
              <a:t>laatste</a:t>
            </a:r>
            <a:r>
              <a:rPr lang="nl-NL" i="1" dirty="0" smtClean="0">
                <a:latin typeface="Comic Sans MS" pitchFamily="66" charset="0"/>
              </a:rPr>
              <a:t> aan?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21" name="Actieknop: Introductiepagina 20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28184" y="4630379"/>
              <a:ext cx="1512167" cy="126964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9611" y="4509121"/>
              <a:ext cx="1580761" cy="1515976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51441" y="4509120"/>
              <a:ext cx="1245145" cy="1521845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Schaatsen op het ijs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Het is een koude winterdag.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Sam gaat schaatsen op het ijs.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doet een warme muts op.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Trekt zijn schaatsen aan.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En gaat dan naar buiten.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pakt Sam als </a:t>
            </a:r>
            <a:r>
              <a:rPr lang="nl-NL" i="1" u="sng" dirty="0" smtClean="0">
                <a:latin typeface="Comic Sans MS" pitchFamily="66" charset="0"/>
              </a:rPr>
              <a:t>eerste</a:t>
            </a:r>
            <a:r>
              <a:rPr lang="nl-NL" i="1" dirty="0" smtClean="0">
                <a:latin typeface="Comic Sans MS" pitchFamily="66" charset="0"/>
              </a:rPr>
              <a:t>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55632" y="4425466"/>
              <a:ext cx="1129279" cy="166783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23385" y="4437112"/>
              <a:ext cx="1012697" cy="1656183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15851" y="4509120"/>
              <a:ext cx="1296144" cy="15841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75656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Bij de kachel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Het is zaterdag.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Buiten is het hard aan het sneeuwen.</a:t>
            </a:r>
          </a:p>
          <a:p>
            <a:pPr algn="ctr"/>
            <a:r>
              <a:rPr lang="nl-NL" dirty="0" err="1" smtClean="0">
                <a:latin typeface="Comic Sans MS" pitchFamily="66" charset="0"/>
              </a:rPr>
              <a:t>Senn</a:t>
            </a:r>
            <a:r>
              <a:rPr lang="nl-NL" dirty="0" smtClean="0">
                <a:latin typeface="Comic Sans MS" pitchFamily="66" charset="0"/>
              </a:rPr>
              <a:t> zit binnen bij de kachel.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heeft een warme deken omgeslagen.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En hij drinkt chocolademelk.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drinkt </a:t>
            </a:r>
            <a:r>
              <a:rPr lang="nl-NL" i="1" dirty="0" err="1" smtClean="0">
                <a:latin typeface="Comic Sans MS" pitchFamily="66" charset="0"/>
              </a:rPr>
              <a:t>Senn</a:t>
            </a:r>
            <a:r>
              <a:rPr lang="nl-NL" i="1" dirty="0" smtClean="0">
                <a:latin typeface="Comic Sans MS" pitchFamily="66" charset="0"/>
              </a:rPr>
              <a:t>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90922" y="4437112"/>
              <a:ext cx="1258699" cy="165618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19098" y="4437111"/>
              <a:ext cx="1226925" cy="1614375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55245" y="4437112"/>
              <a:ext cx="1258699" cy="1656183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De nieuwe jas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Gerard heeft een nieuwe jas.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jas is blauw.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heeft de jas voor het eerst aan.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Iedereen vindt de jas mooi.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Gerard is trots.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Welke jas is van Gerard?</a:t>
            </a:r>
            <a:endParaRPr lang="nl-NL" i="1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28184" y="4445319"/>
              <a:ext cx="1512167" cy="1567761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18641" y="4437112"/>
              <a:ext cx="1562701" cy="1620153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94389" y="4437112"/>
              <a:ext cx="1559249" cy="1616575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De nieuwe sjaal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Judith is in de stad.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is op zoek naar een mooie sjaal.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Dan ziet ze een sjaal liggen.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Die heeft mooie kleuren.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Steeds blauw, roze en geel.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zie je de sjaal?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732364"/>
              <a:ext cx="1368151" cy="105403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29976" y="4540728"/>
              <a:ext cx="1399516" cy="1376943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27367" y="4717580"/>
              <a:ext cx="1346452" cy="1095247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75656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Pas op!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Daan is aan het schaatsen.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Samen met zijn zusje.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Ineens ziet hij een wak.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Snel waarschuwt hij zijn zusje.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schaatsen vlug weg.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Waarvoor waarschuwt Daan zijn zusje?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431</Words>
  <Application>Microsoft Office PowerPoint</Application>
  <PresentationFormat>Diavoorstelling (4:3)</PresentationFormat>
  <Paragraphs>105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42</cp:revision>
  <dcterms:created xsi:type="dcterms:W3CDTF">2016-05-02T13:46:17Z</dcterms:created>
  <dcterms:modified xsi:type="dcterms:W3CDTF">2016-11-05T08:31:38Z</dcterms:modified>
</cp:coreProperties>
</file>