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20" r:id="rId3"/>
    <p:sldId id="323" r:id="rId4"/>
    <p:sldId id="324" r:id="rId5"/>
    <p:sldId id="325" r:id="rId6"/>
    <p:sldId id="329" r:id="rId7"/>
    <p:sldId id="321" r:id="rId8"/>
    <p:sldId id="330" r:id="rId9"/>
    <p:sldId id="331" r:id="rId10"/>
    <p:sldId id="326" r:id="rId11"/>
    <p:sldId id="260" r:id="rId12"/>
    <p:sldId id="327" r:id="rId13"/>
    <p:sldId id="328" r:id="rId14"/>
    <p:sldId id="318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EvBiOIPiN1bEnKXVYgI3Hg==" hashData="eSXe6padCCzvcJTBYxSAQsDBx1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F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4" autoAdjust="0"/>
    <p:restoredTop sz="86449" autoAdjust="0"/>
  </p:normalViewPr>
  <p:slideViewPr>
    <p:cSldViewPr>
      <p:cViewPr varScale="1">
        <p:scale>
          <a:sx n="88" d="100"/>
          <a:sy n="88" d="100"/>
        </p:scale>
        <p:origin x="-11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BFB5-3207-4E6B-8FDA-AC63630BCE0B}" type="datetimeFigureOut">
              <a:rPr lang="nl-NL" smtClean="0"/>
              <a:pPr/>
              <a:t>6-11-2016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19C1-8CFF-4607-B7CE-07E40221D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C0-99FE-428E-8C2C-C2C2309DA72F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A642-42FD-443B-AFF5-FE55A44B1393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59D0-76C9-4050-BF17-194CA439A17A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C12-D125-4ADE-B571-D464AF0C457C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BC6D-B37D-473B-8ABA-53FD66268327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8D5-25E1-4D3E-91C7-28250765521B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98D-03F4-42A6-9F65-D9015090684C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55FF-7097-43F1-B799-AB94672890F9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22E-D709-4910-9E58-E0B83935A6DF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203-9285-46FA-A329-BCAA2AD7A696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9EEA-FB9C-40E4-AC43-F74406DE4D9D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D84-EBB7-4460-8D22-5FBD2C15C4D9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4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9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1.wav"/><Relationship Id="rId7" Type="http://schemas.openxmlformats.org/officeDocument/2006/relationships/image" Target="../media/image4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9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547664" y="184482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755576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Comic Sans MS" pitchFamily="66" charset="0"/>
              </a:rPr>
              <a:t>Digibordles</a:t>
            </a:r>
            <a:endParaRPr lang="nl-NL" sz="3600" dirty="0">
              <a:latin typeface="Comic Sans MS" pitchFamily="66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27" name="Afgeronde rechthoek 26"/>
          <p:cNvSpPr/>
          <p:nvPr/>
        </p:nvSpPr>
        <p:spPr>
          <a:xfrm>
            <a:off x="4716016" y="400506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Afgeronde rechthoek 27"/>
          <p:cNvSpPr/>
          <p:nvPr/>
        </p:nvSpPr>
        <p:spPr>
          <a:xfrm>
            <a:off x="4716016" y="184482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Afgeronde rechthoek 28"/>
          <p:cNvSpPr/>
          <p:nvPr/>
        </p:nvSpPr>
        <p:spPr>
          <a:xfrm>
            <a:off x="1547664" y="400506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IJL-RECHTS 29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kstvak 30"/>
          <p:cNvSpPr txBox="1"/>
          <p:nvPr/>
        </p:nvSpPr>
        <p:spPr>
          <a:xfrm>
            <a:off x="755576" y="112474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bij de winter?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050" name="Picture 2" descr="D:\milou\website\tekeningen - kleur\h\hand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71446" y="2060848"/>
            <a:ext cx="962849" cy="1296143"/>
          </a:xfrm>
          <a:prstGeom prst="rect">
            <a:avLst/>
          </a:prstGeom>
          <a:noFill/>
        </p:spPr>
      </p:pic>
      <p:pic>
        <p:nvPicPr>
          <p:cNvPr id="2051" name="Picture 3" descr="D:\milou\website\tekeningen - kleur\v\voet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8104" y="2074490"/>
            <a:ext cx="1202995" cy="1283793"/>
          </a:xfrm>
          <a:prstGeom prst="rect">
            <a:avLst/>
          </a:prstGeom>
          <a:noFill/>
        </p:spPr>
      </p:pic>
      <p:pic>
        <p:nvPicPr>
          <p:cNvPr id="2052" name="Picture 4" descr="D:\milou\website\tekeningen - kleur\b\buik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33363" y="4261941"/>
            <a:ext cx="725225" cy="1327299"/>
          </a:xfrm>
          <a:prstGeom prst="rect">
            <a:avLst/>
          </a:prstGeom>
          <a:noFill/>
        </p:spPr>
      </p:pic>
      <p:pic>
        <p:nvPicPr>
          <p:cNvPr id="2053" name="Picture 5" descr="D:\milou\website\tekeningen - kleur\d\doos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439359" y="4221088"/>
            <a:ext cx="1379808" cy="14305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621997" y="1052736"/>
              <a:ext cx="2011574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076056" y="1190184"/>
              <a:ext cx="2664296" cy="2052595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403648" y="4143256"/>
              <a:ext cx="2520280" cy="1667832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447734" y="3861048"/>
              <a:ext cx="1848932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620688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203848" y="26064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winter?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3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1170831"/>
              <a:ext cx="2448272" cy="1991504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1176778" cy="1070603"/>
          </a:xfrm>
          <a:prstGeom prst="rect">
            <a:avLst/>
          </a:prstGeom>
        </p:spPr>
      </p:pic>
      <p:grpSp>
        <p:nvGrpSpPr>
          <p:cNvPr id="26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443525" y="1196752"/>
              <a:ext cx="2080232" cy="2016224"/>
            </a:xfrm>
            <a:prstGeom prst="rect">
              <a:avLst/>
            </a:prstGeom>
            <a:grpFill/>
          </p:spPr>
        </p:pic>
      </p:grpSp>
      <p:grpSp>
        <p:nvGrpSpPr>
          <p:cNvPr id="28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1761826" y="3933056"/>
              <a:ext cx="1731916" cy="2160240"/>
            </a:xfrm>
            <a:prstGeom prst="rect">
              <a:avLst/>
            </a:prstGeom>
            <a:grpFill/>
          </p:spPr>
        </p:pic>
      </p:grpSp>
      <p:grpSp>
        <p:nvGrpSpPr>
          <p:cNvPr id="27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810629" y="3861048"/>
              <a:ext cx="1123143" cy="2232248"/>
            </a:xfrm>
            <a:prstGeom prst="rect">
              <a:avLst/>
            </a:prstGeom>
            <a:grpFill/>
          </p:spPr>
        </p:pic>
      </p:grpSp>
      <p:sp>
        <p:nvSpPr>
          <p:cNvPr id="31" name="PIJL-RECHTS 3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203848" y="26064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winter?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564566" y="1052736"/>
              <a:ext cx="2126435" cy="2227695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1176778" cy="1070603"/>
          </a:xfrm>
          <a:prstGeom prst="rect">
            <a:avLst/>
          </a:prstGeom>
        </p:spPr>
      </p:pic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420873" y="1052736"/>
              <a:ext cx="1902654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1544915" y="3933056"/>
              <a:ext cx="2165737" cy="2160240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076056" y="3948756"/>
              <a:ext cx="2592289" cy="2056832"/>
            </a:xfrm>
            <a:prstGeom prst="rect">
              <a:avLst/>
            </a:prstGeom>
            <a:grpFill/>
          </p:spPr>
        </p:pic>
      </p:grpSp>
      <p:sp>
        <p:nvSpPr>
          <p:cNvPr id="31" name="PIJL-RECHTS 3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203848" y="26064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winter?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513118" y="1052736"/>
              <a:ext cx="2301338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477999" y="1052736"/>
              <a:ext cx="1937422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403649" y="3949359"/>
              <a:ext cx="2448272" cy="2055625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220072" y="3891417"/>
              <a:ext cx="2448272" cy="2171510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203848" y="26064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winter?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F5FC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F5FC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9F5FCF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F5FCF"/>
              </a:solidFill>
            </a:endParaRPr>
          </a:p>
        </p:txBody>
      </p:sp>
      <p:pic>
        <p:nvPicPr>
          <p:cNvPr id="1026" name="Picture 2" descr="C:\Users\Gebruiker\Pictures\winter\kou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861048"/>
            <a:ext cx="1519237" cy="1611313"/>
          </a:xfrm>
          <a:prstGeom prst="rect">
            <a:avLst/>
          </a:prstGeom>
          <a:noFill/>
        </p:spPr>
      </p:pic>
      <p:pic>
        <p:nvPicPr>
          <p:cNvPr id="1027" name="Picture 3" descr="C:\Users\Gebruiker\Pictures\winter\winterb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05064"/>
            <a:ext cx="1596482" cy="2302247"/>
          </a:xfrm>
          <a:prstGeom prst="rect">
            <a:avLst/>
          </a:prstGeom>
          <a:noFill/>
        </p:spPr>
      </p:pic>
      <p:pic>
        <p:nvPicPr>
          <p:cNvPr id="1028" name="Picture 4" descr="C:\Users\Gebruiker\Pictures\winter\ig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2063530" cy="1346498"/>
          </a:xfrm>
          <a:prstGeom prst="rect">
            <a:avLst/>
          </a:prstGeom>
          <a:noFill/>
        </p:spPr>
      </p:pic>
      <p:pic>
        <p:nvPicPr>
          <p:cNvPr id="1029" name="Picture 5" descr="C:\Users\Gebruiker\Pictures\winter\ja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76672"/>
            <a:ext cx="1532261" cy="2015827"/>
          </a:xfrm>
          <a:prstGeom prst="rect">
            <a:avLst/>
          </a:prstGeom>
          <a:noFill/>
        </p:spPr>
      </p:pic>
      <p:pic>
        <p:nvPicPr>
          <p:cNvPr id="1030" name="Picture 6" descr="C:\Users\Gebruiker\Pictures\winter\wa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88640"/>
            <a:ext cx="1366477" cy="1886620"/>
          </a:xfrm>
          <a:prstGeom prst="rect">
            <a:avLst/>
          </a:prstGeom>
          <a:noFill/>
        </p:spPr>
      </p:pic>
      <p:pic>
        <p:nvPicPr>
          <p:cNvPr id="1031" name="Picture 7" descr="C:\Users\Gebruiker\Pictures\winter\sk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692696"/>
            <a:ext cx="1535153" cy="18511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winter?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721757" y="1052736"/>
              <a:ext cx="1884061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602274" y="1052736"/>
              <a:ext cx="1688871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959868" y="3861048"/>
              <a:ext cx="1335833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647778" y="3861048"/>
              <a:ext cx="1592860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381785" y="1052736"/>
              <a:ext cx="2491997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533976" y="1147980"/>
              <a:ext cx="1748456" cy="2137003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649130" y="3861048"/>
              <a:ext cx="2029316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148064" y="3927913"/>
              <a:ext cx="2448272" cy="209851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620688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203848" y="26064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winter?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914082" y="1052736"/>
              <a:ext cx="1499410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230635" y="1415236"/>
              <a:ext cx="2432150" cy="1507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854108" y="3861048"/>
              <a:ext cx="1547354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584792" y="3861048"/>
              <a:ext cx="1718831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203848" y="26064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winter?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1476667"/>
              <a:ext cx="2448272" cy="141888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351581" y="1052736"/>
              <a:ext cx="2185253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840244" y="3861048"/>
              <a:ext cx="1518810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235885" y="4071686"/>
              <a:ext cx="2421650" cy="1810972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203848" y="26064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winter?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500182" y="1087236"/>
              <a:ext cx="2255204" cy="2197747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404341" y="1052736"/>
              <a:ext cx="2079734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730810" y="3861048"/>
              <a:ext cx="1737678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312289" y="3861048"/>
              <a:ext cx="2268842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203848" y="26064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winter?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528910" y="1087236"/>
              <a:ext cx="2197747" cy="2197747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076056" y="1135145"/>
              <a:ext cx="2736304" cy="2067429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574022" y="3861048"/>
              <a:ext cx="2051255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330586" y="3861048"/>
              <a:ext cx="2232248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203848" y="26064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winter?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363416" y="1052736"/>
              <a:ext cx="2528735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409768" y="1147980"/>
              <a:ext cx="1996871" cy="2137003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556453" y="3861048"/>
              <a:ext cx="2214670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148064" y="3903699"/>
              <a:ext cx="2448272" cy="2146946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620688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203848" y="26064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winter?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66336" y="1052736"/>
              <a:ext cx="2322896" cy="2227695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1176778" cy="1070603"/>
          </a:xfrm>
          <a:prstGeom prst="rect">
            <a:avLst/>
          </a:prstGeom>
        </p:spPr>
      </p:pic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076056" y="1052736"/>
              <a:ext cx="2592288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1589207" y="3933056"/>
              <a:ext cx="2077154" cy="2160240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135632" y="3861048"/>
              <a:ext cx="2473137" cy="2232248"/>
            </a:xfrm>
            <a:prstGeom prst="rect">
              <a:avLst/>
            </a:prstGeom>
            <a:grpFill/>
          </p:spPr>
        </p:pic>
      </p:grpSp>
      <p:sp>
        <p:nvSpPr>
          <p:cNvPr id="31" name="PIJL-RECHTS 3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203848" y="26064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winter?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110</Words>
  <Application>Microsoft Office PowerPoint</Application>
  <PresentationFormat>Diavoorstelling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Gebruiker</cp:lastModifiedBy>
  <cp:revision>36</cp:revision>
  <dcterms:created xsi:type="dcterms:W3CDTF">2016-05-02T13:46:17Z</dcterms:created>
  <dcterms:modified xsi:type="dcterms:W3CDTF">2016-11-06T10:32:08Z</dcterms:modified>
</cp:coreProperties>
</file>