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1" r:id="rId4"/>
    <p:sldId id="291" r:id="rId5"/>
    <p:sldId id="292" r:id="rId6"/>
    <p:sldId id="257" r:id="rId7"/>
    <p:sldId id="295" r:id="rId8"/>
    <p:sldId id="296" r:id="rId9"/>
    <p:sldId id="294" r:id="rId10"/>
    <p:sldId id="293" r:id="rId11"/>
    <p:sldId id="299" r:id="rId12"/>
    <p:sldId id="297" r:id="rId13"/>
    <p:sldId id="298" r:id="rId14"/>
    <p:sldId id="300" r:id="rId15"/>
    <p:sldId id="302" r:id="rId16"/>
    <p:sldId id="301" r:id="rId17"/>
    <p:sldId id="266" r:id="rId18"/>
    <p:sldId id="303" r:id="rId19"/>
    <p:sldId id="305" r:id="rId20"/>
    <p:sldId id="307" r:id="rId21"/>
    <p:sldId id="306" r:id="rId22"/>
    <p:sldId id="304" r:id="rId23"/>
    <p:sldId id="310" r:id="rId24"/>
    <p:sldId id="309" r:id="rId25"/>
    <p:sldId id="308" r:id="rId26"/>
    <p:sldId id="317" r:id="rId27"/>
    <p:sldId id="316" r:id="rId28"/>
    <p:sldId id="312" r:id="rId29"/>
    <p:sldId id="311" r:id="rId30"/>
    <p:sldId id="313" r:id="rId31"/>
    <p:sldId id="314" r:id="rId32"/>
    <p:sldId id="315" r:id="rId33"/>
    <p:sldId id="318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izr4nvEG5PZfjjEpH/t54Q==" hashData="KPodczIw1LdyJR/FtfFkx1eHsk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3" autoAdjust="0"/>
    <p:restoredTop sz="94626" autoAdjust="0"/>
  </p:normalViewPr>
  <p:slideViewPr>
    <p:cSldViewPr>
      <p:cViewPr varScale="1">
        <p:scale>
          <a:sx n="99" d="100"/>
          <a:sy n="99" d="100"/>
        </p:scale>
        <p:origin x="-10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5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3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6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2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39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3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1.png"/><Relationship Id="rId4" Type="http://schemas.openxmlformats.org/officeDocument/2006/relationships/image" Target="../media/image9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4.png"/><Relationship Id="rId10" Type="http://schemas.openxmlformats.org/officeDocument/2006/relationships/image" Target="../media/image2.png"/><Relationship Id="rId4" Type="http://schemas.openxmlformats.org/officeDocument/2006/relationships/image" Target="../media/image49.pn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5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6.png"/><Relationship Id="rId10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3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6.png"/><Relationship Id="rId10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10" Type="http://schemas.openxmlformats.org/officeDocument/2006/relationships/image" Target="../media/image57.png"/><Relationship Id="rId4" Type="http://schemas.openxmlformats.org/officeDocument/2006/relationships/image" Target="../media/image50.png"/><Relationship Id="rId9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8.png"/><Relationship Id="rId10" Type="http://schemas.openxmlformats.org/officeDocument/2006/relationships/image" Target="../media/image58.png"/><Relationship Id="rId4" Type="http://schemas.openxmlformats.org/officeDocument/2006/relationships/image" Target="../media/image13.png"/><Relationship Id="rId9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2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52.png"/><Relationship Id="rId10" Type="http://schemas.openxmlformats.org/officeDocument/2006/relationships/image" Target="../media/image46.png"/><Relationship Id="rId4" Type="http://schemas.openxmlformats.org/officeDocument/2006/relationships/image" Target="../media/image59.png"/><Relationship Id="rId9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audio" Target="../media/audio2.wav"/><Relationship Id="rId7" Type="http://schemas.openxmlformats.org/officeDocument/2006/relationships/image" Target="../media/image5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20.png"/><Relationship Id="rId10" Type="http://schemas.openxmlformats.org/officeDocument/2006/relationships/image" Target="../media/image62.png"/><Relationship Id="rId4" Type="http://schemas.openxmlformats.org/officeDocument/2006/relationships/image" Target="../media/image60.png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audio" Target="../media/audio2.wav"/><Relationship Id="rId7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8.png"/><Relationship Id="rId10" Type="http://schemas.openxmlformats.org/officeDocument/2006/relationships/image" Target="../media/image33.png"/><Relationship Id="rId4" Type="http://schemas.openxmlformats.org/officeDocument/2006/relationships/image" Target="../media/image26.png"/><Relationship Id="rId9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audio" Target="../media/audio1.wav"/><Relationship Id="rId7" Type="http://schemas.openxmlformats.org/officeDocument/2006/relationships/image" Target="../media/image5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29.png"/><Relationship Id="rId10" Type="http://schemas.openxmlformats.org/officeDocument/2006/relationships/image" Target="../media/image19.png"/><Relationship Id="rId4" Type="http://schemas.openxmlformats.org/officeDocument/2006/relationships/image" Target="../media/image63.png"/><Relationship Id="rId9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3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6.png"/><Relationship Id="rId10" Type="http://schemas.openxmlformats.org/officeDocument/2006/relationships/image" Target="../media/image64.png"/><Relationship Id="rId4" Type="http://schemas.openxmlformats.org/officeDocument/2006/relationships/image" Target="../media/image52.png"/><Relationship Id="rId9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1.wav"/><Relationship Id="rId7" Type="http://schemas.openxmlformats.org/officeDocument/2006/relationships/image" Target="../media/image3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6.png"/><Relationship Id="rId10" Type="http://schemas.openxmlformats.org/officeDocument/2006/relationships/image" Target="../media/image65.png"/><Relationship Id="rId4" Type="http://schemas.openxmlformats.org/officeDocument/2006/relationships/image" Target="../media/image16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9.png"/><Relationship Id="rId10" Type="http://schemas.openxmlformats.org/officeDocument/2006/relationships/image" Target="../media/image8.png"/><Relationship Id="rId4" Type="http://schemas.openxmlformats.org/officeDocument/2006/relationships/image" Target="../media/image24.png"/><Relationship Id="rId9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audio" Target="../media/audio2.wav"/><Relationship Id="rId7" Type="http://schemas.openxmlformats.org/officeDocument/2006/relationships/image" Target="../media/image6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39.png"/><Relationship Id="rId10" Type="http://schemas.openxmlformats.org/officeDocument/2006/relationships/image" Target="../media/image22.png"/><Relationship Id="rId4" Type="http://schemas.openxmlformats.org/officeDocument/2006/relationships/image" Target="../media/image66.png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21.png"/><Relationship Id="rId9" Type="http://schemas.openxmlformats.org/officeDocument/2006/relationships/image" Target="../media/image3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3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6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schaduwen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8216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18976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70904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C:\Users\Gebruiker\Pictures\winter\schaat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492896"/>
            <a:ext cx="1482725" cy="1812925"/>
          </a:xfrm>
          <a:prstGeom prst="rect">
            <a:avLst/>
          </a:prstGeom>
          <a:noFill/>
        </p:spPr>
      </p:pic>
      <p:pic>
        <p:nvPicPr>
          <p:cNvPr id="1027" name="Picture 3" descr="C:\Users\Gebruiker\Pictures\winter\schaduwen\schaat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492896"/>
            <a:ext cx="1482725" cy="1812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1050" y="4509120"/>
              <a:ext cx="898443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33354" y="4465162"/>
              <a:ext cx="13332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7328" y="4509120"/>
              <a:ext cx="1048207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C:\Users\Gebruiker\Pictures\winter\schaats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980728"/>
            <a:ext cx="1673274" cy="28148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2450" y="4509120"/>
              <a:ext cx="109564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86362" y="4465162"/>
              <a:ext cx="142726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2818" y="4509120"/>
              <a:ext cx="1237228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3314" name="Picture 2" descr="C:\Users\Gebruiker\Pictures\winter\wan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8352" y="1124744"/>
            <a:ext cx="1787744" cy="24682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2755" y="4509120"/>
              <a:ext cx="123831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7758" y="4539168"/>
              <a:ext cx="1126411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34274"/>
              <a:ext cx="1461860" cy="14618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266" name="Picture 2" descr="C:\Users\Gebruiker\Pictures\winter\trui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9450" y="1068338"/>
            <a:ext cx="2504678" cy="25046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1658" y="4509120"/>
              <a:ext cx="123722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2280" y="4465162"/>
              <a:ext cx="90341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3611" y="4509120"/>
              <a:ext cx="1095642" cy="1512168"/>
            </a:xfrm>
            <a:prstGeom prst="rect">
              <a:avLst/>
            </a:prstGeom>
          </p:spPr>
        </p:pic>
      </p:grp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C:\Users\Gebruiker\Pictures\winter\vogelhuisj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6825" y="1052736"/>
            <a:ext cx="1485255" cy="2677423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4" y="4576725"/>
              <a:ext cx="1443432" cy="137695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809754"/>
              <a:ext cx="1442104" cy="94094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843303"/>
              <a:ext cx="1461860" cy="84380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4338" name="Picture 2" descr="C:\Users\Gebruiker\Pictures\winter\winterslaa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1484783"/>
            <a:ext cx="2664296" cy="15378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1116" y="4509120"/>
              <a:ext cx="123831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559149"/>
              <a:ext cx="1440160" cy="144016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86808" y="4509120"/>
              <a:ext cx="1149247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6386" name="Picture 2" descr="C:\Users\Gebruiker\Pictures\winter\ja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196752"/>
            <a:ext cx="1903413" cy="23241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643692"/>
              <a:ext cx="1296144" cy="124302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785898"/>
              <a:ext cx="1512168" cy="98666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702090"/>
              <a:ext cx="1461860" cy="112622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5362" name="Picture 2" descr="C:\Users\Gebruiker\Pictures\winter\igl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1412776"/>
            <a:ext cx="2581275" cy="16843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C:\Users\Gebruiker\Pictures\winter\wintersla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2035175" cy="1174750"/>
          </a:xfrm>
          <a:prstGeom prst="rect">
            <a:avLst/>
          </a:prstGeom>
          <a:noFill/>
        </p:spPr>
      </p:pic>
      <p:pic>
        <p:nvPicPr>
          <p:cNvPr id="32771" name="Picture 3" descr="C:\Users\Gebruiker\Pictures\winter\sneeuwvl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0648"/>
            <a:ext cx="1922462" cy="2012950"/>
          </a:xfrm>
          <a:prstGeom prst="rect">
            <a:avLst/>
          </a:prstGeom>
          <a:noFill/>
        </p:spPr>
      </p:pic>
      <p:pic>
        <p:nvPicPr>
          <p:cNvPr id="32772" name="Picture 4" descr="C:\Users\Gebruiker\Pictures\winter\m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293096"/>
            <a:ext cx="1577131" cy="1926531"/>
          </a:xfrm>
          <a:prstGeom prst="rect">
            <a:avLst/>
          </a:prstGeom>
          <a:noFill/>
        </p:spPr>
      </p:pic>
      <p:pic>
        <p:nvPicPr>
          <p:cNvPr id="32773" name="Picture 5" descr="C:\Users\Gebruiker\Pictures\winter\vog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04664"/>
            <a:ext cx="1736417" cy="1656184"/>
          </a:xfrm>
          <a:prstGeom prst="rect">
            <a:avLst/>
          </a:prstGeom>
          <a:noFill/>
        </p:spPr>
      </p:pic>
      <p:pic>
        <p:nvPicPr>
          <p:cNvPr id="32774" name="Picture 6" descr="C:\Users\Gebruiker\Pictures\winter\sk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789040"/>
            <a:ext cx="1741827" cy="2100337"/>
          </a:xfrm>
          <a:prstGeom prst="rect">
            <a:avLst/>
          </a:prstGeom>
          <a:noFill/>
        </p:spPr>
      </p:pic>
      <p:pic>
        <p:nvPicPr>
          <p:cNvPr id="32775" name="Picture 7" descr="C:\Users\Gebruiker\Pictures\winter\sjaal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260648"/>
            <a:ext cx="2303868" cy="2389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80180" y="4495919"/>
              <a:ext cx="1159280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4155" y="4465162"/>
              <a:ext cx="117966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82067"/>
              <a:ext cx="1461860" cy="1438281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98370" y="2132856"/>
              <a:ext cx="123831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152606"/>
              <a:ext cx="1440160" cy="152691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C:\Users\Gebruiker\Pictures\winter\kou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50383" y="1196752"/>
            <a:ext cx="2036799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1926" y="4509119"/>
              <a:ext cx="1116691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933" y="4465162"/>
              <a:ext cx="1332109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9445" y="4509120"/>
              <a:ext cx="1203973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190645" y="2132856"/>
              <a:ext cx="125375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568" y="2134632"/>
              <a:ext cx="1440160" cy="1508739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458" name="Picture 2" descr="C:\Users\Gebruiker\Pictures\winter\schaa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44875" y="1028700"/>
            <a:ext cx="1991221" cy="24346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4089" y="4509120"/>
              <a:ext cx="109564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94112" y="4539168"/>
              <a:ext cx="1213704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98631" y="4509120"/>
              <a:ext cx="1325602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C:\Users\Gebruiker\Pictures\winter\handscho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041177"/>
            <a:ext cx="2282765" cy="26038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0738" y="4509120"/>
              <a:ext cx="83906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76830" y="4465162"/>
              <a:ext cx="9743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64230"/>
              <a:ext cx="1461860" cy="1401947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90645" y="2132856"/>
              <a:ext cx="125375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116602"/>
              <a:ext cx="1440160" cy="152691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1506" name="Picture 2" descr="C:\Users\Gebruiker\Pictures\winter\sk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052736"/>
            <a:ext cx="2100129" cy="25323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4" y="4509119"/>
              <a:ext cx="1440155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4354" y="4465162"/>
              <a:ext cx="142726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43406"/>
              <a:ext cx="1461860" cy="1515604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0602" y="2138257"/>
              <a:ext cx="1573846" cy="1501366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2276" y="2115098"/>
              <a:ext cx="116274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482" name="Picture 2" descr="C:\Users\Gebruiker\Pictures\winter\sjaal 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124744"/>
            <a:ext cx="2087563" cy="22336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592161"/>
              <a:ext cx="1368152" cy="134608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33937" y="4465162"/>
              <a:ext cx="133211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00234"/>
              <a:ext cx="1461860" cy="1401947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20272" y="2300459"/>
              <a:ext cx="1573846" cy="117696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433713"/>
              <a:ext cx="1368152" cy="89269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8434" name="Picture 2" descr="C:\Users\Gebruiker\Pictures\winter\mut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268760"/>
            <a:ext cx="2233613" cy="21415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589161"/>
              <a:ext cx="1440159" cy="138113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557964"/>
              <a:ext cx="1512168" cy="1442529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26246"/>
              <a:ext cx="1461860" cy="154992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198911" y="2132856"/>
              <a:ext cx="123722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568" y="2350508"/>
              <a:ext cx="1440160" cy="107698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4578" name="Picture 2" descr="C:\Users\Gebruiker\Pictures\winter\vog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268760"/>
            <a:ext cx="2356097" cy="22472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738186"/>
              <a:ext cx="1368152" cy="105403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5038" y="4465162"/>
              <a:ext cx="134990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083" y="4581128"/>
              <a:ext cx="1374697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93885" y="2204864"/>
              <a:ext cx="1426620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323611"/>
              <a:ext cx="1368152" cy="111289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3554" name="Picture 2" descr="C:\Users\Gebruiker\Pictures\winter\sneeuwvlo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265237"/>
            <a:ext cx="2047925" cy="21443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861701"/>
              <a:ext cx="1375240" cy="79380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96736"/>
              <a:ext cx="1512168" cy="116498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87502"/>
              <a:ext cx="1461860" cy="1227411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11020" y="2132856"/>
              <a:ext cx="141300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207599"/>
              <a:ext cx="1440160" cy="141693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C:\Users\Gebruiker\Pictures\winter\snee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268760"/>
            <a:ext cx="2270125" cy="22336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7812" y="4509120"/>
              <a:ext cx="90491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487141"/>
              <a:ext cx="1512168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98631" y="4509120"/>
              <a:ext cx="1325602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68303" y="2132856"/>
              <a:ext cx="898443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9407" y="2115098"/>
              <a:ext cx="1268482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1746" name="Picture 2" descr="C:\Users\Gebruiker\Pictures\winter\schaats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55503" y="1011014"/>
            <a:ext cx="1608585" cy="27060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75133"/>
              <a:ext cx="1440159" cy="120919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532676"/>
              <a:ext cx="1440160" cy="149310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879307"/>
              <a:ext cx="1461860" cy="84380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11020" y="2132856"/>
              <a:ext cx="141300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171595"/>
              <a:ext cx="1440160" cy="141693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22" name="Picture 2" descr="C:\Users\Gebruiker\Pictures\winter\oorwarmer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268760"/>
            <a:ext cx="2401390" cy="20162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3392" y="4509120"/>
              <a:ext cx="125375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2280" y="4465162"/>
              <a:ext cx="90341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67935"/>
              <a:ext cx="1461860" cy="1394537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93421" y="2132856"/>
              <a:ext cx="1048207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33063" y="2115098"/>
              <a:ext cx="134116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6626" name="Picture 2" descr="C:\Users\Gebruiker\Pictures\winter\winterb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908720"/>
            <a:ext cx="1982466" cy="28588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93992"/>
              <a:ext cx="1440159" cy="11714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4354" y="4465162"/>
              <a:ext cx="142726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879307"/>
              <a:ext cx="1461860" cy="84380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93421" y="2132856"/>
              <a:ext cx="1048207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410222"/>
              <a:ext cx="1440160" cy="93967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5602" name="Picture 2" descr="C:\Users\Gebruiker\Pictures\winter\w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412776"/>
            <a:ext cx="2452688" cy="19954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5648" y="4509120"/>
              <a:ext cx="1149247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515770"/>
              <a:ext cx="1440160" cy="152691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34274"/>
              <a:ext cx="1461860" cy="14618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098" name="Picture 2" descr="C:\Users\Gebruiker\Pictures\winter\ja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49" y="980728"/>
            <a:ext cx="2087563" cy="2746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35806" y="4495919"/>
              <a:ext cx="1248028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4155" y="4465162"/>
              <a:ext cx="117966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083" y="4581128"/>
              <a:ext cx="1374697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11020" y="2132856"/>
              <a:ext cx="141300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1501" y="2115098"/>
              <a:ext cx="1404293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0" name="Picture 2" descr="C:\Users\Gebruiker\Pictures\winter\handsch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66977" y="1052736"/>
            <a:ext cx="2345480" cy="26753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612631"/>
              <a:ext cx="1368152" cy="130514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809390"/>
              <a:ext cx="1440160" cy="93967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738094"/>
              <a:ext cx="1461860" cy="112622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11547" y="2204864"/>
              <a:ext cx="991295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207018"/>
              <a:ext cx="1368152" cy="134608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8674" name="Picture 2" descr="C:\Users\Gebruiker\Pictures\winter\ij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1" y="1265606"/>
            <a:ext cx="2808312" cy="21633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41234"/>
              <a:ext cx="1440159" cy="107698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933" y="4465162"/>
              <a:ext cx="133211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00234"/>
              <a:ext cx="1461860" cy="140194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61441" y="2132856"/>
              <a:ext cx="151216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568" y="2419163"/>
              <a:ext cx="1440160" cy="93967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9698" name="Picture 2" descr="C:\Users\Gebruiker\Pictures\winter\mo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052736"/>
            <a:ext cx="2088232" cy="25508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C:\Users\Gebruiker\Pictures\winter\wintersla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2035175" cy="1174750"/>
          </a:xfrm>
          <a:prstGeom prst="rect">
            <a:avLst/>
          </a:prstGeom>
          <a:noFill/>
        </p:spPr>
      </p:pic>
      <p:pic>
        <p:nvPicPr>
          <p:cNvPr id="32771" name="Picture 3" descr="C:\Users\Gebruiker\Pictures\winter\sneeuwvl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0648"/>
            <a:ext cx="1922462" cy="2012950"/>
          </a:xfrm>
          <a:prstGeom prst="rect">
            <a:avLst/>
          </a:prstGeom>
          <a:noFill/>
        </p:spPr>
      </p:pic>
      <p:pic>
        <p:nvPicPr>
          <p:cNvPr id="32772" name="Picture 4" descr="C:\Users\Gebruiker\Pictures\winter\m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293096"/>
            <a:ext cx="1577131" cy="1926531"/>
          </a:xfrm>
          <a:prstGeom prst="rect">
            <a:avLst/>
          </a:prstGeom>
          <a:noFill/>
        </p:spPr>
      </p:pic>
      <p:pic>
        <p:nvPicPr>
          <p:cNvPr id="32773" name="Picture 5" descr="C:\Users\Gebruiker\Pictures\winter\vog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04664"/>
            <a:ext cx="1736417" cy="1656184"/>
          </a:xfrm>
          <a:prstGeom prst="rect">
            <a:avLst/>
          </a:prstGeom>
          <a:noFill/>
        </p:spPr>
      </p:pic>
      <p:pic>
        <p:nvPicPr>
          <p:cNvPr id="32774" name="Picture 6" descr="C:\Users\Gebruiker\Pictures\winter\sk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789040"/>
            <a:ext cx="1741827" cy="2100337"/>
          </a:xfrm>
          <a:prstGeom prst="rect">
            <a:avLst/>
          </a:prstGeom>
          <a:noFill/>
        </p:spPr>
      </p:pic>
      <p:pic>
        <p:nvPicPr>
          <p:cNvPr id="32775" name="Picture 7" descr="C:\Users\Gebruiker\Pictures\winter\sjaal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260648"/>
            <a:ext cx="2303868" cy="2389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7286" y="4509120"/>
              <a:ext cx="1149247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588727"/>
              <a:ext cx="1442104" cy="138300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2818" y="4509120"/>
              <a:ext cx="1237228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122" name="Picture 2" descr="C:\Users\Gebruiker\Pictures\winter\mo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3049" y="1124744"/>
            <a:ext cx="1925055" cy="23515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7821" y="4653136"/>
              <a:ext cx="1504902" cy="122413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44404"/>
              <a:ext cx="1512168" cy="126965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9716" y="4509120"/>
              <a:ext cx="1443432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6146" name="Picture 2" descr="C:\Users\Gebruiker\Pictures\winter\oorwarmer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31724" y="1340768"/>
            <a:ext cx="2229862" cy="18722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643692"/>
              <a:ext cx="1296144" cy="1243023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96736"/>
              <a:ext cx="1512168" cy="1164986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718596"/>
              <a:ext cx="1461860" cy="109321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4" name="Picture 2" descr="C:\Users\Gebruiker\Pictures\winter\ij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90738" y="1268760"/>
            <a:ext cx="2849414" cy="21950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891129"/>
              <a:ext cx="1296144" cy="74814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713810"/>
              <a:ext cx="1512168" cy="113083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2818" y="4509120"/>
              <a:ext cx="1237228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9218" name="Picture 2" descr="C:\Users\Gebruiker\Pictures\winter\slee win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1484784"/>
            <a:ext cx="2310063" cy="17281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7812" y="4509120"/>
              <a:ext cx="90491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6320" y="4465162"/>
              <a:ext cx="96734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2277" y="4509120"/>
              <a:ext cx="1238310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42" name="Picture 2" descr="C:\Users\Gebruiker\Pictures\winter\sneeuwpo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912" y="1052735"/>
            <a:ext cx="1584176" cy="26475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59109" y="4509120"/>
              <a:ext cx="132560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57495" y="4539168"/>
              <a:ext cx="886938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2159" y="4509120"/>
              <a:ext cx="1458545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8194" name="Picture 2" descr="C:\Users\Gebruiker\Pictures\winter\sjaal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124744"/>
            <a:ext cx="2419761" cy="25092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226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22</cp:revision>
  <dcterms:created xsi:type="dcterms:W3CDTF">2016-05-02T13:46:17Z</dcterms:created>
  <dcterms:modified xsi:type="dcterms:W3CDTF">2016-11-06T09:58:00Z</dcterms:modified>
</cp:coreProperties>
</file>