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60" r:id="rId3"/>
    <p:sldId id="261" r:id="rId4"/>
    <p:sldId id="268" r:id="rId5"/>
    <p:sldId id="257" r:id="rId6"/>
    <p:sldId id="291" r:id="rId7"/>
    <p:sldId id="295" r:id="rId8"/>
    <p:sldId id="293" r:id="rId9"/>
    <p:sldId id="294" r:id="rId10"/>
    <p:sldId id="296" r:id="rId11"/>
    <p:sldId id="292" r:id="rId12"/>
    <p:sldId id="301" r:id="rId13"/>
    <p:sldId id="300" r:id="rId14"/>
    <p:sldId id="297" r:id="rId15"/>
    <p:sldId id="298" r:id="rId16"/>
    <p:sldId id="299" r:id="rId17"/>
    <p:sldId id="266" r:id="rId18"/>
    <p:sldId id="259" r:id="rId19"/>
    <p:sldId id="264" r:id="rId20"/>
    <p:sldId id="263" r:id="rId21"/>
    <p:sldId id="307" r:id="rId22"/>
    <p:sldId id="308" r:id="rId23"/>
    <p:sldId id="265" r:id="rId24"/>
    <p:sldId id="309" r:id="rId25"/>
    <p:sldId id="262" r:id="rId26"/>
    <p:sldId id="303" r:id="rId27"/>
    <p:sldId id="310" r:id="rId28"/>
    <p:sldId id="311" r:id="rId29"/>
    <p:sldId id="306" r:id="rId30"/>
    <p:sldId id="304" r:id="rId31"/>
    <p:sldId id="302" r:id="rId32"/>
    <p:sldId id="305" r:id="rId33"/>
    <p:sldId id="312" r:id="rId3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qvRbXwkmI7AjCN9elHiAIg==" hashData="5TTjNF0gV+S3kT6MrYu6Zz0kXxE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2" autoAdjust="0"/>
    <p:restoredTop sz="94626" autoAdjust="0"/>
  </p:normalViewPr>
  <p:slideViewPr>
    <p:cSldViewPr>
      <p:cViewPr varScale="1">
        <p:scale>
          <a:sx n="108" d="100"/>
          <a:sy n="108" d="100"/>
        </p:scale>
        <p:origin x="-6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5-11-2016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5-11-2016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5-11-2016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5-11-2016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5-11-2016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5-11-2016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5-11-2016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5-11-2016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5-11-2016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5-11-2016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5-11-2016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5-11-2016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5-11-2016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audio" Target="../media/audio2.wav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3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14.png"/><Relationship Id="rId4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3.png"/><Relationship Id="rId4" Type="http://schemas.openxmlformats.org/officeDocument/2006/relationships/image" Target="../media/image3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audio" Target="../media/audio2.wav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7" Type="http://schemas.openxmlformats.org/officeDocument/2006/relationships/image" Target="../media/image46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3.png"/><Relationship Id="rId4" Type="http://schemas.openxmlformats.org/officeDocument/2006/relationships/image" Target="../media/image4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audio" Target="../media/audio2.wav"/><Relationship Id="rId7" Type="http://schemas.openxmlformats.org/officeDocument/2006/relationships/image" Target="../media/image4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5.png"/><Relationship Id="rId10" Type="http://schemas.openxmlformats.org/officeDocument/2006/relationships/image" Target="../media/image48.png"/><Relationship Id="rId4" Type="http://schemas.openxmlformats.org/officeDocument/2006/relationships/image" Target="../media/image23.png"/><Relationship Id="rId9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audio1.wav"/><Relationship Id="rId7" Type="http://schemas.openxmlformats.org/officeDocument/2006/relationships/image" Target="../media/image8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9.png"/><Relationship Id="rId10" Type="http://schemas.openxmlformats.org/officeDocument/2006/relationships/image" Target="../media/image46.png"/><Relationship Id="rId4" Type="http://schemas.openxmlformats.org/officeDocument/2006/relationships/image" Target="../media/image39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audio" Target="../media/audio2.wav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10" Type="http://schemas.openxmlformats.org/officeDocument/2006/relationships/image" Target="../media/image49.png"/><Relationship Id="rId4" Type="http://schemas.openxmlformats.org/officeDocument/2006/relationships/image" Target="../media/image47.png"/><Relationship Id="rId9" Type="http://schemas.openxmlformats.org/officeDocument/2006/relationships/image" Target="../media/image38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audio" Target="../media/audio2.wav"/><Relationship Id="rId7" Type="http://schemas.openxmlformats.org/officeDocument/2006/relationships/image" Target="../media/image3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29.png"/><Relationship Id="rId10" Type="http://schemas.openxmlformats.org/officeDocument/2006/relationships/image" Target="../media/image50.png"/><Relationship Id="rId4" Type="http://schemas.openxmlformats.org/officeDocument/2006/relationships/image" Target="../media/image18.png"/><Relationship Id="rId9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audio" Target="../media/audio2.wav"/><Relationship Id="rId7" Type="http://schemas.openxmlformats.org/officeDocument/2006/relationships/image" Target="../media/image2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14.png"/><Relationship Id="rId10" Type="http://schemas.openxmlformats.org/officeDocument/2006/relationships/image" Target="../media/image52.png"/><Relationship Id="rId4" Type="http://schemas.openxmlformats.org/officeDocument/2006/relationships/image" Target="../media/image51.png"/><Relationship Id="rId9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2.wav"/><Relationship Id="rId7" Type="http://schemas.openxmlformats.org/officeDocument/2006/relationships/image" Target="../media/image4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53.png"/><Relationship Id="rId4" Type="http://schemas.openxmlformats.org/officeDocument/2006/relationships/image" Target="../media/image10.png"/><Relationship Id="rId9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4.png"/><Relationship Id="rId10" Type="http://schemas.openxmlformats.org/officeDocument/2006/relationships/image" Target="../media/image54.png"/><Relationship Id="rId4" Type="http://schemas.openxmlformats.org/officeDocument/2006/relationships/image" Target="../media/image12.png"/><Relationship Id="rId9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2.wav"/><Relationship Id="rId7" Type="http://schemas.openxmlformats.org/officeDocument/2006/relationships/image" Target="../media/image4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12.png"/><Relationship Id="rId10" Type="http://schemas.openxmlformats.org/officeDocument/2006/relationships/image" Target="../media/image55.png"/><Relationship Id="rId4" Type="http://schemas.openxmlformats.org/officeDocument/2006/relationships/image" Target="../media/image38.png"/><Relationship Id="rId9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audio" Target="../media/audio2.wav"/><Relationship Id="rId7" Type="http://schemas.openxmlformats.org/officeDocument/2006/relationships/image" Target="../media/image3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12.png"/><Relationship Id="rId10" Type="http://schemas.openxmlformats.org/officeDocument/2006/relationships/image" Target="../media/image26.png"/><Relationship Id="rId4" Type="http://schemas.openxmlformats.org/officeDocument/2006/relationships/image" Target="../media/image24.png"/><Relationship Id="rId9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audio" Target="../media/audio1.wav"/><Relationship Id="rId7" Type="http://schemas.openxmlformats.org/officeDocument/2006/relationships/image" Target="../media/image3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6.png"/><Relationship Id="rId4" Type="http://schemas.openxmlformats.org/officeDocument/2006/relationships/image" Target="../media/image27.png"/><Relationship Id="rId9" Type="http://schemas.openxmlformats.org/officeDocument/2006/relationships/image" Target="../media/image56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audio2.wav"/><Relationship Id="rId7" Type="http://schemas.openxmlformats.org/officeDocument/2006/relationships/image" Target="../media/image5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2.png"/><Relationship Id="rId10" Type="http://schemas.openxmlformats.org/officeDocument/2006/relationships/image" Target="../media/image57.png"/><Relationship Id="rId4" Type="http://schemas.openxmlformats.org/officeDocument/2006/relationships/image" Target="../media/image19.png"/><Relationship Id="rId9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2.wav"/><Relationship Id="rId7" Type="http://schemas.openxmlformats.org/officeDocument/2006/relationships/image" Target="../media/image3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51.png"/><Relationship Id="rId10" Type="http://schemas.openxmlformats.org/officeDocument/2006/relationships/image" Target="../media/image41.png"/><Relationship Id="rId4" Type="http://schemas.openxmlformats.org/officeDocument/2006/relationships/image" Target="../media/image29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29.png"/><Relationship Id="rId10" Type="http://schemas.openxmlformats.org/officeDocument/2006/relationships/image" Target="../media/image31.png"/><Relationship Id="rId4" Type="http://schemas.openxmlformats.org/officeDocument/2006/relationships/image" Target="../media/image36.png"/><Relationship Id="rId9" Type="http://schemas.openxmlformats.org/officeDocument/2006/relationships/image" Target="../media/image15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audio" Target="../media/audio2.wav"/><Relationship Id="rId7" Type="http://schemas.openxmlformats.org/officeDocument/2006/relationships/image" Target="../media/image1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3.png"/><Relationship Id="rId10" Type="http://schemas.openxmlformats.org/officeDocument/2006/relationships/image" Target="../media/image20.png"/><Relationship Id="rId4" Type="http://schemas.openxmlformats.org/officeDocument/2006/relationships/image" Target="../media/image15.png"/><Relationship Id="rId9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51.png"/><Relationship Id="rId10" Type="http://schemas.openxmlformats.org/officeDocument/2006/relationships/image" Target="../media/image42.png"/><Relationship Id="rId4" Type="http://schemas.openxmlformats.org/officeDocument/2006/relationships/image" Target="../media/image16.png"/><Relationship Id="rId9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7" Type="http://schemas.openxmlformats.org/officeDocument/2006/relationships/image" Target="../media/image46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3.png"/><Relationship Id="rId4" Type="http://schemas.openxmlformats.org/officeDocument/2006/relationships/image" Target="../media/image4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audio" Target="../media/audio2.wav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10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audio" Target="../media/audio2.wav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23.pn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411760" y="1340768"/>
            <a:ext cx="2016224" cy="4176464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helften</a:t>
            </a:r>
            <a:endParaRPr lang="nl-NL" sz="3600" dirty="0">
              <a:latin typeface="Comic Sans MS" pitchFamily="66" charset="0"/>
            </a:endParaRPr>
          </a:p>
        </p:txBody>
      </p:sp>
      <p:grpSp>
        <p:nvGrpSpPr>
          <p:cNvPr id="7" name="Groep 6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8" name="Afgeronde rechthoek 7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9" name="Afbeelding 8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78216" y="4437112"/>
              <a:ext cx="465011" cy="777058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10" name="Groep 9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11" name="Afgeronde rechthoek 10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Tekstvak 11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18976" y="4437112"/>
              <a:ext cx="465011" cy="777058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4" name="Afbeelding 13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70904" y="4437112"/>
              <a:ext cx="465011" cy="777058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6" name="Tekstvak 15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Afgeronde rechthoek 17"/>
          <p:cNvSpPr/>
          <p:nvPr/>
        </p:nvSpPr>
        <p:spPr>
          <a:xfrm>
            <a:off x="4716016" y="1340768"/>
            <a:ext cx="2016224" cy="4176464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kleur\thema's\seizoenen\winter\sjaal 1.png"/>
          <p:cNvPicPr>
            <a:picLocks noChangeAspect="1" noChangeArrowheads="1"/>
          </p:cNvPicPr>
          <p:nvPr/>
        </p:nvPicPr>
        <p:blipFill>
          <a:blip r:embed="rId5" cstate="print"/>
          <a:srcRect r="51709"/>
          <a:stretch>
            <a:fillRect/>
          </a:stretch>
        </p:blipFill>
        <p:spPr bwMode="auto">
          <a:xfrm>
            <a:off x="2915816" y="2204864"/>
            <a:ext cx="1008112" cy="2233612"/>
          </a:xfrm>
          <a:prstGeom prst="rect">
            <a:avLst/>
          </a:prstGeom>
          <a:noFill/>
        </p:spPr>
      </p:pic>
      <p:pic>
        <p:nvPicPr>
          <p:cNvPr id="19" name="Picture 2" descr="D:\milou\website\tekeningen - kleur\thema's\seizoenen\winter\sjaal 1.png"/>
          <p:cNvPicPr>
            <a:picLocks noChangeAspect="1" noChangeArrowheads="1"/>
          </p:cNvPicPr>
          <p:nvPr/>
        </p:nvPicPr>
        <p:blipFill>
          <a:blip r:embed="rId5" cstate="print"/>
          <a:srcRect l="51741"/>
          <a:stretch>
            <a:fillRect/>
          </a:stretch>
        </p:blipFill>
        <p:spPr bwMode="auto">
          <a:xfrm>
            <a:off x="5292080" y="2204864"/>
            <a:ext cx="1007443" cy="223361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93781" y="4509120"/>
              <a:ext cx="652981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37636" y="4465162"/>
              <a:ext cx="652704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53129" y="4581128"/>
              <a:ext cx="616605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407086" y="260648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andere helft.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266" name="Picture 2" descr="D:\milou\website\tekeningen - kleur\thema's\seizoenen\winter\sjaal 1.png"/>
          <p:cNvPicPr>
            <a:picLocks noChangeAspect="1" noChangeArrowheads="1"/>
          </p:cNvPicPr>
          <p:nvPr/>
        </p:nvPicPr>
        <p:blipFill>
          <a:blip r:embed="rId8" cstate="print"/>
          <a:srcRect r="50617"/>
          <a:stretch>
            <a:fillRect/>
          </a:stretch>
        </p:blipFill>
        <p:spPr bwMode="auto">
          <a:xfrm>
            <a:off x="3203848" y="1196752"/>
            <a:ext cx="1030908" cy="223361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64654" y="4509120"/>
              <a:ext cx="500579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45500" y="4465162"/>
              <a:ext cx="636976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34363" y="4581128"/>
              <a:ext cx="1254138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407086" y="260648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andere helft.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7170" name="Picture 2" descr="D:\milou\website\tekeningen - kleur\thema's\seizoenen\winter\mok.png"/>
          <p:cNvPicPr>
            <a:picLocks noChangeAspect="1" noChangeArrowheads="1"/>
          </p:cNvPicPr>
          <p:nvPr/>
        </p:nvPicPr>
        <p:blipFill>
          <a:blip r:embed="rId8" cstate="print"/>
          <a:srcRect r="48630"/>
          <a:stretch>
            <a:fillRect/>
          </a:stretch>
        </p:blipFill>
        <p:spPr bwMode="auto">
          <a:xfrm>
            <a:off x="3347863" y="1124744"/>
            <a:ext cx="1022137" cy="243058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68549" y="4509120"/>
              <a:ext cx="692789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91402" y="4465162"/>
              <a:ext cx="945171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87192" y="4581128"/>
              <a:ext cx="548479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407086" y="260648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andere helft.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6386" name="Picture 2" descr="D:\milou\website\tekeningen - kleur\thema's\seizoenen\winter\sneeuwvlok.png"/>
          <p:cNvPicPr>
            <a:picLocks noChangeAspect="1" noChangeArrowheads="1"/>
          </p:cNvPicPr>
          <p:nvPr/>
        </p:nvPicPr>
        <p:blipFill>
          <a:blip r:embed="rId8" cstate="print"/>
          <a:srcRect r="48025"/>
          <a:stretch>
            <a:fillRect/>
          </a:stretch>
        </p:blipFill>
        <p:spPr bwMode="auto">
          <a:xfrm>
            <a:off x="3203848" y="1340768"/>
            <a:ext cx="999207" cy="20129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79591" y="4509119"/>
              <a:ext cx="609353" cy="151999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68165" y="4465162"/>
              <a:ext cx="463654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48027" y="4581128"/>
              <a:ext cx="626809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407086" y="260648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andere helft.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5362" name="Picture 2" descr="D:\milou\website\tekeningen - kleur\thema's\seizoenen\winter\sneeuwpop.png"/>
          <p:cNvPicPr>
            <a:picLocks noChangeAspect="1" noChangeArrowheads="1"/>
          </p:cNvPicPr>
          <p:nvPr/>
        </p:nvPicPr>
        <p:blipFill>
          <a:blip r:embed="rId8" cstate="print"/>
          <a:srcRect r="50564"/>
          <a:stretch>
            <a:fillRect/>
          </a:stretch>
        </p:blipFill>
        <p:spPr bwMode="auto">
          <a:xfrm>
            <a:off x="3884513" y="1124744"/>
            <a:ext cx="687487" cy="23241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23696" y="4509119"/>
              <a:ext cx="521142" cy="151999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46425" y="4465162"/>
              <a:ext cx="707134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13089" y="4581128"/>
              <a:ext cx="696685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407086" y="260648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andere helft.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2290" name="Picture 2" descr="D:\milou\website\tekeningen - kleur\thema's\seizoenen\winter\ski.png"/>
          <p:cNvPicPr>
            <a:picLocks noChangeAspect="1" noChangeArrowheads="1"/>
          </p:cNvPicPr>
          <p:nvPr/>
        </p:nvPicPr>
        <p:blipFill>
          <a:blip r:embed="rId8" cstate="print"/>
          <a:srcRect r="49769"/>
          <a:stretch>
            <a:fillRect/>
          </a:stretch>
        </p:blipFill>
        <p:spPr bwMode="auto">
          <a:xfrm>
            <a:off x="3419872" y="908720"/>
            <a:ext cx="1204887" cy="28924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40193" y="4509120"/>
              <a:ext cx="949501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31234" y="4465162"/>
              <a:ext cx="1065507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67773" y="4581128"/>
              <a:ext cx="387318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407086" y="260648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andere helft.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3314" name="Picture 2" descr="D:\milou\website\tekeningen - kleur\thema's\seizoenen\winter\slee winter.png"/>
          <p:cNvPicPr>
            <a:picLocks noChangeAspect="1" noChangeArrowheads="1"/>
          </p:cNvPicPr>
          <p:nvPr/>
        </p:nvPicPr>
        <p:blipFill>
          <a:blip r:embed="rId8" cstate="print"/>
          <a:srcRect r="48387"/>
          <a:stretch>
            <a:fillRect/>
          </a:stretch>
        </p:blipFill>
        <p:spPr bwMode="auto">
          <a:xfrm>
            <a:off x="3347864" y="1628800"/>
            <a:ext cx="1086470" cy="15748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32906" y="4509120"/>
              <a:ext cx="974730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78144" y="4465162"/>
              <a:ext cx="1371687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12376" y="4581128"/>
              <a:ext cx="698112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407086" y="260648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andere helft.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4338" name="Picture 2" descr="D:\milou\website\tekeningen - kleur\thema's\seizoenen\winter\sneeuw.png"/>
          <p:cNvPicPr>
            <a:picLocks noChangeAspect="1" noChangeArrowheads="1"/>
          </p:cNvPicPr>
          <p:nvPr/>
        </p:nvPicPr>
        <p:blipFill>
          <a:blip r:embed="rId8" cstate="print"/>
          <a:srcRect r="51323"/>
          <a:stretch>
            <a:fillRect/>
          </a:stretch>
        </p:blipFill>
        <p:spPr bwMode="auto">
          <a:xfrm>
            <a:off x="3275856" y="1267396"/>
            <a:ext cx="1105024" cy="223361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92D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70C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026" name="Picture 2" descr="D:\milou\website\tekeningen - kleur\thema's\seizoenen\winter\sjaal 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77072"/>
            <a:ext cx="1616466" cy="1729556"/>
          </a:xfrm>
          <a:prstGeom prst="rect">
            <a:avLst/>
          </a:prstGeom>
          <a:noFill/>
        </p:spPr>
      </p:pic>
      <p:pic>
        <p:nvPicPr>
          <p:cNvPr id="1027" name="Picture 3" descr="D:\milou\website\tekeningen - kleur\thema's\seizoenen\winter\kou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3933056"/>
            <a:ext cx="1519238" cy="1611312"/>
          </a:xfrm>
          <a:prstGeom prst="rect">
            <a:avLst/>
          </a:prstGeom>
          <a:noFill/>
        </p:spPr>
      </p:pic>
      <p:pic>
        <p:nvPicPr>
          <p:cNvPr id="1028" name="Picture 4" descr="D:\milou\website\tekeningen - kleur\thema's\seizoenen\winter\schaat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7" y="4721216"/>
            <a:ext cx="1368152" cy="1672837"/>
          </a:xfrm>
          <a:prstGeom prst="rect">
            <a:avLst/>
          </a:prstGeom>
          <a:noFill/>
        </p:spPr>
      </p:pic>
      <p:pic>
        <p:nvPicPr>
          <p:cNvPr id="1029" name="Picture 5" descr="D:\milou\website\tekeningen - kleur\thema's\seizoenen\winter\sneeuwvlo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260648"/>
            <a:ext cx="1922462" cy="2012950"/>
          </a:xfrm>
          <a:prstGeom prst="rect">
            <a:avLst/>
          </a:prstGeom>
          <a:noFill/>
        </p:spPr>
      </p:pic>
      <p:pic>
        <p:nvPicPr>
          <p:cNvPr id="1030" name="Picture 6" descr="D:\milou\website\tekeningen - kleur\thema's\seizoenen\winter\sneeuwpop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3928" y="404664"/>
            <a:ext cx="1390650" cy="2324100"/>
          </a:xfrm>
          <a:prstGeom prst="rect">
            <a:avLst/>
          </a:prstGeom>
          <a:noFill/>
        </p:spPr>
      </p:pic>
      <p:pic>
        <p:nvPicPr>
          <p:cNvPr id="1031" name="Picture 7" descr="D:\milou\website\tekeningen - kleur\thema's\seizoenen\winter\wak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84168" y="332656"/>
            <a:ext cx="2452687" cy="199548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17063" y="4495919"/>
              <a:ext cx="885513" cy="152536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12580" y="4465162"/>
              <a:ext cx="702816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91105" y="4581128"/>
              <a:ext cx="740653" cy="1440160"/>
            </a:xfrm>
            <a:prstGeom prst="rect">
              <a:avLst/>
            </a:prstGeom>
          </p:spPr>
        </p:pic>
      </p:grpSp>
      <p:grpSp>
        <p:nvGrpSpPr>
          <p:cNvPr id="28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536262" y="2132856"/>
              <a:ext cx="562526" cy="1512168"/>
            </a:xfrm>
            <a:prstGeom prst="rect">
              <a:avLst/>
            </a:prstGeom>
          </p:spPr>
        </p:pic>
      </p:grpSp>
      <p:grpSp>
        <p:nvGrpSpPr>
          <p:cNvPr id="25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67418" y="2115098"/>
              <a:ext cx="672460" cy="1601934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55576" y="1268760"/>
            <a:ext cx="1176778" cy="1070603"/>
          </a:xfrm>
          <a:prstGeom prst="rect">
            <a:avLst/>
          </a:prstGeom>
        </p:spPr>
      </p:pic>
      <p:sp>
        <p:nvSpPr>
          <p:cNvPr id="22" name="PIJL-RECHTS 21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Tekstvak 25"/>
          <p:cNvSpPr txBox="1"/>
          <p:nvPr/>
        </p:nvSpPr>
        <p:spPr>
          <a:xfrm>
            <a:off x="3407086" y="260648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andere helft.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7410" name="Picture 2" descr="D:\milou\website\tekeningen - kleur\thema's\seizoenen\winter\trui.png"/>
          <p:cNvPicPr>
            <a:picLocks noChangeAspect="1" noChangeArrowheads="1"/>
          </p:cNvPicPr>
          <p:nvPr/>
        </p:nvPicPr>
        <p:blipFill>
          <a:blip r:embed="rId10" cstate="print"/>
          <a:srcRect r="42856"/>
          <a:stretch>
            <a:fillRect/>
          </a:stretch>
        </p:blipFill>
        <p:spPr bwMode="auto">
          <a:xfrm>
            <a:off x="3203849" y="1078161"/>
            <a:ext cx="1425660" cy="249485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15958" y="4509119"/>
              <a:ext cx="1008626" cy="154121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48875" y="4465162"/>
              <a:ext cx="558217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57261" y="4509120"/>
              <a:ext cx="808341" cy="1584176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330160" y="2132856"/>
              <a:ext cx="974730" cy="1512168"/>
            </a:xfrm>
            <a:prstGeom prst="rect">
              <a:avLst/>
            </a:prstGeom>
          </p:spPr>
        </p:pic>
      </p:grpSp>
      <p:grpSp>
        <p:nvGrpSpPr>
          <p:cNvPr id="16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96981" y="2115098"/>
              <a:ext cx="613333" cy="152992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41955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3407086" y="260648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andere helft.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0482" name="Picture 2" descr="D:\milou\website\tekeningen - kleur\thema's\seizoenen\winter\wak.png"/>
          <p:cNvPicPr>
            <a:picLocks noChangeAspect="1" noChangeArrowheads="1"/>
          </p:cNvPicPr>
          <p:nvPr/>
        </p:nvPicPr>
        <p:blipFill>
          <a:blip r:embed="rId10" cstate="print"/>
          <a:srcRect r="48468"/>
          <a:stretch>
            <a:fillRect/>
          </a:stretch>
        </p:blipFill>
        <p:spPr bwMode="auto">
          <a:xfrm>
            <a:off x="3308077" y="1268760"/>
            <a:ext cx="1263923" cy="199548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407086" y="260648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andere helft.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36090" y="4509119"/>
              <a:ext cx="640373" cy="1597377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49899" y="4465162"/>
              <a:ext cx="628177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50595" y="4581128"/>
              <a:ext cx="621673" cy="1440160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050" name="Picture 2" descr="D:\milou\website\tekeningen - kleur\thema's\seizoenen\winter\handschoen.png"/>
          <p:cNvPicPr>
            <a:picLocks noChangeAspect="1" noChangeArrowheads="1"/>
          </p:cNvPicPr>
          <p:nvPr/>
        </p:nvPicPr>
        <p:blipFill>
          <a:blip r:embed="rId8" cstate="print"/>
          <a:srcRect r="49977"/>
          <a:stretch>
            <a:fillRect/>
          </a:stretch>
        </p:blipFill>
        <p:spPr bwMode="auto">
          <a:xfrm>
            <a:off x="3419872" y="1052736"/>
            <a:ext cx="1136840" cy="259228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33605" y="4509119"/>
              <a:ext cx="573333" cy="154121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33529" y="4465162"/>
              <a:ext cx="460918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19394" y="4509120"/>
              <a:ext cx="684075" cy="158417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1721" y="2132856"/>
              <a:ext cx="591607" cy="1512168"/>
            </a:xfrm>
            <a:prstGeom prst="rect">
              <a:avLst/>
            </a:prstGeom>
          </p:spPr>
        </p:pic>
      </p:grpSp>
      <p:grpSp>
        <p:nvGrpSpPr>
          <p:cNvPr id="16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17708" y="2115098"/>
              <a:ext cx="971880" cy="1547808"/>
            </a:xfrm>
            <a:prstGeom prst="rect">
              <a:avLst/>
            </a:prstGeom>
          </p:spPr>
        </p:pic>
      </p:grpSp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3407086" y="260648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andere helft.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9458" name="Picture 2" descr="D:\milou\website\tekeningen - kleur\thema's\seizoenen\winter\vogelhuisje.png"/>
          <p:cNvPicPr>
            <a:picLocks noChangeAspect="1" noChangeArrowheads="1"/>
          </p:cNvPicPr>
          <p:nvPr/>
        </p:nvPicPr>
        <p:blipFill>
          <a:blip r:embed="rId10" cstate="print"/>
          <a:srcRect r="47873"/>
          <a:stretch>
            <a:fillRect/>
          </a:stretch>
        </p:blipFill>
        <p:spPr bwMode="auto">
          <a:xfrm>
            <a:off x="3636738" y="980728"/>
            <a:ext cx="791246" cy="273630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43907" y="4495919"/>
              <a:ext cx="431825" cy="152536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94504" y="4465162"/>
              <a:ext cx="538968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56370" y="4581128"/>
              <a:ext cx="410124" cy="1440160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124449" y="2132856"/>
              <a:ext cx="1386152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29031" y="2115098"/>
              <a:ext cx="549234" cy="1601934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55576" y="1268760"/>
            <a:ext cx="1176778" cy="1070603"/>
          </a:xfrm>
          <a:prstGeom prst="rect">
            <a:avLst/>
          </a:prstGeom>
        </p:spPr>
      </p:pic>
      <p:sp>
        <p:nvSpPr>
          <p:cNvPr id="22" name="PIJL-RECHTS 21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ekstvak 24"/>
          <p:cNvSpPr txBox="1"/>
          <p:nvPr/>
        </p:nvSpPr>
        <p:spPr>
          <a:xfrm>
            <a:off x="3407086" y="260648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andere helft.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2530" name="Picture 2" descr="D:\milou\website\tekeningen - kleur\thema's\seizoenen\winter\winterboom.png"/>
          <p:cNvPicPr>
            <a:picLocks noChangeAspect="1" noChangeArrowheads="1"/>
          </p:cNvPicPr>
          <p:nvPr/>
        </p:nvPicPr>
        <p:blipFill>
          <a:blip r:embed="rId10" cstate="print"/>
          <a:srcRect r="51638"/>
          <a:stretch>
            <a:fillRect/>
          </a:stretch>
        </p:blipFill>
        <p:spPr bwMode="auto">
          <a:xfrm>
            <a:off x="3707904" y="980729"/>
            <a:ext cx="917657" cy="273630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25956" y="4509120"/>
              <a:ext cx="460639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81504" y="4465162"/>
              <a:ext cx="636976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01359" y="4581128"/>
              <a:ext cx="1320145" cy="1440160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443983" y="2204864"/>
              <a:ext cx="726423" cy="1368152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87318" y="2115098"/>
              <a:ext cx="960651" cy="152992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3407086" y="260648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andere helft.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3554" name="Picture 2" descr="D:\milou\website\tekeningen - kleur\thema's\seizoenen\winter\winterslaap.png"/>
          <p:cNvPicPr>
            <a:picLocks noChangeAspect="1" noChangeArrowheads="1"/>
          </p:cNvPicPr>
          <p:nvPr/>
        </p:nvPicPr>
        <p:blipFill>
          <a:blip r:embed="rId10" cstate="print"/>
          <a:srcRect r="49303"/>
          <a:stretch>
            <a:fillRect/>
          </a:stretch>
        </p:blipFill>
        <p:spPr bwMode="auto">
          <a:xfrm>
            <a:off x="3347864" y="1844824"/>
            <a:ext cx="1031776" cy="11747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91888" y="4509120"/>
              <a:ext cx="656768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39247" y="4465162"/>
              <a:ext cx="1049481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02203" y="4509120"/>
              <a:ext cx="518457" cy="1512168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536262" y="2132856"/>
              <a:ext cx="562526" cy="1512168"/>
            </a:xfrm>
            <a:prstGeom prst="rect">
              <a:avLst/>
            </a:prstGeom>
          </p:spPr>
        </p:pic>
      </p:grpSp>
      <p:grpSp>
        <p:nvGrpSpPr>
          <p:cNvPr id="16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73436" y="2115098"/>
              <a:ext cx="660423" cy="152992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236296" y="1268760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3407086" y="260648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andere helft.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1506" name="Picture 2" descr="D:\milou\website\tekeningen - kleur\thema's\seizoenen\winter\want.png"/>
          <p:cNvPicPr>
            <a:picLocks noChangeAspect="1" noChangeArrowheads="1"/>
          </p:cNvPicPr>
          <p:nvPr/>
        </p:nvPicPr>
        <p:blipFill>
          <a:blip r:embed="rId10" cstate="print"/>
          <a:srcRect r="50936"/>
          <a:stretch>
            <a:fillRect/>
          </a:stretch>
        </p:blipFill>
        <p:spPr bwMode="auto">
          <a:xfrm>
            <a:off x="3649878" y="1108794"/>
            <a:ext cx="850114" cy="239221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72969" y="4509119"/>
              <a:ext cx="694604" cy="154121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49899" y="4465162"/>
              <a:ext cx="628177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58088" y="4509120"/>
              <a:ext cx="806688" cy="158417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489141" y="2132856"/>
              <a:ext cx="656768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93397" y="2115098"/>
              <a:ext cx="620502" cy="1547808"/>
            </a:xfrm>
            <a:prstGeom prst="rect">
              <a:avLst/>
            </a:prstGeom>
          </p:spPr>
        </p:pic>
      </p:grpSp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3407086" y="260648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andere helft.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4578" name="Picture 2" descr="D:\milou\website\tekeningen - kleur\thema's\seizoenen\winter\jas 2.png"/>
          <p:cNvPicPr>
            <a:picLocks noChangeAspect="1" noChangeArrowheads="1"/>
          </p:cNvPicPr>
          <p:nvPr/>
        </p:nvPicPr>
        <p:blipFill>
          <a:blip r:embed="rId10" cstate="print"/>
          <a:srcRect r="49103"/>
          <a:stretch>
            <a:fillRect/>
          </a:stretch>
        </p:blipFill>
        <p:spPr bwMode="auto">
          <a:xfrm>
            <a:off x="3347864" y="1196752"/>
            <a:ext cx="968772" cy="23241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81525" y="4509120"/>
              <a:ext cx="949501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33104" y="4465162"/>
              <a:ext cx="733775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94755" y="4581128"/>
              <a:ext cx="733353" cy="1440160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613536" y="2204864"/>
              <a:ext cx="387318" cy="1368152"/>
            </a:xfrm>
            <a:prstGeom prst="rect">
              <a:avLst/>
            </a:prstGeom>
          </p:spPr>
        </p:pic>
      </p:grpSp>
      <p:grpSp>
        <p:nvGrpSpPr>
          <p:cNvPr id="16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72501" y="2115098"/>
              <a:ext cx="590286" cy="152992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3407086" y="260648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andere helft.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8434" name="Picture 2" descr="D:\milou\website\tekeningen - kleur\thema's\seizoenen\winter\vogel.png"/>
          <p:cNvPicPr>
            <a:picLocks noChangeAspect="1" noChangeArrowheads="1"/>
          </p:cNvPicPr>
          <p:nvPr/>
        </p:nvPicPr>
        <p:blipFill>
          <a:blip r:embed="rId10" cstate="print"/>
          <a:srcRect r="50595"/>
          <a:stretch>
            <a:fillRect/>
          </a:stretch>
        </p:blipFill>
        <p:spPr bwMode="auto">
          <a:xfrm>
            <a:off x="3203848" y="1052736"/>
            <a:ext cx="1374874" cy="26543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38887" y="4509120"/>
              <a:ext cx="634778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33104" y="4465162"/>
              <a:ext cx="733775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91105" y="4581128"/>
              <a:ext cx="740653" cy="1440160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359512" y="2204864"/>
              <a:ext cx="895365" cy="1368152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23564" y="2115098"/>
              <a:ext cx="888159" cy="152992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3407086" y="260648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andere helft.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8674" name="Picture 2" descr="D:\milou\website\tekeningen - kleur\thema's\seizoenen\winter\muts.png"/>
          <p:cNvPicPr>
            <a:picLocks noChangeAspect="1" noChangeArrowheads="1"/>
          </p:cNvPicPr>
          <p:nvPr/>
        </p:nvPicPr>
        <p:blipFill>
          <a:blip r:embed="rId10" cstate="print"/>
          <a:srcRect r="48953"/>
          <a:stretch>
            <a:fillRect/>
          </a:stretch>
        </p:blipFill>
        <p:spPr bwMode="auto">
          <a:xfrm>
            <a:off x="3563888" y="1268760"/>
            <a:ext cx="1140197" cy="21415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11115" y="4509119"/>
              <a:ext cx="818313" cy="154121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12598" y="4465162"/>
              <a:ext cx="830771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37195" y="4509120"/>
              <a:ext cx="448473" cy="1584176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602210" y="2132856"/>
              <a:ext cx="430630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13318" y="2115098"/>
              <a:ext cx="780659" cy="152992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41955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3407086" y="260648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andere helft.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5602" name="Picture 2" descr="D:\milou\website\tekeningen - kleur\thema's\seizoenen\winter\sjaal 2.png"/>
          <p:cNvPicPr>
            <a:picLocks noChangeAspect="1" noChangeArrowheads="1"/>
          </p:cNvPicPr>
          <p:nvPr/>
        </p:nvPicPr>
        <p:blipFill>
          <a:blip r:embed="rId9" cstate="print"/>
          <a:srcRect r="51252"/>
          <a:stretch>
            <a:fillRect/>
          </a:stretch>
        </p:blipFill>
        <p:spPr bwMode="auto">
          <a:xfrm>
            <a:off x="3347864" y="991741"/>
            <a:ext cx="1213445" cy="258127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93781" y="4509120"/>
              <a:ext cx="652981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97100" y="4465162"/>
              <a:ext cx="733775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69715" y="4509120"/>
              <a:ext cx="583434" cy="1512168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587205" y="2132856"/>
              <a:ext cx="460639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96981" y="2115098"/>
              <a:ext cx="613333" cy="152992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236296" y="1268760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3407086" y="260648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andere helft.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6626" name="Picture 2" descr="D:\milou\website\tekeningen - kleur\thema's\seizoenen\winter\schaatsen.png"/>
          <p:cNvPicPr>
            <a:picLocks noChangeAspect="1" noChangeArrowheads="1"/>
          </p:cNvPicPr>
          <p:nvPr/>
        </p:nvPicPr>
        <p:blipFill>
          <a:blip r:embed="rId10" cstate="print"/>
          <a:srcRect r="50154"/>
          <a:stretch>
            <a:fillRect/>
          </a:stretch>
        </p:blipFill>
        <p:spPr bwMode="auto">
          <a:xfrm>
            <a:off x="3923928" y="836712"/>
            <a:ext cx="864096" cy="291623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69982" y="4509120"/>
              <a:ext cx="500579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16005" y="4465162"/>
              <a:ext cx="495965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68356" y="4509120"/>
              <a:ext cx="1386152" cy="1512168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342774" y="2132856"/>
              <a:ext cx="949501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73436" y="2115098"/>
              <a:ext cx="660423" cy="152992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236296" y="1268760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3407086" y="260648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andere helft.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31746" name="Picture 2" descr="D:\milou\website\tekeningen - kleur\thema's\seizoenen\winter\slee winter.png"/>
          <p:cNvPicPr>
            <a:picLocks noChangeAspect="1" noChangeArrowheads="1"/>
          </p:cNvPicPr>
          <p:nvPr/>
        </p:nvPicPr>
        <p:blipFill>
          <a:blip r:embed="rId10" cstate="print"/>
          <a:srcRect r="48688"/>
          <a:stretch>
            <a:fillRect/>
          </a:stretch>
        </p:blipFill>
        <p:spPr bwMode="auto">
          <a:xfrm>
            <a:off x="3347864" y="1628800"/>
            <a:ext cx="1080120" cy="15748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27579" y="4509120"/>
              <a:ext cx="974730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84879" y="4465162"/>
              <a:ext cx="558217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64323" y="4581128"/>
              <a:ext cx="594218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407086" y="260648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andere helft.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4098" name="Picture 2" descr="D:\milou\website\tekeningen - kleur\thema's\seizoenen\winter\ijs.png"/>
          <p:cNvPicPr>
            <a:picLocks noChangeAspect="1" noChangeArrowheads="1"/>
          </p:cNvPicPr>
          <p:nvPr/>
        </p:nvPicPr>
        <p:blipFill>
          <a:blip r:embed="rId8" cstate="print"/>
          <a:srcRect r="49526"/>
          <a:stretch>
            <a:fillRect/>
          </a:stretch>
        </p:blipFill>
        <p:spPr bwMode="auto">
          <a:xfrm>
            <a:off x="3282587" y="1241226"/>
            <a:ext cx="1433429" cy="218777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27864" y="4509119"/>
              <a:ext cx="784814" cy="154121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94504" y="4465162"/>
              <a:ext cx="538968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51543" y="4509120"/>
              <a:ext cx="619778" cy="158417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58296" y="2132856"/>
              <a:ext cx="518457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51641" y="2115098"/>
              <a:ext cx="1304013" cy="1547808"/>
            </a:xfrm>
            <a:prstGeom prst="rect">
              <a:avLst/>
            </a:prstGeom>
          </p:spPr>
        </p:pic>
      </p:grpSp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3407086" y="260648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andere helft.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9698" name="Picture 2" descr="D:\milou\website\tekeningen - kleur\thema's\seizoenen\winter\mok.png"/>
          <p:cNvPicPr>
            <a:picLocks noChangeAspect="1" noChangeArrowheads="1"/>
          </p:cNvPicPr>
          <p:nvPr/>
        </p:nvPicPr>
        <p:blipFill>
          <a:blip r:embed="rId10" cstate="print"/>
          <a:srcRect r="49390"/>
          <a:stretch>
            <a:fillRect/>
          </a:stretch>
        </p:blipFill>
        <p:spPr bwMode="auto">
          <a:xfrm>
            <a:off x="3491880" y="1196752"/>
            <a:ext cx="917525" cy="221456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17265" y="4495919"/>
              <a:ext cx="1285109" cy="152536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37636" y="4465162"/>
              <a:ext cx="652704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93562" y="4581128"/>
              <a:ext cx="535739" cy="1440160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603481" y="2132856"/>
              <a:ext cx="428088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7776" y="2115098"/>
              <a:ext cx="691743" cy="1601934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55576" y="1268760"/>
            <a:ext cx="1176778" cy="1070603"/>
          </a:xfrm>
          <a:prstGeom prst="rect">
            <a:avLst/>
          </a:prstGeom>
        </p:spPr>
      </p:pic>
      <p:sp>
        <p:nvSpPr>
          <p:cNvPr id="22" name="PIJL-RECHTS 21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ekstvak 24"/>
          <p:cNvSpPr txBox="1"/>
          <p:nvPr/>
        </p:nvSpPr>
        <p:spPr>
          <a:xfrm>
            <a:off x="3407086" y="260648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andere helft.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7650" name="Picture 2" descr="D:\milou\website\tekeningen - kleur\thema's\seizoenen\winter\koud.png"/>
          <p:cNvPicPr>
            <a:picLocks noChangeAspect="1" noChangeArrowheads="1"/>
          </p:cNvPicPr>
          <p:nvPr/>
        </p:nvPicPr>
        <p:blipFill>
          <a:blip r:embed="rId10" cstate="print"/>
          <a:srcRect r="47410"/>
          <a:stretch>
            <a:fillRect/>
          </a:stretch>
        </p:blipFill>
        <p:spPr bwMode="auto">
          <a:xfrm>
            <a:off x="3629025" y="1147762"/>
            <a:ext cx="1131137" cy="22812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27060" y="4509119"/>
              <a:ext cx="786422" cy="154121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80001" y="4465162"/>
              <a:ext cx="495965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51543" y="4509120"/>
              <a:ext cx="619778" cy="1584176"/>
            </a:xfrm>
            <a:prstGeom prst="rect">
              <a:avLst/>
            </a:prstGeom>
          </p:spPr>
        </p:pic>
      </p:grpSp>
      <p:grpSp>
        <p:nvGrpSpPr>
          <p:cNvPr id="7" name="Groep 27"/>
          <p:cNvGrpSpPr/>
          <p:nvPr/>
        </p:nvGrpSpPr>
        <p:grpSpPr>
          <a:xfrm>
            <a:off x="6876256" y="1916832"/>
            <a:ext cx="1872208" cy="1944216"/>
            <a:chOff x="6876256" y="1916832"/>
            <a:chExt cx="1872208" cy="1944216"/>
          </a:xfrm>
        </p:grpSpPr>
        <p:sp>
          <p:nvSpPr>
            <p:cNvPr id="17" name="Afgeronde rechthoek 16"/>
            <p:cNvSpPr/>
            <p:nvPr/>
          </p:nvSpPr>
          <p:spPr>
            <a:xfrm>
              <a:off x="6876256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Afbeelding 22" descr="schip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525808" y="2132856"/>
              <a:ext cx="583434" cy="1512168"/>
            </a:xfrm>
            <a:prstGeom prst="rect">
              <a:avLst/>
            </a:prstGeom>
          </p:spPr>
        </p:pic>
      </p:grpSp>
      <p:grpSp>
        <p:nvGrpSpPr>
          <p:cNvPr id="12" name="Groep 24"/>
          <p:cNvGrpSpPr/>
          <p:nvPr/>
        </p:nvGrpSpPr>
        <p:grpSpPr>
          <a:xfrm>
            <a:off x="467544" y="1916832"/>
            <a:ext cx="1872208" cy="1944216"/>
            <a:chOff x="467544" y="1916832"/>
            <a:chExt cx="1872208" cy="1944216"/>
          </a:xfrm>
        </p:grpSpPr>
        <p:sp>
          <p:nvSpPr>
            <p:cNvPr id="21" name="Afgeronde rechthoek 20"/>
            <p:cNvSpPr/>
            <p:nvPr/>
          </p:nvSpPr>
          <p:spPr>
            <a:xfrm>
              <a:off x="467544" y="1916832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Afbeelding 23" descr="zwaard 2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3186" y="2115098"/>
              <a:ext cx="700924" cy="152992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419558" y="3645024"/>
            <a:ext cx="1176778" cy="1070603"/>
          </a:xfrm>
          <a:prstGeom prst="rect">
            <a:avLst/>
          </a:prstGeom>
        </p:spPr>
      </p:pic>
      <p:sp>
        <p:nvSpPr>
          <p:cNvPr id="25" name="PIJL-RECHTS 24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3407086" y="260648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andere helft.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30722" name="Picture 2" descr="D:\milou\website\tekeningen - kleur\thema's\seizoenen\winter\sneeuw.png"/>
          <p:cNvPicPr>
            <a:picLocks noChangeAspect="1" noChangeArrowheads="1"/>
          </p:cNvPicPr>
          <p:nvPr/>
        </p:nvPicPr>
        <p:blipFill>
          <a:blip r:embed="rId10" cstate="print"/>
          <a:srcRect r="49248"/>
          <a:stretch>
            <a:fillRect/>
          </a:stretch>
        </p:blipFill>
        <p:spPr bwMode="auto">
          <a:xfrm>
            <a:off x="3491880" y="1412776"/>
            <a:ext cx="1152128" cy="223361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92D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70C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026" name="Picture 2" descr="D:\milou\website\tekeningen - kleur\thema's\seizoenen\winter\sjaal 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77072"/>
            <a:ext cx="1616466" cy="1729556"/>
          </a:xfrm>
          <a:prstGeom prst="rect">
            <a:avLst/>
          </a:prstGeom>
          <a:noFill/>
        </p:spPr>
      </p:pic>
      <p:pic>
        <p:nvPicPr>
          <p:cNvPr id="1027" name="Picture 3" descr="D:\milou\website\tekeningen - kleur\thema's\seizoenen\winter\kou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3933056"/>
            <a:ext cx="1519238" cy="1611312"/>
          </a:xfrm>
          <a:prstGeom prst="rect">
            <a:avLst/>
          </a:prstGeom>
          <a:noFill/>
        </p:spPr>
      </p:pic>
      <p:pic>
        <p:nvPicPr>
          <p:cNvPr id="1028" name="Picture 4" descr="D:\milou\website\tekeningen - kleur\thema's\seizoenen\winter\schaat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7" y="4721216"/>
            <a:ext cx="1368152" cy="1672837"/>
          </a:xfrm>
          <a:prstGeom prst="rect">
            <a:avLst/>
          </a:prstGeom>
          <a:noFill/>
        </p:spPr>
      </p:pic>
      <p:pic>
        <p:nvPicPr>
          <p:cNvPr id="1029" name="Picture 5" descr="D:\milou\website\tekeningen - kleur\thema's\seizoenen\winter\sneeuwvlo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260648"/>
            <a:ext cx="1922462" cy="2012950"/>
          </a:xfrm>
          <a:prstGeom prst="rect">
            <a:avLst/>
          </a:prstGeom>
          <a:noFill/>
        </p:spPr>
      </p:pic>
      <p:pic>
        <p:nvPicPr>
          <p:cNvPr id="1030" name="Picture 6" descr="D:\milou\website\tekeningen - kleur\thema's\seizoenen\winter\sneeuwpop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3928" y="404664"/>
            <a:ext cx="1390650" cy="2324100"/>
          </a:xfrm>
          <a:prstGeom prst="rect">
            <a:avLst/>
          </a:prstGeom>
          <a:noFill/>
        </p:spPr>
      </p:pic>
      <p:pic>
        <p:nvPicPr>
          <p:cNvPr id="1031" name="Picture 7" descr="D:\milou\website\tekeningen - kleur\thema's\seizoenen\winter\wak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84168" y="332656"/>
            <a:ext cx="2452687" cy="199548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79516" y="4509120"/>
              <a:ext cx="681511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49899" y="4465162"/>
              <a:ext cx="628177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87192" y="4581128"/>
              <a:ext cx="548479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407086" y="260648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andere helft.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5122" name="Picture 2" descr="D:\milou\website\tekeningen - kleur\thema's\seizoenen\winter\jas.png"/>
          <p:cNvPicPr>
            <a:picLocks noChangeAspect="1" noChangeArrowheads="1"/>
          </p:cNvPicPr>
          <p:nvPr/>
        </p:nvPicPr>
        <p:blipFill>
          <a:blip r:embed="rId8" cstate="print"/>
          <a:srcRect r="49458"/>
          <a:stretch>
            <a:fillRect/>
          </a:stretch>
        </p:blipFill>
        <p:spPr bwMode="auto">
          <a:xfrm>
            <a:off x="3347864" y="980728"/>
            <a:ext cx="1055092" cy="274637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18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86932" y="4509119"/>
              <a:ext cx="594670" cy="1519999"/>
            </a:xfrm>
            <a:prstGeom prst="rect">
              <a:avLst/>
            </a:prstGeom>
          </p:spPr>
        </p:pic>
      </p:grpSp>
      <p:grpSp>
        <p:nvGrpSpPr>
          <p:cNvPr id="17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14148" y="4465162"/>
              <a:ext cx="1371687" cy="1628134"/>
            </a:xfrm>
            <a:prstGeom prst="rect">
              <a:avLst/>
            </a:prstGeom>
          </p:spPr>
        </p:pic>
      </p:grpSp>
      <p:grpSp>
        <p:nvGrpSpPr>
          <p:cNvPr id="16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12376" y="4581128"/>
              <a:ext cx="698112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19"/>
          <p:cNvSpPr txBox="1"/>
          <p:nvPr/>
        </p:nvSpPr>
        <p:spPr>
          <a:xfrm>
            <a:off x="3407086" y="260648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andere helft.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3074" name="Picture 2" descr="D:\milou\website\tekeningen - kleur\thema's\seizoenen\winter\iglo.png"/>
          <p:cNvPicPr>
            <a:picLocks noChangeAspect="1" noChangeArrowheads="1"/>
          </p:cNvPicPr>
          <p:nvPr/>
        </p:nvPicPr>
        <p:blipFill>
          <a:blip r:embed="rId8" cstate="print"/>
          <a:srcRect r="49497"/>
          <a:stretch>
            <a:fillRect/>
          </a:stretch>
        </p:blipFill>
        <p:spPr bwMode="auto">
          <a:xfrm>
            <a:off x="3131840" y="1484784"/>
            <a:ext cx="1303610" cy="168433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69115" y="4509119"/>
              <a:ext cx="430305" cy="151999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48463" y="4465162"/>
              <a:ext cx="703057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12376" y="4581128"/>
              <a:ext cx="698112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407086" y="260648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andere helft.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6146" name="Picture 2" descr="D:\milou\website\tekeningen - kleur\thema's\seizoenen\winter\koud.png"/>
          <p:cNvPicPr>
            <a:picLocks noChangeAspect="1" noChangeArrowheads="1"/>
          </p:cNvPicPr>
          <p:nvPr/>
        </p:nvPicPr>
        <p:blipFill>
          <a:blip r:embed="rId8" cstate="print"/>
          <a:srcRect r="52072"/>
          <a:stretch>
            <a:fillRect/>
          </a:stretch>
        </p:blipFill>
        <p:spPr bwMode="auto">
          <a:xfrm>
            <a:off x="3347864" y="1196752"/>
            <a:ext cx="1008737" cy="223224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19140" y="4509120"/>
              <a:ext cx="591607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10421" y="4465162"/>
              <a:ext cx="707134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06956" y="4581128"/>
              <a:ext cx="508952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407086" y="260648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andere helft.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0242" name="Picture 2" descr="D:\milou\website\tekeningen - kleur\thema's\seizoenen\winter\schaats.png"/>
          <p:cNvPicPr>
            <a:picLocks noChangeAspect="1" noChangeArrowheads="1"/>
          </p:cNvPicPr>
          <p:nvPr/>
        </p:nvPicPr>
        <p:blipFill>
          <a:blip r:embed="rId8" cstate="print"/>
          <a:srcRect r="51253"/>
          <a:stretch>
            <a:fillRect/>
          </a:stretch>
        </p:blipFill>
        <p:spPr bwMode="auto">
          <a:xfrm>
            <a:off x="3419872" y="1093740"/>
            <a:ext cx="936104" cy="234798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81346" y="4509120"/>
              <a:ext cx="877850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22259" y="4465162"/>
              <a:ext cx="683458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09621" y="4581128"/>
              <a:ext cx="703621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407086" y="260648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andere helft.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8194" name="Picture 2" descr="D:\milou\website\tekeningen - kleur\thema's\seizoenen\winter\muts.png"/>
          <p:cNvPicPr>
            <a:picLocks noChangeAspect="1" noChangeArrowheads="1"/>
          </p:cNvPicPr>
          <p:nvPr/>
        </p:nvPicPr>
        <p:blipFill>
          <a:blip r:embed="rId8" cstate="print"/>
          <a:srcRect r="49720"/>
          <a:stretch>
            <a:fillRect/>
          </a:stretch>
        </p:blipFill>
        <p:spPr bwMode="auto">
          <a:xfrm>
            <a:off x="3275856" y="1215454"/>
            <a:ext cx="1123057" cy="214153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80744" y="4509119"/>
              <a:ext cx="807047" cy="151999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27406" y="4465162"/>
              <a:ext cx="945171" cy="162813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66137" y="4581128"/>
              <a:ext cx="590590" cy="136815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407086" y="260648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 andere helft.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9218" name="Picture 2" descr="D:\milou\website\tekeningen - kleur\thema's\seizoenen\winter\oorwarmers.png"/>
          <p:cNvPicPr>
            <a:picLocks noChangeAspect="1" noChangeArrowheads="1"/>
          </p:cNvPicPr>
          <p:nvPr/>
        </p:nvPicPr>
        <p:blipFill>
          <a:blip r:embed="rId8" cstate="print"/>
          <a:srcRect r="49409"/>
          <a:stretch>
            <a:fillRect/>
          </a:stretch>
        </p:blipFill>
        <p:spPr bwMode="auto">
          <a:xfrm>
            <a:off x="3275856" y="1556792"/>
            <a:ext cx="981422" cy="162877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226</Words>
  <Application>Microsoft Office PowerPoint</Application>
  <PresentationFormat>Diavoorstelling (4:3)</PresentationFormat>
  <Paragraphs>68</Paragraphs>
  <Slides>33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33</vt:i4>
      </vt:variant>
    </vt:vector>
  </HeadingPairs>
  <TitlesOfParts>
    <vt:vector size="34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  <vt:lpstr>Dia 32</vt:lpstr>
      <vt:lpstr>Dia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22</cp:revision>
  <dcterms:created xsi:type="dcterms:W3CDTF">2016-05-02T13:46:17Z</dcterms:created>
  <dcterms:modified xsi:type="dcterms:W3CDTF">2016-11-05T07:48:13Z</dcterms:modified>
</cp:coreProperties>
</file>