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1" r:id="rId4"/>
    <p:sldId id="268" r:id="rId5"/>
    <p:sldId id="257" r:id="rId6"/>
    <p:sldId id="291" r:id="rId7"/>
    <p:sldId id="295" r:id="rId8"/>
    <p:sldId id="293" r:id="rId9"/>
    <p:sldId id="294" r:id="rId10"/>
    <p:sldId id="296" r:id="rId11"/>
    <p:sldId id="292" r:id="rId12"/>
    <p:sldId id="301" r:id="rId13"/>
    <p:sldId id="300" r:id="rId14"/>
    <p:sldId id="297" r:id="rId15"/>
    <p:sldId id="298" r:id="rId16"/>
    <p:sldId id="299" r:id="rId17"/>
    <p:sldId id="266" r:id="rId18"/>
    <p:sldId id="259" r:id="rId19"/>
    <p:sldId id="264" r:id="rId20"/>
    <p:sldId id="263" r:id="rId21"/>
    <p:sldId id="307" r:id="rId22"/>
    <p:sldId id="308" r:id="rId23"/>
    <p:sldId id="265" r:id="rId24"/>
    <p:sldId id="309" r:id="rId25"/>
    <p:sldId id="262" r:id="rId26"/>
    <p:sldId id="303" r:id="rId27"/>
    <p:sldId id="310" r:id="rId28"/>
    <p:sldId id="311" r:id="rId29"/>
    <p:sldId id="306" r:id="rId30"/>
    <p:sldId id="304" r:id="rId31"/>
    <p:sldId id="302" r:id="rId32"/>
    <p:sldId id="305" r:id="rId33"/>
    <p:sldId id="312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vRbXwkmI7AjCN9elHiAIg==" hashData="5TTjNF0gV+S3kT6MrYu6Zz0kXx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2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5-11-2016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14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3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2.wav"/><Relationship Id="rId7" Type="http://schemas.openxmlformats.org/officeDocument/2006/relationships/image" Target="../media/image4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5.png"/><Relationship Id="rId10" Type="http://schemas.openxmlformats.org/officeDocument/2006/relationships/image" Target="../media/image48.png"/><Relationship Id="rId4" Type="http://schemas.openxmlformats.org/officeDocument/2006/relationships/image" Target="../media/image23.png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10" Type="http://schemas.openxmlformats.org/officeDocument/2006/relationships/image" Target="../media/image46.png"/><Relationship Id="rId4" Type="http://schemas.openxmlformats.org/officeDocument/2006/relationships/image" Target="../media/image39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49.png"/><Relationship Id="rId4" Type="http://schemas.openxmlformats.org/officeDocument/2006/relationships/image" Target="../media/image47.png"/><Relationship Id="rId9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50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2.wav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14.png"/><Relationship Id="rId10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53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4.png"/><Relationship Id="rId10" Type="http://schemas.openxmlformats.org/officeDocument/2006/relationships/image" Target="../media/image54.png"/><Relationship Id="rId4" Type="http://schemas.openxmlformats.org/officeDocument/2006/relationships/image" Target="../media/image12.png"/><Relationship Id="rId9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4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2.png"/><Relationship Id="rId10" Type="http://schemas.openxmlformats.org/officeDocument/2006/relationships/image" Target="../media/image55.png"/><Relationship Id="rId4" Type="http://schemas.openxmlformats.org/officeDocument/2006/relationships/image" Target="../media/image38.png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audio" Target="../media/audio2.wav"/><Relationship Id="rId7" Type="http://schemas.openxmlformats.org/officeDocument/2006/relationships/image" Target="../media/image3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2.png"/><Relationship Id="rId10" Type="http://schemas.openxmlformats.org/officeDocument/2006/relationships/image" Target="../media/image26.png"/><Relationship Id="rId4" Type="http://schemas.openxmlformats.org/officeDocument/2006/relationships/image" Target="../media/image24.png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3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27.png"/><Relationship Id="rId9" Type="http://schemas.openxmlformats.org/officeDocument/2006/relationships/image" Target="../media/image5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5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57.png"/><Relationship Id="rId4" Type="http://schemas.openxmlformats.org/officeDocument/2006/relationships/image" Target="../media/image19.png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1.png"/><Relationship Id="rId10" Type="http://schemas.openxmlformats.org/officeDocument/2006/relationships/image" Target="../media/image41.png"/><Relationship Id="rId4" Type="http://schemas.openxmlformats.org/officeDocument/2006/relationships/image" Target="../media/image29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9.png"/><Relationship Id="rId10" Type="http://schemas.openxmlformats.org/officeDocument/2006/relationships/image" Target="../media/image31.png"/><Relationship Id="rId4" Type="http://schemas.openxmlformats.org/officeDocument/2006/relationships/image" Target="../media/image36.png"/><Relationship Id="rId9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2.wav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3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1.png"/><Relationship Id="rId10" Type="http://schemas.openxmlformats.org/officeDocument/2006/relationships/image" Target="../media/image42.png"/><Relationship Id="rId4" Type="http://schemas.openxmlformats.org/officeDocument/2006/relationships/image" Target="../media/image16.png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3.png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3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helften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8216" y="4437112"/>
              <a:ext cx="465011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18976" y="4437112"/>
              <a:ext cx="465011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0904" y="4437112"/>
              <a:ext cx="465011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kleur\thema's\seizoenen\winter\sjaal 1.png"/>
          <p:cNvPicPr>
            <a:picLocks noChangeAspect="1" noChangeArrowheads="1"/>
          </p:cNvPicPr>
          <p:nvPr/>
        </p:nvPicPr>
        <p:blipFill>
          <a:blip r:embed="rId5" cstate="print"/>
          <a:srcRect r="51709"/>
          <a:stretch>
            <a:fillRect/>
          </a:stretch>
        </p:blipFill>
        <p:spPr bwMode="auto">
          <a:xfrm>
            <a:off x="2915816" y="2204864"/>
            <a:ext cx="1008112" cy="2233612"/>
          </a:xfrm>
          <a:prstGeom prst="rect">
            <a:avLst/>
          </a:prstGeom>
          <a:noFill/>
        </p:spPr>
      </p:pic>
      <p:pic>
        <p:nvPicPr>
          <p:cNvPr id="19" name="Picture 2" descr="D:\milou\website\tekeningen - kleur\thema's\seizoenen\winter\sjaal 1.png"/>
          <p:cNvPicPr>
            <a:picLocks noChangeAspect="1" noChangeArrowheads="1"/>
          </p:cNvPicPr>
          <p:nvPr/>
        </p:nvPicPr>
        <p:blipFill>
          <a:blip r:embed="rId5" cstate="print"/>
          <a:srcRect l="51741"/>
          <a:stretch>
            <a:fillRect/>
          </a:stretch>
        </p:blipFill>
        <p:spPr bwMode="auto">
          <a:xfrm>
            <a:off x="5292080" y="2204864"/>
            <a:ext cx="1007443" cy="22336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3781" y="4509120"/>
              <a:ext cx="65298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7636" y="4465162"/>
              <a:ext cx="65270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53129" y="4581128"/>
              <a:ext cx="616605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266" name="Picture 2" descr="D:\milou\website\tekeningen - kleur\thema's\seizoenen\winter\sjaal 1.png"/>
          <p:cNvPicPr>
            <a:picLocks noChangeAspect="1" noChangeArrowheads="1"/>
          </p:cNvPicPr>
          <p:nvPr/>
        </p:nvPicPr>
        <p:blipFill>
          <a:blip r:embed="rId8" cstate="print"/>
          <a:srcRect r="50617"/>
          <a:stretch>
            <a:fillRect/>
          </a:stretch>
        </p:blipFill>
        <p:spPr bwMode="auto">
          <a:xfrm>
            <a:off x="3203848" y="1196752"/>
            <a:ext cx="1030908" cy="22336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4654" y="4509120"/>
              <a:ext cx="50057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5500" y="4465162"/>
              <a:ext cx="63697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4363" y="4581128"/>
              <a:ext cx="1254138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D:\milou\website\tekeningen - kleur\thema's\seizoenen\winter\mok.png"/>
          <p:cNvPicPr>
            <a:picLocks noChangeAspect="1" noChangeArrowheads="1"/>
          </p:cNvPicPr>
          <p:nvPr/>
        </p:nvPicPr>
        <p:blipFill>
          <a:blip r:embed="rId8" cstate="print"/>
          <a:srcRect r="48630"/>
          <a:stretch>
            <a:fillRect/>
          </a:stretch>
        </p:blipFill>
        <p:spPr bwMode="auto">
          <a:xfrm>
            <a:off x="3347863" y="1124744"/>
            <a:ext cx="1022137" cy="24305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8549" y="4509120"/>
              <a:ext cx="69278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91402" y="4465162"/>
              <a:ext cx="945171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7192" y="4581128"/>
              <a:ext cx="548479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6386" name="Picture 2" descr="D:\milou\website\tekeningen - kleur\thema's\seizoenen\winter\sneeuwvlok.png"/>
          <p:cNvPicPr>
            <a:picLocks noChangeAspect="1" noChangeArrowheads="1"/>
          </p:cNvPicPr>
          <p:nvPr/>
        </p:nvPicPr>
        <p:blipFill>
          <a:blip r:embed="rId8" cstate="print"/>
          <a:srcRect r="48025"/>
          <a:stretch>
            <a:fillRect/>
          </a:stretch>
        </p:blipFill>
        <p:spPr bwMode="auto">
          <a:xfrm>
            <a:off x="3203848" y="1340768"/>
            <a:ext cx="999207" cy="20129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79591" y="4509119"/>
              <a:ext cx="609353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68165" y="4465162"/>
              <a:ext cx="46365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8027" y="4581128"/>
              <a:ext cx="626809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5362" name="Picture 2" descr="D:\milou\website\tekeningen - kleur\thema's\seizoenen\winter\sneeuwpop.png"/>
          <p:cNvPicPr>
            <a:picLocks noChangeAspect="1" noChangeArrowheads="1"/>
          </p:cNvPicPr>
          <p:nvPr/>
        </p:nvPicPr>
        <p:blipFill>
          <a:blip r:embed="rId8" cstate="print"/>
          <a:srcRect r="50564"/>
          <a:stretch>
            <a:fillRect/>
          </a:stretch>
        </p:blipFill>
        <p:spPr bwMode="auto">
          <a:xfrm>
            <a:off x="3884513" y="1124744"/>
            <a:ext cx="687487" cy="2324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23696" y="4509119"/>
              <a:ext cx="521142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6425" y="4465162"/>
              <a:ext cx="70713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3089" y="4581128"/>
              <a:ext cx="696685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tekeningen - kleur\thema's\seizoenen\winter\ski.png"/>
          <p:cNvPicPr>
            <a:picLocks noChangeAspect="1" noChangeArrowheads="1"/>
          </p:cNvPicPr>
          <p:nvPr/>
        </p:nvPicPr>
        <p:blipFill>
          <a:blip r:embed="rId8" cstate="print"/>
          <a:srcRect r="49769"/>
          <a:stretch>
            <a:fillRect/>
          </a:stretch>
        </p:blipFill>
        <p:spPr bwMode="auto">
          <a:xfrm>
            <a:off x="3419872" y="908720"/>
            <a:ext cx="1204887" cy="28924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40193" y="4509120"/>
              <a:ext cx="94950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1234" y="4465162"/>
              <a:ext cx="106550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67773" y="4581128"/>
              <a:ext cx="387318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3314" name="Picture 2" descr="D:\milou\website\tekeningen - kleur\thema's\seizoenen\winter\slee winter.png"/>
          <p:cNvPicPr>
            <a:picLocks noChangeAspect="1" noChangeArrowheads="1"/>
          </p:cNvPicPr>
          <p:nvPr/>
        </p:nvPicPr>
        <p:blipFill>
          <a:blip r:embed="rId8" cstate="print"/>
          <a:srcRect r="48387"/>
          <a:stretch>
            <a:fillRect/>
          </a:stretch>
        </p:blipFill>
        <p:spPr bwMode="auto">
          <a:xfrm>
            <a:off x="3347864" y="1628800"/>
            <a:ext cx="1086470" cy="157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32906" y="4509120"/>
              <a:ext cx="97473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8144" y="4465162"/>
              <a:ext cx="137168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2376" y="4581128"/>
              <a:ext cx="69811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4338" name="Picture 2" descr="D:\milou\website\tekeningen - kleur\thema's\seizoenen\winter\sneeuw.png"/>
          <p:cNvPicPr>
            <a:picLocks noChangeAspect="1" noChangeArrowheads="1"/>
          </p:cNvPicPr>
          <p:nvPr/>
        </p:nvPicPr>
        <p:blipFill>
          <a:blip r:embed="rId8" cstate="print"/>
          <a:srcRect r="51323"/>
          <a:stretch>
            <a:fillRect/>
          </a:stretch>
        </p:blipFill>
        <p:spPr bwMode="auto">
          <a:xfrm>
            <a:off x="3275856" y="1267396"/>
            <a:ext cx="1105024" cy="22336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tekeningen - kleur\thema's\seizoenen\winter\sjaal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1616466" cy="1729556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thema's\seizoenen\winter\kou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933056"/>
            <a:ext cx="1519238" cy="1611312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thema's\seizoenen\winter\schaat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7" y="4721216"/>
            <a:ext cx="1368152" cy="1672837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thema's\seizoenen\winter\sneeuwvlo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0648"/>
            <a:ext cx="1922462" cy="2012950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hema's\seizoenen\winter\sneeuwpo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04664"/>
            <a:ext cx="1390650" cy="2324100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hema's\seizoenen\winter\wa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32656"/>
            <a:ext cx="2452687" cy="19954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7063" y="4495919"/>
              <a:ext cx="885513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12580" y="4465162"/>
              <a:ext cx="70281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91105" y="4581128"/>
              <a:ext cx="740653" cy="1440160"/>
            </a:xfrm>
            <a:prstGeom prst="rect">
              <a:avLst/>
            </a:prstGeom>
          </p:spPr>
        </p:pic>
      </p:grpSp>
      <p:grpSp>
        <p:nvGrpSpPr>
          <p:cNvPr id="28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36262" y="2132856"/>
              <a:ext cx="562526" cy="1512168"/>
            </a:xfrm>
            <a:prstGeom prst="rect">
              <a:avLst/>
            </a:prstGeom>
          </p:spPr>
        </p:pic>
      </p:grpSp>
      <p:grpSp>
        <p:nvGrpSpPr>
          <p:cNvPr id="25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7418" y="2115098"/>
              <a:ext cx="672460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7410" name="Picture 2" descr="D:\milou\website\tekeningen - kleur\thema's\seizoenen\winter\trui.png"/>
          <p:cNvPicPr>
            <a:picLocks noChangeAspect="1" noChangeArrowheads="1"/>
          </p:cNvPicPr>
          <p:nvPr/>
        </p:nvPicPr>
        <p:blipFill>
          <a:blip r:embed="rId10" cstate="print"/>
          <a:srcRect r="42856"/>
          <a:stretch>
            <a:fillRect/>
          </a:stretch>
        </p:blipFill>
        <p:spPr bwMode="auto">
          <a:xfrm>
            <a:off x="3203849" y="1078161"/>
            <a:ext cx="1425660" cy="24948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15958" y="4509119"/>
              <a:ext cx="1008626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8875" y="4465162"/>
              <a:ext cx="55821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7261" y="4509120"/>
              <a:ext cx="808341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30160" y="2132856"/>
              <a:ext cx="974730" cy="151216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6981" y="2115098"/>
              <a:ext cx="61333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482" name="Picture 2" descr="D:\milou\website\tekeningen - kleur\thema's\seizoenen\winter\wak.png"/>
          <p:cNvPicPr>
            <a:picLocks noChangeAspect="1" noChangeArrowheads="1"/>
          </p:cNvPicPr>
          <p:nvPr/>
        </p:nvPicPr>
        <p:blipFill>
          <a:blip r:embed="rId10" cstate="print"/>
          <a:srcRect r="48468"/>
          <a:stretch>
            <a:fillRect/>
          </a:stretch>
        </p:blipFill>
        <p:spPr bwMode="auto">
          <a:xfrm>
            <a:off x="3308077" y="1268760"/>
            <a:ext cx="1263923" cy="19954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6090" y="4509119"/>
              <a:ext cx="640373" cy="159737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9899" y="4465162"/>
              <a:ext cx="62817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50595" y="4581128"/>
              <a:ext cx="621673" cy="144016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D:\milou\website\tekeningen - kleur\thema's\seizoenen\winter\handschoen.png"/>
          <p:cNvPicPr>
            <a:picLocks noChangeAspect="1" noChangeArrowheads="1"/>
          </p:cNvPicPr>
          <p:nvPr/>
        </p:nvPicPr>
        <p:blipFill>
          <a:blip r:embed="rId8" cstate="print"/>
          <a:srcRect r="49977"/>
          <a:stretch>
            <a:fillRect/>
          </a:stretch>
        </p:blipFill>
        <p:spPr bwMode="auto">
          <a:xfrm>
            <a:off x="3419872" y="1052736"/>
            <a:ext cx="1136840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3605" y="4509119"/>
              <a:ext cx="573333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33529" y="4465162"/>
              <a:ext cx="46091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9394" y="4509120"/>
              <a:ext cx="684075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1721" y="2132856"/>
              <a:ext cx="591607" cy="151216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17708" y="2115098"/>
              <a:ext cx="971880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458" name="Picture 2" descr="D:\milou\website\tekeningen - kleur\thema's\seizoenen\winter\vogelhuisje.png"/>
          <p:cNvPicPr>
            <a:picLocks noChangeAspect="1" noChangeArrowheads="1"/>
          </p:cNvPicPr>
          <p:nvPr/>
        </p:nvPicPr>
        <p:blipFill>
          <a:blip r:embed="rId10" cstate="print"/>
          <a:srcRect r="47873"/>
          <a:stretch>
            <a:fillRect/>
          </a:stretch>
        </p:blipFill>
        <p:spPr bwMode="auto">
          <a:xfrm>
            <a:off x="3636738" y="980728"/>
            <a:ext cx="791246" cy="27363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3907" y="4495919"/>
              <a:ext cx="431825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94504" y="4465162"/>
              <a:ext cx="53896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6370" y="4581128"/>
              <a:ext cx="410124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24449" y="2132856"/>
              <a:ext cx="1386152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9031" y="2115098"/>
              <a:ext cx="549234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2530" name="Picture 2" descr="D:\milou\website\tekeningen - kleur\thema's\seizoenen\winter\winterboom.png"/>
          <p:cNvPicPr>
            <a:picLocks noChangeAspect="1" noChangeArrowheads="1"/>
          </p:cNvPicPr>
          <p:nvPr/>
        </p:nvPicPr>
        <p:blipFill>
          <a:blip r:embed="rId10" cstate="print"/>
          <a:srcRect r="51638"/>
          <a:stretch>
            <a:fillRect/>
          </a:stretch>
        </p:blipFill>
        <p:spPr bwMode="auto">
          <a:xfrm>
            <a:off x="3707904" y="980729"/>
            <a:ext cx="917657" cy="27363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25956" y="4509120"/>
              <a:ext cx="46063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1504" y="4465162"/>
              <a:ext cx="63697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01359" y="4581128"/>
              <a:ext cx="1320145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43983" y="2204864"/>
              <a:ext cx="726423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7318" y="2115098"/>
              <a:ext cx="960651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3554" name="Picture 2" descr="D:\milou\website\tekeningen - kleur\thema's\seizoenen\winter\winterslaap.png"/>
          <p:cNvPicPr>
            <a:picLocks noChangeAspect="1" noChangeArrowheads="1"/>
          </p:cNvPicPr>
          <p:nvPr/>
        </p:nvPicPr>
        <p:blipFill>
          <a:blip r:embed="rId10" cstate="print"/>
          <a:srcRect r="49303"/>
          <a:stretch>
            <a:fillRect/>
          </a:stretch>
        </p:blipFill>
        <p:spPr bwMode="auto">
          <a:xfrm>
            <a:off x="3347864" y="1844824"/>
            <a:ext cx="1031776" cy="1174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1888" y="4509120"/>
              <a:ext cx="65676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9247" y="4465162"/>
              <a:ext cx="1049481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2203" y="4509120"/>
              <a:ext cx="518457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36262" y="2132856"/>
              <a:ext cx="562526" cy="151216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3436" y="2115098"/>
              <a:ext cx="66042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1506" name="Picture 2" descr="D:\milou\website\tekeningen - kleur\thema's\seizoenen\winter\want.png"/>
          <p:cNvPicPr>
            <a:picLocks noChangeAspect="1" noChangeArrowheads="1"/>
          </p:cNvPicPr>
          <p:nvPr/>
        </p:nvPicPr>
        <p:blipFill>
          <a:blip r:embed="rId10" cstate="print"/>
          <a:srcRect r="50936"/>
          <a:stretch>
            <a:fillRect/>
          </a:stretch>
        </p:blipFill>
        <p:spPr bwMode="auto">
          <a:xfrm>
            <a:off x="3649878" y="1108794"/>
            <a:ext cx="850114" cy="23922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72969" y="4509119"/>
              <a:ext cx="694604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9899" y="4465162"/>
              <a:ext cx="62817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8088" y="4509120"/>
              <a:ext cx="806688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89141" y="2132856"/>
              <a:ext cx="656768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93397" y="2115098"/>
              <a:ext cx="620502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4578" name="Picture 2" descr="D:\milou\website\tekeningen - kleur\thema's\seizoenen\winter\jas 2.png"/>
          <p:cNvPicPr>
            <a:picLocks noChangeAspect="1" noChangeArrowheads="1"/>
          </p:cNvPicPr>
          <p:nvPr/>
        </p:nvPicPr>
        <p:blipFill>
          <a:blip r:embed="rId10" cstate="print"/>
          <a:srcRect r="49103"/>
          <a:stretch>
            <a:fillRect/>
          </a:stretch>
        </p:blipFill>
        <p:spPr bwMode="auto">
          <a:xfrm>
            <a:off x="3347864" y="1196752"/>
            <a:ext cx="968772" cy="2324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81525" y="4509120"/>
              <a:ext cx="94950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3104" y="4465162"/>
              <a:ext cx="73377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94755" y="4581128"/>
              <a:ext cx="733353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13536" y="2204864"/>
              <a:ext cx="387318" cy="1368152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2501" y="2115098"/>
              <a:ext cx="590286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8434" name="Picture 2" descr="D:\milou\website\tekeningen - kleur\thema's\seizoenen\winter\vogel.png"/>
          <p:cNvPicPr>
            <a:picLocks noChangeAspect="1" noChangeArrowheads="1"/>
          </p:cNvPicPr>
          <p:nvPr/>
        </p:nvPicPr>
        <p:blipFill>
          <a:blip r:embed="rId10" cstate="print"/>
          <a:srcRect r="50595"/>
          <a:stretch>
            <a:fillRect/>
          </a:stretch>
        </p:blipFill>
        <p:spPr bwMode="auto">
          <a:xfrm>
            <a:off x="3203848" y="1052736"/>
            <a:ext cx="1374874" cy="26543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8887" y="4509120"/>
              <a:ext cx="63477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3104" y="4465162"/>
              <a:ext cx="73377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91105" y="4581128"/>
              <a:ext cx="740653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59512" y="2204864"/>
              <a:ext cx="895365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3564" y="2115098"/>
              <a:ext cx="888159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8674" name="Picture 2" descr="D:\milou\website\tekeningen - kleur\thema's\seizoenen\winter\muts.png"/>
          <p:cNvPicPr>
            <a:picLocks noChangeAspect="1" noChangeArrowheads="1"/>
          </p:cNvPicPr>
          <p:nvPr/>
        </p:nvPicPr>
        <p:blipFill>
          <a:blip r:embed="rId10" cstate="print"/>
          <a:srcRect r="48953"/>
          <a:stretch>
            <a:fillRect/>
          </a:stretch>
        </p:blipFill>
        <p:spPr bwMode="auto">
          <a:xfrm>
            <a:off x="3563888" y="1268760"/>
            <a:ext cx="1140197" cy="21415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1115" y="4509119"/>
              <a:ext cx="818313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2598" y="4465162"/>
              <a:ext cx="830771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7195" y="4509120"/>
              <a:ext cx="448473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02210" y="2132856"/>
              <a:ext cx="43063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3318" y="2115098"/>
              <a:ext cx="780659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5602" name="Picture 2" descr="D:\milou\website\tekeningen - kleur\thema's\seizoenen\winter\sjaal 2.png"/>
          <p:cNvPicPr>
            <a:picLocks noChangeAspect="1" noChangeArrowheads="1"/>
          </p:cNvPicPr>
          <p:nvPr/>
        </p:nvPicPr>
        <p:blipFill>
          <a:blip r:embed="rId9" cstate="print"/>
          <a:srcRect r="51252"/>
          <a:stretch>
            <a:fillRect/>
          </a:stretch>
        </p:blipFill>
        <p:spPr bwMode="auto">
          <a:xfrm>
            <a:off x="3347864" y="991741"/>
            <a:ext cx="1213445" cy="2581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3781" y="4509120"/>
              <a:ext cx="65298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97100" y="4465162"/>
              <a:ext cx="73377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69715" y="4509120"/>
              <a:ext cx="583434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87205" y="2132856"/>
              <a:ext cx="46063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6981" y="2115098"/>
              <a:ext cx="61333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6626" name="Picture 2" descr="D:\milou\website\tekeningen - kleur\thema's\seizoenen\winter\schaatsen.png"/>
          <p:cNvPicPr>
            <a:picLocks noChangeAspect="1" noChangeArrowheads="1"/>
          </p:cNvPicPr>
          <p:nvPr/>
        </p:nvPicPr>
        <p:blipFill>
          <a:blip r:embed="rId10" cstate="print"/>
          <a:srcRect r="50154"/>
          <a:stretch>
            <a:fillRect/>
          </a:stretch>
        </p:blipFill>
        <p:spPr bwMode="auto">
          <a:xfrm>
            <a:off x="3923928" y="836712"/>
            <a:ext cx="864096" cy="29162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9982" y="4509120"/>
              <a:ext cx="50057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6005" y="4465162"/>
              <a:ext cx="49596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8356" y="4509120"/>
              <a:ext cx="1386152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42774" y="2132856"/>
              <a:ext cx="949501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3436" y="2115098"/>
              <a:ext cx="66042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1746" name="Picture 2" descr="D:\milou\website\tekeningen - kleur\thema's\seizoenen\winter\slee winter.png"/>
          <p:cNvPicPr>
            <a:picLocks noChangeAspect="1" noChangeArrowheads="1"/>
          </p:cNvPicPr>
          <p:nvPr/>
        </p:nvPicPr>
        <p:blipFill>
          <a:blip r:embed="rId10" cstate="print"/>
          <a:srcRect r="48688"/>
          <a:stretch>
            <a:fillRect/>
          </a:stretch>
        </p:blipFill>
        <p:spPr bwMode="auto">
          <a:xfrm>
            <a:off x="3347864" y="1628800"/>
            <a:ext cx="1080120" cy="157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27579" y="4509120"/>
              <a:ext cx="97473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4879" y="4465162"/>
              <a:ext cx="55821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64323" y="4581128"/>
              <a:ext cx="594218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098" name="Picture 2" descr="D:\milou\website\tekeningen - kleur\thema's\seizoenen\winter\ijs.png"/>
          <p:cNvPicPr>
            <a:picLocks noChangeAspect="1" noChangeArrowheads="1"/>
          </p:cNvPicPr>
          <p:nvPr/>
        </p:nvPicPr>
        <p:blipFill>
          <a:blip r:embed="rId8" cstate="print"/>
          <a:srcRect r="49526"/>
          <a:stretch>
            <a:fillRect/>
          </a:stretch>
        </p:blipFill>
        <p:spPr bwMode="auto">
          <a:xfrm>
            <a:off x="3282587" y="1241226"/>
            <a:ext cx="1433429" cy="21877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7864" y="4509119"/>
              <a:ext cx="784814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94504" y="4465162"/>
              <a:ext cx="53896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51543" y="4509120"/>
              <a:ext cx="619778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58296" y="2132856"/>
              <a:ext cx="518457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1641" y="2115098"/>
              <a:ext cx="1304013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9698" name="Picture 2" descr="D:\milou\website\tekeningen - kleur\thema's\seizoenen\winter\mok.png"/>
          <p:cNvPicPr>
            <a:picLocks noChangeAspect="1" noChangeArrowheads="1"/>
          </p:cNvPicPr>
          <p:nvPr/>
        </p:nvPicPr>
        <p:blipFill>
          <a:blip r:embed="rId10" cstate="print"/>
          <a:srcRect r="49390"/>
          <a:stretch>
            <a:fillRect/>
          </a:stretch>
        </p:blipFill>
        <p:spPr bwMode="auto">
          <a:xfrm>
            <a:off x="3491880" y="1196752"/>
            <a:ext cx="917525" cy="22145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17265" y="4495919"/>
              <a:ext cx="1285109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7636" y="4465162"/>
              <a:ext cx="65270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3562" y="4581128"/>
              <a:ext cx="535739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03481" y="2132856"/>
              <a:ext cx="428088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76" y="2115098"/>
              <a:ext cx="691743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7650" name="Picture 2" descr="D:\milou\website\tekeningen - kleur\thema's\seizoenen\winter\koud.png"/>
          <p:cNvPicPr>
            <a:picLocks noChangeAspect="1" noChangeArrowheads="1"/>
          </p:cNvPicPr>
          <p:nvPr/>
        </p:nvPicPr>
        <p:blipFill>
          <a:blip r:embed="rId10" cstate="print"/>
          <a:srcRect r="47410"/>
          <a:stretch>
            <a:fillRect/>
          </a:stretch>
        </p:blipFill>
        <p:spPr bwMode="auto">
          <a:xfrm>
            <a:off x="3629025" y="1147762"/>
            <a:ext cx="1131137" cy="22812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7060" y="4509119"/>
              <a:ext cx="786422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0001" y="4465162"/>
              <a:ext cx="49596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51543" y="4509120"/>
              <a:ext cx="619778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25808" y="2132856"/>
              <a:ext cx="583434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3186" y="2115098"/>
              <a:ext cx="700924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22" name="Picture 2" descr="D:\milou\website\tekeningen - kleur\thema's\seizoenen\winter\sneeuw.png"/>
          <p:cNvPicPr>
            <a:picLocks noChangeAspect="1" noChangeArrowheads="1"/>
          </p:cNvPicPr>
          <p:nvPr/>
        </p:nvPicPr>
        <p:blipFill>
          <a:blip r:embed="rId10" cstate="print"/>
          <a:srcRect r="49248"/>
          <a:stretch>
            <a:fillRect/>
          </a:stretch>
        </p:blipFill>
        <p:spPr bwMode="auto">
          <a:xfrm>
            <a:off x="3491880" y="1412776"/>
            <a:ext cx="1152128" cy="22336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tekeningen - kleur\thema's\seizoenen\winter\sjaal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1616466" cy="1729556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thema's\seizoenen\winter\kou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933056"/>
            <a:ext cx="1519238" cy="1611312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thema's\seizoenen\winter\schaat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7" y="4721216"/>
            <a:ext cx="1368152" cy="1672837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thema's\seizoenen\winter\sneeuwvlo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0648"/>
            <a:ext cx="1922462" cy="2012950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hema's\seizoenen\winter\sneeuwpo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04664"/>
            <a:ext cx="1390650" cy="2324100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hema's\seizoenen\winter\wa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32656"/>
            <a:ext cx="2452687" cy="19954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79516" y="4509120"/>
              <a:ext cx="68151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9899" y="4465162"/>
              <a:ext cx="62817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7192" y="4581128"/>
              <a:ext cx="548479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122" name="Picture 2" descr="D:\milou\website\tekeningen - kleur\thema's\seizoenen\winter\jas.png"/>
          <p:cNvPicPr>
            <a:picLocks noChangeAspect="1" noChangeArrowheads="1"/>
          </p:cNvPicPr>
          <p:nvPr/>
        </p:nvPicPr>
        <p:blipFill>
          <a:blip r:embed="rId8" cstate="print"/>
          <a:srcRect r="49458"/>
          <a:stretch>
            <a:fillRect/>
          </a:stretch>
        </p:blipFill>
        <p:spPr bwMode="auto">
          <a:xfrm>
            <a:off x="3347864" y="980728"/>
            <a:ext cx="1055092" cy="2746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86932" y="4509119"/>
              <a:ext cx="594670" cy="1519999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4148" y="4465162"/>
              <a:ext cx="1371687" cy="1628134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2376" y="4581128"/>
              <a:ext cx="69811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4" name="Picture 2" descr="D:\milou\website\tekeningen - kleur\thema's\seizoenen\winter\iglo.png"/>
          <p:cNvPicPr>
            <a:picLocks noChangeAspect="1" noChangeArrowheads="1"/>
          </p:cNvPicPr>
          <p:nvPr/>
        </p:nvPicPr>
        <p:blipFill>
          <a:blip r:embed="rId8" cstate="print"/>
          <a:srcRect r="49497"/>
          <a:stretch>
            <a:fillRect/>
          </a:stretch>
        </p:blipFill>
        <p:spPr bwMode="auto">
          <a:xfrm>
            <a:off x="3131840" y="1484784"/>
            <a:ext cx="1303610" cy="16843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9115" y="4509119"/>
              <a:ext cx="430305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8463" y="4465162"/>
              <a:ext cx="70305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2376" y="4581128"/>
              <a:ext cx="69811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6146" name="Picture 2" descr="D:\milou\website\tekeningen - kleur\thema's\seizoenen\winter\koud.png"/>
          <p:cNvPicPr>
            <a:picLocks noChangeAspect="1" noChangeArrowheads="1"/>
          </p:cNvPicPr>
          <p:nvPr/>
        </p:nvPicPr>
        <p:blipFill>
          <a:blip r:embed="rId8" cstate="print"/>
          <a:srcRect r="52072"/>
          <a:stretch>
            <a:fillRect/>
          </a:stretch>
        </p:blipFill>
        <p:spPr bwMode="auto">
          <a:xfrm>
            <a:off x="3347864" y="1196752"/>
            <a:ext cx="1008737" cy="22322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19140" y="4509120"/>
              <a:ext cx="591607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10421" y="4465162"/>
              <a:ext cx="70713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6956" y="4581128"/>
              <a:ext cx="50895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42" name="Picture 2" descr="D:\milou\website\tekeningen - kleur\thema's\seizoenen\winter\schaats.png"/>
          <p:cNvPicPr>
            <a:picLocks noChangeAspect="1" noChangeArrowheads="1"/>
          </p:cNvPicPr>
          <p:nvPr/>
        </p:nvPicPr>
        <p:blipFill>
          <a:blip r:embed="rId8" cstate="print"/>
          <a:srcRect r="51253"/>
          <a:stretch>
            <a:fillRect/>
          </a:stretch>
        </p:blipFill>
        <p:spPr bwMode="auto">
          <a:xfrm>
            <a:off x="3419872" y="1093740"/>
            <a:ext cx="936104" cy="23479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81346" y="4509120"/>
              <a:ext cx="87785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22259" y="4465162"/>
              <a:ext cx="68345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9621" y="4581128"/>
              <a:ext cx="703621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8194" name="Picture 2" descr="D:\milou\website\tekeningen - kleur\thema's\seizoenen\winter\muts.png"/>
          <p:cNvPicPr>
            <a:picLocks noChangeAspect="1" noChangeArrowheads="1"/>
          </p:cNvPicPr>
          <p:nvPr/>
        </p:nvPicPr>
        <p:blipFill>
          <a:blip r:embed="rId8" cstate="print"/>
          <a:srcRect r="49720"/>
          <a:stretch>
            <a:fillRect/>
          </a:stretch>
        </p:blipFill>
        <p:spPr bwMode="auto">
          <a:xfrm>
            <a:off x="3275856" y="1215454"/>
            <a:ext cx="1123057" cy="21415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80744" y="4509119"/>
              <a:ext cx="807047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406" y="4465162"/>
              <a:ext cx="945171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66137" y="4581128"/>
              <a:ext cx="590590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407086" y="26064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andere helft.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9218" name="Picture 2" descr="D:\milou\website\tekeningen - kleur\thema's\seizoenen\winter\oorwarmers.png"/>
          <p:cNvPicPr>
            <a:picLocks noChangeAspect="1" noChangeArrowheads="1"/>
          </p:cNvPicPr>
          <p:nvPr/>
        </p:nvPicPr>
        <p:blipFill>
          <a:blip r:embed="rId8" cstate="print"/>
          <a:srcRect r="49409"/>
          <a:stretch>
            <a:fillRect/>
          </a:stretch>
        </p:blipFill>
        <p:spPr bwMode="auto">
          <a:xfrm>
            <a:off x="3275856" y="1556792"/>
            <a:ext cx="981422" cy="16287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226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22</cp:revision>
  <dcterms:created xsi:type="dcterms:W3CDTF">2016-05-02T13:46:17Z</dcterms:created>
  <dcterms:modified xsi:type="dcterms:W3CDTF">2016-11-05T07:48:13Z</dcterms:modified>
</cp:coreProperties>
</file>