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63" r:id="rId8"/>
    <p:sldId id="261" r:id="rId9"/>
    <p:sldId id="262" r:id="rId10"/>
    <p:sldId id="267" r:id="rId11"/>
    <p:sldId id="264" r:id="rId12"/>
    <p:sldId id="265" r:id="rId13"/>
    <p:sldId id="268" r:id="rId14"/>
    <p:sldId id="269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23F5D0-C22B-AE85-0E5B-89B798223CFA}" v="136" dt="2019-11-26T13:10:36.517"/>
    <p1510:client id="{5CA82583-1C85-4054-8E69-B3A96EB2774D}" v="13" dt="2019-11-26T10:41:34.518"/>
    <p1510:client id="{1E89E4CD-B93A-405C-9492-845FA5D0B983}" v="283" dt="2019-11-26T14:07:20.461"/>
    <p1510:client id="{B45ADC92-96D3-B505-6273-1047D3ED0AF0}" v="4" dt="2019-11-26T12:26:24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Haagsma" userId="213da77a-9cc5-49f7-ad6b-7779b1276fe8" providerId="ADAL" clId="{1E89E4CD-B93A-405C-9492-845FA5D0B983}"/>
    <pc:docChg chg="undo custSel mod addSld delSld modSld sldOrd">
      <pc:chgData name="Peter Haagsma" userId="213da77a-9cc5-49f7-ad6b-7779b1276fe8" providerId="ADAL" clId="{1E89E4CD-B93A-405C-9492-845FA5D0B983}" dt="2019-11-26T14:07:52.101" v="782" actId="26606"/>
      <pc:docMkLst>
        <pc:docMk/>
      </pc:docMkLst>
      <pc:sldChg chg="modSp del">
        <pc:chgData name="Peter Haagsma" userId="213da77a-9cc5-49f7-ad6b-7779b1276fe8" providerId="ADAL" clId="{1E89E4CD-B93A-405C-9492-845FA5D0B983}" dt="2019-11-26T14:05:13.314" v="767" actId="2696"/>
        <pc:sldMkLst>
          <pc:docMk/>
          <pc:sldMk cId="1180816792" sldId="258"/>
        </pc:sldMkLst>
        <pc:spChg chg="mod">
          <ac:chgData name="Peter Haagsma" userId="213da77a-9cc5-49f7-ad6b-7779b1276fe8" providerId="ADAL" clId="{1E89E4CD-B93A-405C-9492-845FA5D0B983}" dt="2019-11-19T09:58:07.566" v="8" actId="20577"/>
          <ac:spMkLst>
            <pc:docMk/>
            <pc:sldMk cId="1180816792" sldId="258"/>
            <ac:spMk id="3" creationId="{BC03256E-EBF2-485B-AAC1-3C75227A79E7}"/>
          </ac:spMkLst>
        </pc:spChg>
      </pc:sldChg>
      <pc:sldChg chg="del">
        <pc:chgData name="Peter Haagsma" userId="213da77a-9cc5-49f7-ad6b-7779b1276fe8" providerId="ADAL" clId="{1E89E4CD-B93A-405C-9492-845FA5D0B983}" dt="2019-11-26T14:05:11.051" v="766" actId="2696"/>
        <pc:sldMkLst>
          <pc:docMk/>
          <pc:sldMk cId="1503224013" sldId="259"/>
        </pc:sldMkLst>
      </pc:sldChg>
      <pc:sldChg chg="del">
        <pc:chgData name="Peter Haagsma" userId="213da77a-9cc5-49f7-ad6b-7779b1276fe8" providerId="ADAL" clId="{1E89E4CD-B93A-405C-9492-845FA5D0B983}" dt="2019-11-26T13:55:56.581" v="450" actId="2696"/>
        <pc:sldMkLst>
          <pc:docMk/>
          <pc:sldMk cId="1237588965" sldId="260"/>
        </pc:sldMkLst>
      </pc:sldChg>
      <pc:sldChg chg="addSp modSp mod ord setBg modAnim">
        <pc:chgData name="Peter Haagsma" userId="213da77a-9cc5-49f7-ad6b-7779b1276fe8" providerId="ADAL" clId="{1E89E4CD-B93A-405C-9492-845FA5D0B983}" dt="2019-11-26T13:26:39.949" v="113" actId="6549"/>
        <pc:sldMkLst>
          <pc:docMk/>
          <pc:sldMk cId="3239893871" sldId="263"/>
        </pc:sldMkLst>
        <pc:spChg chg="mod">
          <ac:chgData name="Peter Haagsma" userId="213da77a-9cc5-49f7-ad6b-7779b1276fe8" providerId="ADAL" clId="{1E89E4CD-B93A-405C-9492-845FA5D0B983}" dt="2019-11-26T13:26:15.063" v="103" actId="1076"/>
          <ac:spMkLst>
            <pc:docMk/>
            <pc:sldMk cId="3239893871" sldId="263"/>
            <ac:spMk id="2" creationId="{CDDCD021-A4B1-4BC2-8E0D-5E9971674C5D}"/>
          </ac:spMkLst>
        </pc:spChg>
        <pc:spChg chg="mod">
          <ac:chgData name="Peter Haagsma" userId="213da77a-9cc5-49f7-ad6b-7779b1276fe8" providerId="ADAL" clId="{1E89E4CD-B93A-405C-9492-845FA5D0B983}" dt="2019-11-26T13:26:39.949" v="113" actId="6549"/>
          <ac:spMkLst>
            <pc:docMk/>
            <pc:sldMk cId="3239893871" sldId="263"/>
            <ac:spMk id="3" creationId="{8A7FD10D-6E43-419F-A550-7AC2F8F9C480}"/>
          </ac:spMkLst>
        </pc:spChg>
        <pc:grpChg chg="add">
          <ac:chgData name="Peter Haagsma" userId="213da77a-9cc5-49f7-ad6b-7779b1276fe8" providerId="ADAL" clId="{1E89E4CD-B93A-405C-9492-845FA5D0B983}" dt="2019-11-26T13:15:23.100" v="34" actId="26606"/>
          <ac:grpSpMkLst>
            <pc:docMk/>
            <pc:sldMk cId="3239893871" sldId="263"/>
            <ac:grpSpMk id="8" creationId="{84860832-27F3-4D30-9288-7521D2491514}"/>
          </ac:grpSpMkLst>
        </pc:grpChg>
      </pc:sldChg>
      <pc:sldChg chg="addSp delSp modSp mod setBg modAnim">
        <pc:chgData name="Peter Haagsma" userId="213da77a-9cc5-49f7-ad6b-7779b1276fe8" providerId="ADAL" clId="{1E89E4CD-B93A-405C-9492-845FA5D0B983}" dt="2019-11-26T13:56:44.032" v="467" actId="27636"/>
        <pc:sldMkLst>
          <pc:docMk/>
          <pc:sldMk cId="1340380619" sldId="264"/>
        </pc:sldMkLst>
        <pc:spChg chg="mod">
          <ac:chgData name="Peter Haagsma" userId="213da77a-9cc5-49f7-ad6b-7779b1276fe8" providerId="ADAL" clId="{1E89E4CD-B93A-405C-9492-845FA5D0B983}" dt="2019-11-26T13:56:43.976" v="466" actId="26606"/>
          <ac:spMkLst>
            <pc:docMk/>
            <pc:sldMk cId="1340380619" sldId="264"/>
            <ac:spMk id="2" creationId="{606AD311-9EA3-4874-A4DA-69D8BFF28ABF}"/>
          </ac:spMkLst>
        </pc:spChg>
        <pc:spChg chg="mod">
          <ac:chgData name="Peter Haagsma" userId="213da77a-9cc5-49f7-ad6b-7779b1276fe8" providerId="ADAL" clId="{1E89E4CD-B93A-405C-9492-845FA5D0B983}" dt="2019-11-26T13:56:44.032" v="467" actId="27636"/>
          <ac:spMkLst>
            <pc:docMk/>
            <pc:sldMk cId="1340380619" sldId="264"/>
            <ac:spMk id="3" creationId="{D8BF3A9E-6539-4906-909B-B286EFAAF134}"/>
          </ac:spMkLst>
        </pc:spChg>
        <pc:spChg chg="add del">
          <ac:chgData name="Peter Haagsma" userId="213da77a-9cc5-49f7-ad6b-7779b1276fe8" providerId="ADAL" clId="{1E89E4CD-B93A-405C-9492-845FA5D0B983}" dt="2019-11-26T13:56:43.952" v="465" actId="26606"/>
          <ac:spMkLst>
            <pc:docMk/>
            <pc:sldMk cId="1340380619" sldId="264"/>
            <ac:spMk id="32" creationId="{C54A3646-77FE-4862-96CE-45260829B18F}"/>
          </ac:spMkLst>
        </pc:spChg>
        <pc:spChg chg="add del">
          <ac:chgData name="Peter Haagsma" userId="213da77a-9cc5-49f7-ad6b-7779b1276fe8" providerId="ADAL" clId="{1E89E4CD-B93A-405C-9492-845FA5D0B983}" dt="2019-11-26T13:56:43.952" v="465" actId="26606"/>
          <ac:spMkLst>
            <pc:docMk/>
            <pc:sldMk cId="1340380619" sldId="264"/>
            <ac:spMk id="33" creationId="{700D0C16-8549-4373-8B7C-3555082CEA0B}"/>
          </ac:spMkLst>
        </pc:spChg>
        <pc:spChg chg="add del">
          <ac:chgData name="Peter Haagsma" userId="213da77a-9cc5-49f7-ad6b-7779b1276fe8" providerId="ADAL" clId="{1E89E4CD-B93A-405C-9492-845FA5D0B983}" dt="2019-11-26T13:56:43.952" v="465" actId="26606"/>
          <ac:spMkLst>
            <pc:docMk/>
            <pc:sldMk cId="1340380619" sldId="264"/>
            <ac:spMk id="35" creationId="{C7341777-0F86-4E1E-A07F-2076F00D04EC}"/>
          </ac:spMkLst>
        </pc:spChg>
        <pc:grpChg chg="add del">
          <ac:chgData name="Peter Haagsma" userId="213da77a-9cc5-49f7-ad6b-7779b1276fe8" providerId="ADAL" clId="{1E89E4CD-B93A-405C-9492-845FA5D0B983}" dt="2019-11-26T13:56:39.952" v="462" actId="26606"/>
          <ac:grpSpMkLst>
            <pc:docMk/>
            <pc:sldMk cId="1340380619" sldId="264"/>
            <ac:grpSpMk id="5" creationId="{84860832-27F3-4D30-9288-7521D2491514}"/>
          </ac:grpSpMkLst>
        </pc:grpChg>
        <pc:grpChg chg="add del">
          <ac:chgData name="Peter Haagsma" userId="213da77a-9cc5-49f7-ad6b-7779b1276fe8" providerId="ADAL" clId="{1E89E4CD-B93A-405C-9492-845FA5D0B983}" dt="2019-11-26T13:56:34.247" v="456" actId="26606"/>
          <ac:grpSpMkLst>
            <pc:docMk/>
            <pc:sldMk cId="1340380619" sldId="264"/>
            <ac:grpSpMk id="8" creationId="{84860832-27F3-4D30-9288-7521D2491514}"/>
          </ac:grpSpMkLst>
        </pc:grpChg>
        <pc:grpChg chg="add del">
          <ac:chgData name="Peter Haagsma" userId="213da77a-9cc5-49f7-ad6b-7779b1276fe8" providerId="ADAL" clId="{1E89E4CD-B93A-405C-9492-845FA5D0B983}" dt="2019-11-26T13:56:43.952" v="465" actId="26606"/>
          <ac:grpSpMkLst>
            <pc:docMk/>
            <pc:sldMk cId="1340380619" sldId="264"/>
            <ac:grpSpMk id="10" creationId="{3F6FA249-9C10-48B9-9F72-1F333D8A9486}"/>
          </ac:grpSpMkLst>
        </pc:grpChg>
        <pc:grpChg chg="add">
          <ac:chgData name="Peter Haagsma" userId="213da77a-9cc5-49f7-ad6b-7779b1276fe8" providerId="ADAL" clId="{1E89E4CD-B93A-405C-9492-845FA5D0B983}" dt="2019-11-26T13:56:43.976" v="466" actId="26606"/>
          <ac:grpSpMkLst>
            <pc:docMk/>
            <pc:sldMk cId="1340380619" sldId="264"/>
            <ac:grpSpMk id="37" creationId="{84860832-27F3-4D30-9288-7521D2491514}"/>
          </ac:grpSpMkLst>
        </pc:grpChg>
      </pc:sldChg>
      <pc:sldChg chg="addSp modSp mod setBg modAnim">
        <pc:chgData name="Peter Haagsma" userId="213da77a-9cc5-49f7-ad6b-7779b1276fe8" providerId="ADAL" clId="{1E89E4CD-B93A-405C-9492-845FA5D0B983}" dt="2019-11-26T13:59:09.754" v="576"/>
        <pc:sldMkLst>
          <pc:docMk/>
          <pc:sldMk cId="112848926" sldId="265"/>
        </pc:sldMkLst>
        <pc:spChg chg="mod">
          <ac:chgData name="Peter Haagsma" userId="213da77a-9cc5-49f7-ad6b-7779b1276fe8" providerId="ADAL" clId="{1E89E4CD-B93A-405C-9492-845FA5D0B983}" dt="2019-11-26T13:59:01.529" v="575" actId="26606"/>
          <ac:spMkLst>
            <pc:docMk/>
            <pc:sldMk cId="112848926" sldId="265"/>
            <ac:spMk id="2" creationId="{71F6AE17-90A5-4339-81CC-EA9B10AC7A27}"/>
          </ac:spMkLst>
        </pc:spChg>
        <pc:spChg chg="mod">
          <ac:chgData name="Peter Haagsma" userId="213da77a-9cc5-49f7-ad6b-7779b1276fe8" providerId="ADAL" clId="{1E89E4CD-B93A-405C-9492-845FA5D0B983}" dt="2019-11-26T13:59:01.529" v="575" actId="26606"/>
          <ac:spMkLst>
            <pc:docMk/>
            <pc:sldMk cId="112848926" sldId="265"/>
            <ac:spMk id="3" creationId="{B79CE568-1A99-42FD-BD5C-CD5E2957A314}"/>
          </ac:spMkLst>
        </pc:spChg>
        <pc:grpChg chg="add">
          <ac:chgData name="Peter Haagsma" userId="213da77a-9cc5-49f7-ad6b-7779b1276fe8" providerId="ADAL" clId="{1E89E4CD-B93A-405C-9492-845FA5D0B983}" dt="2019-11-26T13:59:01.529" v="575" actId="26606"/>
          <ac:grpSpMkLst>
            <pc:docMk/>
            <pc:sldMk cId="112848926" sldId="265"/>
            <ac:grpSpMk id="8" creationId="{84860832-27F3-4D30-9288-7521D2491514}"/>
          </ac:grpSpMkLst>
        </pc:grpChg>
      </pc:sldChg>
      <pc:sldChg chg="addSp modSp mod setBg modAnim">
        <pc:chgData name="Peter Haagsma" userId="213da77a-9cc5-49f7-ad6b-7779b1276fe8" providerId="ADAL" clId="{1E89E4CD-B93A-405C-9492-845FA5D0B983}" dt="2019-11-26T13:15:14.028" v="33" actId="14100"/>
        <pc:sldMkLst>
          <pc:docMk/>
          <pc:sldMk cId="1764843597" sldId="266"/>
        </pc:sldMkLst>
        <pc:spChg chg="mod">
          <ac:chgData name="Peter Haagsma" userId="213da77a-9cc5-49f7-ad6b-7779b1276fe8" providerId="ADAL" clId="{1E89E4CD-B93A-405C-9492-845FA5D0B983}" dt="2019-11-26T13:15:00.413" v="32" actId="26606"/>
          <ac:spMkLst>
            <pc:docMk/>
            <pc:sldMk cId="1764843597" sldId="266"/>
            <ac:spMk id="2" creationId="{0E20CE1C-F4FB-492C-A2AE-074E535A09DE}"/>
          </ac:spMkLst>
        </pc:spChg>
        <pc:spChg chg="mod">
          <ac:chgData name="Peter Haagsma" userId="213da77a-9cc5-49f7-ad6b-7779b1276fe8" providerId="ADAL" clId="{1E89E4CD-B93A-405C-9492-845FA5D0B983}" dt="2019-11-26T13:15:14.028" v="33" actId="14100"/>
          <ac:spMkLst>
            <pc:docMk/>
            <pc:sldMk cId="1764843597" sldId="266"/>
            <ac:spMk id="3" creationId="{9C6BD881-6CE0-4F81-8467-56BF568C634B}"/>
          </ac:spMkLst>
        </pc:spChg>
        <pc:grpChg chg="add">
          <ac:chgData name="Peter Haagsma" userId="213da77a-9cc5-49f7-ad6b-7779b1276fe8" providerId="ADAL" clId="{1E89E4CD-B93A-405C-9492-845FA5D0B983}" dt="2019-11-26T13:15:00.413" v="32" actId="26606"/>
          <ac:grpSpMkLst>
            <pc:docMk/>
            <pc:sldMk cId="1764843597" sldId="266"/>
            <ac:grpSpMk id="8" creationId="{84860832-27F3-4D30-9288-7521D2491514}"/>
          </ac:grpSpMkLst>
        </pc:grpChg>
      </pc:sldChg>
      <pc:sldChg chg="addSp delSp modSp mod setBg">
        <pc:chgData name="Peter Haagsma" userId="213da77a-9cc5-49f7-ad6b-7779b1276fe8" providerId="ADAL" clId="{1E89E4CD-B93A-405C-9492-845FA5D0B983}" dt="2019-11-26T13:56:24.489" v="453" actId="26606"/>
        <pc:sldMkLst>
          <pc:docMk/>
          <pc:sldMk cId="1928573914" sldId="267"/>
        </pc:sldMkLst>
        <pc:spChg chg="mod">
          <ac:chgData name="Peter Haagsma" userId="213da77a-9cc5-49f7-ad6b-7779b1276fe8" providerId="ADAL" clId="{1E89E4CD-B93A-405C-9492-845FA5D0B983}" dt="2019-11-26T13:56:24.489" v="453" actId="26606"/>
          <ac:spMkLst>
            <pc:docMk/>
            <pc:sldMk cId="1928573914" sldId="267"/>
            <ac:spMk id="2" creationId="{4C2ED2C1-6BE8-4B7A-87F8-AD121179D8E3}"/>
          </ac:spMkLst>
        </pc:spChg>
        <pc:spChg chg="mod">
          <ac:chgData name="Peter Haagsma" userId="213da77a-9cc5-49f7-ad6b-7779b1276fe8" providerId="ADAL" clId="{1E89E4CD-B93A-405C-9492-845FA5D0B983}" dt="2019-11-26T13:56:24.489" v="453" actId="26606"/>
          <ac:spMkLst>
            <pc:docMk/>
            <pc:sldMk cId="1928573914" sldId="267"/>
            <ac:spMk id="3" creationId="{FBC889F6-F8D7-4A2A-B902-AF44565EA247}"/>
          </ac:spMkLst>
        </pc:spChg>
        <pc:spChg chg="add del">
          <ac:chgData name="Peter Haagsma" userId="213da77a-9cc5-49f7-ad6b-7779b1276fe8" providerId="ADAL" clId="{1E89E4CD-B93A-405C-9492-845FA5D0B983}" dt="2019-11-26T13:56:24.489" v="453" actId="26606"/>
          <ac:spMkLst>
            <pc:docMk/>
            <pc:sldMk cId="1928573914" sldId="267"/>
            <ac:spMk id="8" creationId="{8D70B121-56F4-4848-B38B-182089D909FA}"/>
          </ac:spMkLst>
        </pc:spChg>
        <pc:grpChg chg="add">
          <ac:chgData name="Peter Haagsma" userId="213da77a-9cc5-49f7-ad6b-7779b1276fe8" providerId="ADAL" clId="{1E89E4CD-B93A-405C-9492-845FA5D0B983}" dt="2019-11-26T13:56:24.489" v="453" actId="26606"/>
          <ac:grpSpMkLst>
            <pc:docMk/>
            <pc:sldMk cId="1928573914" sldId="267"/>
            <ac:grpSpMk id="15" creationId="{84860832-27F3-4D30-9288-7521D2491514}"/>
          </ac:grpSpMkLst>
        </pc:grpChg>
        <pc:cxnChg chg="add del">
          <ac:chgData name="Peter Haagsma" userId="213da77a-9cc5-49f7-ad6b-7779b1276fe8" providerId="ADAL" clId="{1E89E4CD-B93A-405C-9492-845FA5D0B983}" dt="2019-11-26T13:56:24.489" v="453" actId="26606"/>
          <ac:cxnSpMkLst>
            <pc:docMk/>
            <pc:sldMk cId="1928573914" sldId="267"/>
            <ac:cxnSpMk id="10" creationId="{2D72A2C9-F3CA-4216-8BAD-FA4C970C3C4E}"/>
          </ac:cxnSpMkLst>
        </pc:cxnChg>
      </pc:sldChg>
      <pc:sldChg chg="addSp modSp mod setBg">
        <pc:chgData name="Peter Haagsma" userId="213da77a-9cc5-49f7-ad6b-7779b1276fe8" providerId="ADAL" clId="{1E89E4CD-B93A-405C-9492-845FA5D0B983}" dt="2019-11-26T14:04:09.774" v="737" actId="26606"/>
        <pc:sldMkLst>
          <pc:docMk/>
          <pc:sldMk cId="3400549031" sldId="268"/>
        </pc:sldMkLst>
        <pc:spChg chg="mod">
          <ac:chgData name="Peter Haagsma" userId="213da77a-9cc5-49f7-ad6b-7779b1276fe8" providerId="ADAL" clId="{1E89E4CD-B93A-405C-9492-845FA5D0B983}" dt="2019-11-26T14:04:09.774" v="737" actId="26606"/>
          <ac:spMkLst>
            <pc:docMk/>
            <pc:sldMk cId="3400549031" sldId="268"/>
            <ac:spMk id="2" creationId="{5EBD9B3F-96EA-4A3C-804C-7EB40DE34432}"/>
          </ac:spMkLst>
        </pc:spChg>
        <pc:spChg chg="mod">
          <ac:chgData name="Peter Haagsma" userId="213da77a-9cc5-49f7-ad6b-7779b1276fe8" providerId="ADAL" clId="{1E89E4CD-B93A-405C-9492-845FA5D0B983}" dt="2019-11-26T14:04:09.774" v="737" actId="26606"/>
          <ac:spMkLst>
            <pc:docMk/>
            <pc:sldMk cId="3400549031" sldId="268"/>
            <ac:spMk id="3" creationId="{D11BCFE9-F63E-4C5D-B88C-627E53CB118B}"/>
          </ac:spMkLst>
        </pc:spChg>
        <pc:grpChg chg="add">
          <ac:chgData name="Peter Haagsma" userId="213da77a-9cc5-49f7-ad6b-7779b1276fe8" providerId="ADAL" clId="{1E89E4CD-B93A-405C-9492-845FA5D0B983}" dt="2019-11-26T14:04:09.774" v="737" actId="26606"/>
          <ac:grpSpMkLst>
            <pc:docMk/>
            <pc:sldMk cId="3400549031" sldId="268"/>
            <ac:grpSpMk id="8" creationId="{84860832-27F3-4D30-9288-7521D2491514}"/>
          </ac:grpSpMkLst>
        </pc:grpChg>
      </pc:sldChg>
      <pc:sldChg chg="addSp modSp add mod setBg">
        <pc:chgData name="Peter Haagsma" userId="213da77a-9cc5-49f7-ad6b-7779b1276fe8" providerId="ADAL" clId="{1E89E4CD-B93A-405C-9492-845FA5D0B983}" dt="2019-11-26T14:07:52.101" v="782" actId="26606"/>
        <pc:sldMkLst>
          <pc:docMk/>
          <pc:sldMk cId="3087097389" sldId="269"/>
        </pc:sldMkLst>
        <pc:spChg chg="mod">
          <ac:chgData name="Peter Haagsma" userId="213da77a-9cc5-49f7-ad6b-7779b1276fe8" providerId="ADAL" clId="{1E89E4CD-B93A-405C-9492-845FA5D0B983}" dt="2019-11-26T14:07:52.101" v="782" actId="26606"/>
          <ac:spMkLst>
            <pc:docMk/>
            <pc:sldMk cId="3087097389" sldId="269"/>
            <ac:spMk id="2" creationId="{19D8B3B1-2386-4717-BD99-13DAEB06E9B8}"/>
          </ac:spMkLst>
        </pc:spChg>
        <pc:spChg chg="mod">
          <ac:chgData name="Peter Haagsma" userId="213da77a-9cc5-49f7-ad6b-7779b1276fe8" providerId="ADAL" clId="{1E89E4CD-B93A-405C-9492-845FA5D0B983}" dt="2019-11-26T14:07:52.101" v="782" actId="26606"/>
          <ac:spMkLst>
            <pc:docMk/>
            <pc:sldMk cId="3087097389" sldId="269"/>
            <ac:spMk id="3" creationId="{D77B240D-55B9-48DB-A166-E16C54C9B6EA}"/>
          </ac:spMkLst>
        </pc:spChg>
        <pc:spChg chg="add">
          <ac:chgData name="Peter Haagsma" userId="213da77a-9cc5-49f7-ad6b-7779b1276fe8" providerId="ADAL" clId="{1E89E4CD-B93A-405C-9492-845FA5D0B983}" dt="2019-11-26T14:07:52.101" v="782" actId="26606"/>
          <ac:spMkLst>
            <pc:docMk/>
            <pc:sldMk cId="3087097389" sldId="269"/>
            <ac:spMk id="10" creationId="{59A309A7-1751-4ABE-A3C1-EEC40366AD89}"/>
          </ac:spMkLst>
        </pc:spChg>
        <pc:spChg chg="add">
          <ac:chgData name="Peter Haagsma" userId="213da77a-9cc5-49f7-ad6b-7779b1276fe8" providerId="ADAL" clId="{1E89E4CD-B93A-405C-9492-845FA5D0B983}" dt="2019-11-26T14:07:52.101" v="782" actId="26606"/>
          <ac:spMkLst>
            <pc:docMk/>
            <pc:sldMk cId="3087097389" sldId="269"/>
            <ac:spMk id="12" creationId="{967D8EB6-EAE1-4F9C-B398-83321E287204}"/>
          </ac:spMkLst>
        </pc:spChg>
        <pc:picChg chg="add">
          <ac:chgData name="Peter Haagsma" userId="213da77a-9cc5-49f7-ad6b-7779b1276fe8" providerId="ADAL" clId="{1E89E4CD-B93A-405C-9492-845FA5D0B983}" dt="2019-11-26T14:07:52.101" v="782" actId="26606"/>
          <ac:picMkLst>
            <pc:docMk/>
            <pc:sldMk cId="3087097389" sldId="269"/>
            <ac:picMk id="7" creationId="{116BAC7F-4CC0-4826-9776-119B96085E4F}"/>
          </ac:picMkLst>
        </pc:picChg>
      </pc:sldChg>
      <pc:sldChg chg="modSp del modTransition">
        <pc:chgData name="Peter Haagsma" userId="213da77a-9cc5-49f7-ad6b-7779b1276fe8" providerId="ADAL" clId="{1E89E4CD-B93A-405C-9492-845FA5D0B983}" dt="2019-11-26T14:05:05.575" v="765" actId="2696"/>
        <pc:sldMkLst>
          <pc:docMk/>
          <pc:sldMk cId="4016402159" sldId="269"/>
        </pc:sldMkLst>
        <pc:spChg chg="mod">
          <ac:chgData name="Peter Haagsma" userId="213da77a-9cc5-49f7-ad6b-7779b1276fe8" providerId="ADAL" clId="{1E89E4CD-B93A-405C-9492-845FA5D0B983}" dt="2019-11-26T14:04:47.569" v="763" actId="27636"/>
          <ac:spMkLst>
            <pc:docMk/>
            <pc:sldMk cId="4016402159" sldId="269"/>
            <ac:spMk id="3" creationId="{BF27C6FF-8E0E-476D-BC9C-7CEC1F4A7E7B}"/>
          </ac:spMkLst>
        </pc:spChg>
      </pc:sldChg>
    </pc:docChg>
  </pc:docChgLst>
  <pc:docChgLst>
    <pc:chgData name="Peter Haagsma" userId="213da77a-9cc5-49f7-ad6b-7779b1276fe8" providerId="ADAL" clId="{5CA82583-1C85-4054-8E69-B3A96EB2774D}"/>
    <pc:docChg chg="undo custSel mod addSld modSld">
      <pc:chgData name="Peter Haagsma" userId="213da77a-9cc5-49f7-ad6b-7779b1276fe8" providerId="ADAL" clId="{5CA82583-1C85-4054-8E69-B3A96EB2774D}" dt="2019-11-26T10:41:34.518" v="305"/>
      <pc:docMkLst>
        <pc:docMk/>
      </pc:docMkLst>
      <pc:sldChg chg="modSp">
        <pc:chgData name="Peter Haagsma" userId="213da77a-9cc5-49f7-ad6b-7779b1276fe8" providerId="ADAL" clId="{5CA82583-1C85-4054-8E69-B3A96EB2774D}" dt="2019-11-26T10:26:40.118" v="248"/>
        <pc:sldMkLst>
          <pc:docMk/>
          <pc:sldMk cId="3907783705" sldId="257"/>
        </pc:sldMkLst>
        <pc:graphicFrameChg chg="mod">
          <ac:chgData name="Peter Haagsma" userId="213da77a-9cc5-49f7-ad6b-7779b1276fe8" providerId="ADAL" clId="{5CA82583-1C85-4054-8E69-B3A96EB2774D}" dt="2019-11-26T10:26:40.118" v="248"/>
          <ac:graphicFrameMkLst>
            <pc:docMk/>
            <pc:sldMk cId="3907783705" sldId="257"/>
            <ac:graphicFrameMk id="5" creationId="{ABBE3FEC-B775-4329-9AF0-5701C49DE0D9}"/>
          </ac:graphicFrameMkLst>
        </pc:graphicFrameChg>
      </pc:sldChg>
      <pc:sldChg chg="addSp delSp modSp add mod setBg modAnim">
        <pc:chgData name="Peter Haagsma" userId="213da77a-9cc5-49f7-ad6b-7779b1276fe8" providerId="ADAL" clId="{5CA82583-1C85-4054-8E69-B3A96EB2774D}" dt="2019-11-26T10:26:07.132" v="246" actId="20577"/>
        <pc:sldMkLst>
          <pc:docMk/>
          <pc:sldMk cId="1190552353" sldId="261"/>
        </pc:sldMkLst>
        <pc:spChg chg="mod">
          <ac:chgData name="Peter Haagsma" userId="213da77a-9cc5-49f7-ad6b-7779b1276fe8" providerId="ADAL" clId="{5CA82583-1C85-4054-8E69-B3A96EB2774D}" dt="2019-11-26T08:53:11.522" v="170" actId="26606"/>
          <ac:spMkLst>
            <pc:docMk/>
            <pc:sldMk cId="1190552353" sldId="261"/>
            <ac:spMk id="2" creationId="{737B517F-90B6-4409-99AA-4C84631C8781}"/>
          </ac:spMkLst>
        </pc:spChg>
        <pc:spChg chg="mod">
          <ac:chgData name="Peter Haagsma" userId="213da77a-9cc5-49f7-ad6b-7779b1276fe8" providerId="ADAL" clId="{5CA82583-1C85-4054-8E69-B3A96EB2774D}" dt="2019-11-26T10:26:07.132" v="246" actId="20577"/>
          <ac:spMkLst>
            <pc:docMk/>
            <pc:sldMk cId="1190552353" sldId="261"/>
            <ac:spMk id="3" creationId="{F23655F3-E8D3-421A-90AD-1CE816D9FB35}"/>
          </ac:spMkLst>
        </pc:spChg>
        <pc:spChg chg="add del">
          <ac:chgData name="Peter Haagsma" userId="213da77a-9cc5-49f7-ad6b-7779b1276fe8" providerId="ADAL" clId="{5CA82583-1C85-4054-8E69-B3A96EB2774D}" dt="2019-11-26T08:53:11.522" v="170" actId="26606"/>
          <ac:spMkLst>
            <pc:docMk/>
            <pc:sldMk cId="1190552353" sldId="261"/>
            <ac:spMk id="10" creationId="{AFA67CD3-AB4E-4A7A-BEB8-53C445D8C44E}"/>
          </ac:spMkLst>
        </pc:spChg>
        <pc:spChg chg="add del">
          <ac:chgData name="Peter Haagsma" userId="213da77a-9cc5-49f7-ad6b-7779b1276fe8" providerId="ADAL" clId="{5CA82583-1C85-4054-8E69-B3A96EB2774D}" dt="2019-11-26T08:53:11.522" v="170" actId="26606"/>
          <ac:spMkLst>
            <pc:docMk/>
            <pc:sldMk cId="1190552353" sldId="261"/>
            <ac:spMk id="14" creationId="{339C8D78-A644-462F-B674-F440635E5353}"/>
          </ac:spMkLst>
        </pc:spChg>
        <pc:spChg chg="add">
          <ac:chgData name="Peter Haagsma" userId="213da77a-9cc5-49f7-ad6b-7779b1276fe8" providerId="ADAL" clId="{5CA82583-1C85-4054-8E69-B3A96EB2774D}" dt="2019-11-26T08:53:11.522" v="170" actId="26606"/>
          <ac:spMkLst>
            <pc:docMk/>
            <pc:sldMk cId="1190552353" sldId="261"/>
            <ac:spMk id="19" creationId="{3B854194-185D-494D-905C-7C7CB2E30F6E}"/>
          </ac:spMkLst>
        </pc:spChg>
        <pc:spChg chg="add">
          <ac:chgData name="Peter Haagsma" userId="213da77a-9cc5-49f7-ad6b-7779b1276fe8" providerId="ADAL" clId="{5CA82583-1C85-4054-8E69-B3A96EB2774D}" dt="2019-11-26T08:53:11.522" v="170" actId="26606"/>
          <ac:spMkLst>
            <pc:docMk/>
            <pc:sldMk cId="1190552353" sldId="261"/>
            <ac:spMk id="21" creationId="{B4F5FA0D-0104-4987-8241-EFF7C85B88DE}"/>
          </ac:spMkLst>
        </pc:spChg>
        <pc:picChg chg="add del">
          <ac:chgData name="Peter Haagsma" userId="213da77a-9cc5-49f7-ad6b-7779b1276fe8" providerId="ADAL" clId="{5CA82583-1C85-4054-8E69-B3A96EB2774D}" dt="2019-11-26T08:52:51.588" v="169" actId="478"/>
          <ac:picMkLst>
            <pc:docMk/>
            <pc:sldMk cId="1190552353" sldId="261"/>
            <ac:picMk id="7" creationId="{3364E265-6C22-439F-8EC1-3ED95763628B}"/>
          </ac:picMkLst>
        </pc:picChg>
        <pc:picChg chg="add del">
          <ac:chgData name="Peter Haagsma" userId="213da77a-9cc5-49f7-ad6b-7779b1276fe8" providerId="ADAL" clId="{5CA82583-1C85-4054-8E69-B3A96EB2774D}" dt="2019-11-26T08:53:11.522" v="170" actId="26606"/>
          <ac:picMkLst>
            <pc:docMk/>
            <pc:sldMk cId="1190552353" sldId="261"/>
            <ac:picMk id="12" creationId="{07CF545F-9C2E-4446-97CD-AD92990C2B68}"/>
          </ac:picMkLst>
        </pc:picChg>
        <pc:picChg chg="add">
          <ac:chgData name="Peter Haagsma" userId="213da77a-9cc5-49f7-ad6b-7779b1276fe8" providerId="ADAL" clId="{5CA82583-1C85-4054-8E69-B3A96EB2774D}" dt="2019-11-26T08:53:11.522" v="170" actId="26606"/>
          <ac:picMkLst>
            <pc:docMk/>
            <pc:sldMk cId="1190552353" sldId="261"/>
            <ac:picMk id="23" creationId="{2897127E-6CEF-446C-BE87-93B7C46E49D1}"/>
          </ac:picMkLst>
        </pc:picChg>
      </pc:sldChg>
      <pc:sldChg chg="addSp modSp add mod setBg">
        <pc:chgData name="Peter Haagsma" userId="213da77a-9cc5-49f7-ad6b-7779b1276fe8" providerId="ADAL" clId="{5CA82583-1C85-4054-8E69-B3A96EB2774D}" dt="2019-11-26T10:25:27.425" v="244" actId="20577"/>
        <pc:sldMkLst>
          <pc:docMk/>
          <pc:sldMk cId="813999511" sldId="262"/>
        </pc:sldMkLst>
        <pc:spChg chg="mod">
          <ac:chgData name="Peter Haagsma" userId="213da77a-9cc5-49f7-ad6b-7779b1276fe8" providerId="ADAL" clId="{5CA82583-1C85-4054-8E69-B3A96EB2774D}" dt="2019-11-26T10:24:41.152" v="221" actId="26606"/>
          <ac:spMkLst>
            <pc:docMk/>
            <pc:sldMk cId="813999511" sldId="262"/>
            <ac:spMk id="2" creationId="{5D93D18A-898D-48F1-9A9B-1927E691EE47}"/>
          </ac:spMkLst>
        </pc:spChg>
        <pc:spChg chg="mod">
          <ac:chgData name="Peter Haagsma" userId="213da77a-9cc5-49f7-ad6b-7779b1276fe8" providerId="ADAL" clId="{5CA82583-1C85-4054-8E69-B3A96EB2774D}" dt="2019-11-26T10:25:27.425" v="244" actId="20577"/>
          <ac:spMkLst>
            <pc:docMk/>
            <pc:sldMk cId="813999511" sldId="262"/>
            <ac:spMk id="3" creationId="{746D92E8-08A2-450B-B6E7-69F655FDF8F4}"/>
          </ac:spMkLst>
        </pc:spChg>
        <pc:spChg chg="add">
          <ac:chgData name="Peter Haagsma" userId="213da77a-9cc5-49f7-ad6b-7779b1276fe8" providerId="ADAL" clId="{5CA82583-1C85-4054-8E69-B3A96EB2774D}" dt="2019-11-26T10:24:41.152" v="221" actId="26606"/>
          <ac:spMkLst>
            <pc:docMk/>
            <pc:sldMk cId="813999511" sldId="262"/>
            <ac:spMk id="10" creationId="{AFA67CD3-AB4E-4A7A-BEB8-53C445D8C44E}"/>
          </ac:spMkLst>
        </pc:spChg>
        <pc:spChg chg="add">
          <ac:chgData name="Peter Haagsma" userId="213da77a-9cc5-49f7-ad6b-7779b1276fe8" providerId="ADAL" clId="{5CA82583-1C85-4054-8E69-B3A96EB2774D}" dt="2019-11-26T10:24:41.152" v="221" actId="26606"/>
          <ac:spMkLst>
            <pc:docMk/>
            <pc:sldMk cId="813999511" sldId="262"/>
            <ac:spMk id="14" creationId="{339C8D78-A644-462F-B674-F440635E5353}"/>
          </ac:spMkLst>
        </pc:spChg>
        <pc:picChg chg="add">
          <ac:chgData name="Peter Haagsma" userId="213da77a-9cc5-49f7-ad6b-7779b1276fe8" providerId="ADAL" clId="{5CA82583-1C85-4054-8E69-B3A96EB2774D}" dt="2019-11-26T10:24:41.152" v="221" actId="26606"/>
          <ac:picMkLst>
            <pc:docMk/>
            <pc:sldMk cId="813999511" sldId="262"/>
            <ac:picMk id="7" creationId="{66200F0B-177B-471F-82EF-9B6215DA0D91}"/>
          </ac:picMkLst>
        </pc:picChg>
        <pc:picChg chg="add">
          <ac:chgData name="Peter Haagsma" userId="213da77a-9cc5-49f7-ad6b-7779b1276fe8" providerId="ADAL" clId="{5CA82583-1C85-4054-8E69-B3A96EB2774D}" dt="2019-11-26T10:24:41.152" v="221" actId="26606"/>
          <ac:picMkLst>
            <pc:docMk/>
            <pc:sldMk cId="813999511" sldId="262"/>
            <ac:picMk id="12" creationId="{07CF545F-9C2E-4446-97CD-AD92990C2B68}"/>
          </ac:picMkLst>
        </pc:picChg>
      </pc:sldChg>
      <pc:sldChg chg="modSp add">
        <pc:chgData name="Peter Haagsma" userId="213da77a-9cc5-49f7-ad6b-7779b1276fe8" providerId="ADAL" clId="{5CA82583-1C85-4054-8E69-B3A96EB2774D}" dt="2019-11-26T10:41:34.518" v="305"/>
        <pc:sldMkLst>
          <pc:docMk/>
          <pc:sldMk cId="3239893871" sldId="263"/>
        </pc:sldMkLst>
        <pc:spChg chg="mod">
          <ac:chgData name="Peter Haagsma" userId="213da77a-9cc5-49f7-ad6b-7779b1276fe8" providerId="ADAL" clId="{5CA82583-1C85-4054-8E69-B3A96EB2774D}" dt="2019-11-26T10:40:32.892" v="282" actId="20577"/>
          <ac:spMkLst>
            <pc:docMk/>
            <pc:sldMk cId="3239893871" sldId="263"/>
            <ac:spMk id="2" creationId="{CDDCD021-A4B1-4BC2-8E0D-5E9971674C5D}"/>
          </ac:spMkLst>
        </pc:spChg>
        <pc:spChg chg="mod">
          <ac:chgData name="Peter Haagsma" userId="213da77a-9cc5-49f7-ad6b-7779b1276fe8" providerId="ADAL" clId="{5CA82583-1C85-4054-8E69-B3A96EB2774D}" dt="2019-11-26T10:41:34.518" v="305"/>
          <ac:spMkLst>
            <pc:docMk/>
            <pc:sldMk cId="3239893871" sldId="263"/>
            <ac:spMk id="3" creationId="{8A7FD10D-6E43-419F-A550-7AC2F8F9C480}"/>
          </ac:spMkLst>
        </pc:spChg>
      </pc:sldChg>
    </pc:docChg>
  </pc:docChgLst>
  <pc:docChgLst>
    <pc:chgData name="Peter Haagsma" userId="S::p.haagsma@noorderpoort.nl::213da77a-9cc5-49f7-ad6b-7779b1276fe8" providerId="AD" clId="Web-{B45ADC92-96D3-B505-6273-1047D3ED0AF0}"/>
    <pc:docChg chg="modSld">
      <pc:chgData name="Peter Haagsma" userId="S::p.haagsma@noorderpoort.nl::213da77a-9cc5-49f7-ad6b-7779b1276fe8" providerId="AD" clId="Web-{B45ADC92-96D3-B505-6273-1047D3ED0AF0}" dt="2019-11-26T12:26:24.987" v="6"/>
      <pc:docMkLst>
        <pc:docMk/>
      </pc:docMkLst>
      <pc:sldChg chg="addSp delSp modSp">
        <pc:chgData name="Peter Haagsma" userId="S::p.haagsma@noorderpoort.nl::213da77a-9cc5-49f7-ad6b-7779b1276fe8" providerId="AD" clId="Web-{B45ADC92-96D3-B505-6273-1047D3ED0AF0}" dt="2019-11-26T12:26:24.987" v="6"/>
        <pc:sldMkLst>
          <pc:docMk/>
          <pc:sldMk cId="3907783705" sldId="257"/>
        </pc:sldMkLst>
        <pc:spChg chg="mod">
          <ac:chgData name="Peter Haagsma" userId="S::p.haagsma@noorderpoort.nl::213da77a-9cc5-49f7-ad6b-7779b1276fe8" providerId="AD" clId="Web-{B45ADC92-96D3-B505-6273-1047D3ED0AF0}" dt="2019-11-26T12:26:24.987" v="6"/>
          <ac:spMkLst>
            <pc:docMk/>
            <pc:sldMk cId="3907783705" sldId="257"/>
            <ac:spMk id="2" creationId="{FCB75E62-02FD-4964-812D-A48DAF1B3315}"/>
          </ac:spMkLst>
        </pc:spChg>
        <pc:spChg chg="add del">
          <ac:chgData name="Peter Haagsma" userId="S::p.haagsma@noorderpoort.nl::213da77a-9cc5-49f7-ad6b-7779b1276fe8" providerId="AD" clId="Web-{B45ADC92-96D3-B505-6273-1047D3ED0AF0}" dt="2019-11-26T12:26:24.987" v="6"/>
          <ac:spMkLst>
            <pc:docMk/>
            <pc:sldMk cId="3907783705" sldId="257"/>
            <ac:spMk id="10" creationId="{46C2E80F-49A6-4372-B103-219D417A55ED}"/>
          </ac:spMkLst>
        </pc:spChg>
        <pc:spChg chg="add del">
          <ac:chgData name="Peter Haagsma" userId="S::p.haagsma@noorderpoort.nl::213da77a-9cc5-49f7-ad6b-7779b1276fe8" providerId="AD" clId="Web-{B45ADC92-96D3-B505-6273-1047D3ED0AF0}" dt="2019-11-26T12:26:24.909" v="5"/>
          <ac:spMkLst>
            <pc:docMk/>
            <pc:sldMk cId="3907783705" sldId="257"/>
            <ac:spMk id="12" creationId="{42A5316D-ED2F-4F89-B4B4-8D9240B1A348}"/>
          </ac:spMkLst>
        </pc:spChg>
        <pc:spChg chg="add del">
          <ac:chgData name="Peter Haagsma" userId="S::p.haagsma@noorderpoort.nl::213da77a-9cc5-49f7-ad6b-7779b1276fe8" providerId="AD" clId="Web-{B45ADC92-96D3-B505-6273-1047D3ED0AF0}" dt="2019-11-26T12:26:15.894" v="3"/>
          <ac:spMkLst>
            <pc:docMk/>
            <pc:sldMk cId="3907783705" sldId="257"/>
            <ac:spMk id="15" creationId="{42A5316D-ED2F-4F89-B4B4-8D9240B1A348}"/>
          </ac:spMkLst>
        </pc:spChg>
        <pc:graphicFrameChg chg="mod modGraphic">
          <ac:chgData name="Peter Haagsma" userId="S::p.haagsma@noorderpoort.nl::213da77a-9cc5-49f7-ad6b-7779b1276fe8" providerId="AD" clId="Web-{B45ADC92-96D3-B505-6273-1047D3ED0AF0}" dt="2019-11-26T12:26:24.987" v="6"/>
          <ac:graphicFrameMkLst>
            <pc:docMk/>
            <pc:sldMk cId="3907783705" sldId="257"/>
            <ac:graphicFrameMk id="5" creationId="{ABBE3FEC-B775-4329-9AF0-5701C49DE0D9}"/>
          </ac:graphicFrameMkLst>
        </pc:graphicFrameChg>
      </pc:sldChg>
    </pc:docChg>
  </pc:docChgLst>
  <pc:docChgLst>
    <pc:chgData name="Peter Haagsma" userId="S::p.haagsma@noorderpoort.nl::213da77a-9cc5-49f7-ad6b-7779b1276fe8" providerId="AD" clId="Web-{5B23F5D0-C22B-AE85-0E5B-89B798223CFA}"/>
    <pc:docChg chg="addSld modSld addMainMaster delMainMaster">
      <pc:chgData name="Peter Haagsma" userId="S::p.haagsma@noorderpoort.nl::213da77a-9cc5-49f7-ad6b-7779b1276fe8" providerId="AD" clId="Web-{5B23F5D0-C22B-AE85-0E5B-89B798223CFA}" dt="2019-11-26T13:10:36.517" v="134"/>
      <pc:docMkLst>
        <pc:docMk/>
      </pc:docMkLst>
      <pc:sldChg chg="addSp delSp modSp mod modClrScheme delDesignElem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32523436" sldId="256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32523436" sldId="256"/>
            <ac:spMk id="2" creationId="{305F91E4-069D-4B01-B4FD-98989F5A406C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32523436" sldId="256"/>
            <ac:spMk id="3" creationId="{8FAEE337-3EA3-45DA-9253-5EC73518BE61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32523436" sldId="256"/>
            <ac:spMk id="13" creationId="{053FB2EE-284F-4C87-AB3D-BBF87A9FAB97}"/>
          </ac:spMkLst>
        </pc:spChg>
        <pc:grpChg chg="add del">
          <ac:chgData name="Peter Haagsma" userId="S::p.haagsma@noorderpoort.nl::213da77a-9cc5-49f7-ad6b-7779b1276fe8" providerId="AD" clId="Web-{5B23F5D0-C22B-AE85-0E5B-89B798223CFA}" dt="2019-11-26T12:41:49.902" v="23"/>
          <ac:grpSpMkLst>
            <pc:docMk/>
            <pc:sldMk cId="32523436" sldId="256"/>
            <ac:grpSpMk id="8" creationId="{D2C4BFA1-2075-4901-9E24-E41D1FDD51FD}"/>
          </ac:grpSpMkLst>
        </pc:grpChg>
      </pc:sldChg>
      <pc:sldChg chg="modSp mod modClrScheme chgLayout">
        <pc:chgData name="Peter Haagsma" userId="S::p.haagsma@noorderpoort.nl::213da77a-9cc5-49f7-ad6b-7779b1276fe8" providerId="AD" clId="Web-{5B23F5D0-C22B-AE85-0E5B-89B798223CFA}" dt="2019-11-26T12:53:55.318" v="51" actId="20577"/>
        <pc:sldMkLst>
          <pc:docMk/>
          <pc:sldMk cId="3907783705" sldId="257"/>
        </pc:sldMkLst>
        <pc:spChg chg="mod ord">
          <ac:chgData name="Peter Haagsma" userId="S::p.haagsma@noorderpoort.nl::213da77a-9cc5-49f7-ad6b-7779b1276fe8" providerId="AD" clId="Web-{5B23F5D0-C22B-AE85-0E5B-89B798223CFA}" dt="2019-11-26T12:53:55.318" v="51" actId="20577"/>
          <ac:spMkLst>
            <pc:docMk/>
            <pc:sldMk cId="3907783705" sldId="257"/>
            <ac:spMk id="2" creationId="{FCB75E62-02FD-4964-812D-A48DAF1B3315}"/>
          </ac:spMkLst>
        </pc:spChg>
        <pc:graphicFrameChg chg="mod ord">
          <ac:chgData name="Peter Haagsma" userId="S::p.haagsma@noorderpoort.nl::213da77a-9cc5-49f7-ad6b-7779b1276fe8" providerId="AD" clId="Web-{5B23F5D0-C22B-AE85-0E5B-89B798223CFA}" dt="2019-11-26T12:41:49.902" v="23"/>
          <ac:graphicFrameMkLst>
            <pc:docMk/>
            <pc:sldMk cId="3907783705" sldId="257"/>
            <ac:graphicFrameMk id="5" creationId="{ABBE3FEC-B775-4329-9AF0-5701C49DE0D9}"/>
          </ac:graphicFrameMkLst>
        </pc:graphicFrameChg>
      </pc:sldChg>
      <pc:sldChg chg="addSp delSp modSp mod modClrScheme delDesignElem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1180816792" sldId="258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80816792" sldId="258"/>
            <ac:spMk id="2" creationId="{4857FD5D-8105-4B18-8382-8DD1B9EF173D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80816792" sldId="258"/>
            <ac:spMk id="3" creationId="{BC03256E-EBF2-485B-AAC1-3C75227A79E7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80816792" sldId="258"/>
            <ac:spMk id="10" creationId="{AFA67CD3-AB4E-4A7A-BEB8-53C445D8C44E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80816792" sldId="258"/>
            <ac:spMk id="14" creationId="{339C8D78-A644-462F-B674-F440635E5353}"/>
          </ac:spMkLst>
        </pc:spChg>
        <pc:picChg chg="add del">
          <ac:chgData name="Peter Haagsma" userId="S::p.haagsma@noorderpoort.nl::213da77a-9cc5-49f7-ad6b-7779b1276fe8" providerId="AD" clId="Web-{5B23F5D0-C22B-AE85-0E5B-89B798223CFA}" dt="2019-11-26T12:41:49.902" v="23"/>
          <ac:picMkLst>
            <pc:docMk/>
            <pc:sldMk cId="1180816792" sldId="258"/>
            <ac:picMk id="12" creationId="{07CF545F-9C2E-4446-97CD-AD92990C2B68}"/>
          </ac:picMkLst>
        </pc:picChg>
      </pc:sldChg>
      <pc:sldChg chg="modSp mod modClrScheme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1503224013" sldId="259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503224013" sldId="259"/>
            <ac:spMk id="2" creationId="{919D8560-0C03-4032-AB02-E35F5CA7E26C}"/>
          </ac:spMkLst>
        </pc:spChg>
        <pc:graphicFrameChg chg="mod ord">
          <ac:chgData name="Peter Haagsma" userId="S::p.haagsma@noorderpoort.nl::213da77a-9cc5-49f7-ad6b-7779b1276fe8" providerId="AD" clId="Web-{5B23F5D0-C22B-AE85-0E5B-89B798223CFA}" dt="2019-11-26T12:41:49.902" v="23"/>
          <ac:graphicFrameMkLst>
            <pc:docMk/>
            <pc:sldMk cId="1503224013" sldId="259"/>
            <ac:graphicFrameMk id="5" creationId="{425189E3-2502-43F2-9875-FAAB8F97CCD9}"/>
          </ac:graphicFrameMkLst>
        </pc:graphicFrameChg>
      </pc:sldChg>
      <pc:sldChg chg="addSp delSp modSp mod modClrScheme delDesignElem chgLayout">
        <pc:chgData name="Peter Haagsma" userId="S::p.haagsma@noorderpoort.nl::213da77a-9cc5-49f7-ad6b-7779b1276fe8" providerId="AD" clId="Web-{5B23F5D0-C22B-AE85-0E5B-89B798223CFA}" dt="2019-11-26T12:42:55.013" v="26" actId="20577"/>
        <pc:sldMkLst>
          <pc:docMk/>
          <pc:sldMk cId="1237588965" sldId="260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237588965" sldId="260"/>
            <ac:spMk id="2" creationId="{7A120413-F04D-43C1-97BD-A2D173B90E3D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2:55.013" v="26" actId="20577"/>
          <ac:spMkLst>
            <pc:docMk/>
            <pc:sldMk cId="1237588965" sldId="260"/>
            <ac:spMk id="3" creationId="{8BF92297-4BB1-44EB-BAB4-CC55D9502E80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237588965" sldId="260"/>
            <ac:spMk id="8" creationId="{E945E29B-B971-41C6-A57B-B29BBB108A39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237588965" sldId="260"/>
            <ac:spMk id="15" creationId="{3E1F47E4-066D-4C27-98C8-B2B2C7BABFEC}"/>
          </ac:spMkLst>
        </pc:spChg>
        <pc:grpChg chg="add del">
          <ac:chgData name="Peter Haagsma" userId="S::p.haagsma@noorderpoort.nl::213da77a-9cc5-49f7-ad6b-7779b1276fe8" providerId="AD" clId="Web-{5B23F5D0-C22B-AE85-0E5B-89B798223CFA}" dt="2019-11-26T12:41:49.902" v="23"/>
          <ac:grpSpMkLst>
            <pc:docMk/>
            <pc:sldMk cId="1237588965" sldId="260"/>
            <ac:grpSpMk id="10" creationId="{4C76015D-CFEA-4204-9A50-352560FFC252}"/>
          </ac:grpSpMkLst>
        </pc:grpChg>
      </pc:sldChg>
      <pc:sldChg chg="addSp delSp modSp mod modClrScheme delDesignElem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1190552353" sldId="261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90552353" sldId="261"/>
            <ac:spMk id="2" creationId="{737B517F-90B6-4409-99AA-4C84631C8781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90552353" sldId="261"/>
            <ac:spMk id="3" creationId="{F23655F3-E8D3-421A-90AD-1CE816D9FB35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90552353" sldId="261"/>
            <ac:spMk id="19" creationId="{3B854194-185D-494D-905C-7C7CB2E30F6E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90552353" sldId="261"/>
            <ac:spMk id="21" creationId="{B4F5FA0D-0104-4987-8241-EFF7C85B88DE}"/>
          </ac:spMkLst>
        </pc:spChg>
        <pc:picChg chg="add del">
          <ac:chgData name="Peter Haagsma" userId="S::p.haagsma@noorderpoort.nl::213da77a-9cc5-49f7-ad6b-7779b1276fe8" providerId="AD" clId="Web-{5B23F5D0-C22B-AE85-0E5B-89B798223CFA}" dt="2019-11-26T12:41:49.902" v="23"/>
          <ac:picMkLst>
            <pc:docMk/>
            <pc:sldMk cId="1190552353" sldId="261"/>
            <ac:picMk id="23" creationId="{2897127E-6CEF-446C-BE87-93B7C46E49D1}"/>
          </ac:picMkLst>
        </pc:picChg>
      </pc:sldChg>
      <pc:sldChg chg="addSp delSp modSp mod modClrScheme delDesignElem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813999511" sldId="262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813999511" sldId="262"/>
            <ac:spMk id="2" creationId="{5D93D18A-898D-48F1-9A9B-1927E691EE47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813999511" sldId="262"/>
            <ac:spMk id="3" creationId="{746D92E8-08A2-450B-B6E7-69F655FDF8F4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813999511" sldId="262"/>
            <ac:spMk id="10" creationId="{AFA67CD3-AB4E-4A7A-BEB8-53C445D8C44E}"/>
          </ac:spMkLst>
        </pc:spChg>
        <pc:spChg chg="add del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813999511" sldId="262"/>
            <ac:spMk id="14" creationId="{339C8D78-A644-462F-B674-F440635E5353}"/>
          </ac:spMkLst>
        </pc:spChg>
        <pc:picChg chg="add del">
          <ac:chgData name="Peter Haagsma" userId="S::p.haagsma@noorderpoort.nl::213da77a-9cc5-49f7-ad6b-7779b1276fe8" providerId="AD" clId="Web-{5B23F5D0-C22B-AE85-0E5B-89B798223CFA}" dt="2019-11-26T12:41:49.902" v="23"/>
          <ac:picMkLst>
            <pc:docMk/>
            <pc:sldMk cId="813999511" sldId="262"/>
            <ac:picMk id="12" creationId="{07CF545F-9C2E-4446-97CD-AD92990C2B68}"/>
          </ac:picMkLst>
        </pc:picChg>
      </pc:sldChg>
      <pc:sldChg chg="modSp mod modClrScheme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3239893871" sldId="263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3239893871" sldId="263"/>
            <ac:spMk id="2" creationId="{CDDCD021-A4B1-4BC2-8E0D-5E9971674C5D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3239893871" sldId="263"/>
            <ac:spMk id="3" creationId="{8A7FD10D-6E43-419F-A550-7AC2F8F9C480}"/>
          </ac:spMkLst>
        </pc:spChg>
      </pc:sldChg>
      <pc:sldChg chg="modSp new mod modClrScheme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1340380619" sldId="264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340380619" sldId="264"/>
            <ac:spMk id="2" creationId="{606AD311-9EA3-4874-A4DA-69D8BFF28ABF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340380619" sldId="264"/>
            <ac:spMk id="3" creationId="{D8BF3A9E-6539-4906-909B-B286EFAAF134}"/>
          </ac:spMkLst>
        </pc:spChg>
      </pc:sldChg>
      <pc:sldChg chg="modSp new mod modClrScheme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112848926" sldId="265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2848926" sldId="265"/>
            <ac:spMk id="2" creationId="{71F6AE17-90A5-4339-81CC-EA9B10AC7A27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12848926" sldId="265"/>
            <ac:spMk id="3" creationId="{B79CE568-1A99-42FD-BD5C-CD5E2957A314}"/>
          </ac:spMkLst>
        </pc:spChg>
      </pc:sldChg>
      <pc:sldChg chg="modSp new mod modClrScheme addAnim modAnim chgLayout">
        <pc:chgData name="Peter Haagsma" userId="S::p.haagsma@noorderpoort.nl::213da77a-9cc5-49f7-ad6b-7779b1276fe8" providerId="AD" clId="Web-{5B23F5D0-C22B-AE85-0E5B-89B798223CFA}" dt="2019-11-26T13:10:27.079" v="133"/>
        <pc:sldMkLst>
          <pc:docMk/>
          <pc:sldMk cId="1764843597" sldId="266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764843597" sldId="266"/>
            <ac:spMk id="2" creationId="{0E20CE1C-F4FB-492C-A2AE-074E535A09DE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3:07:46.499" v="130" actId="20577"/>
          <ac:spMkLst>
            <pc:docMk/>
            <pc:sldMk cId="1764843597" sldId="266"/>
            <ac:spMk id="3" creationId="{9C6BD881-6CE0-4F81-8467-56BF568C634B}"/>
          </ac:spMkLst>
        </pc:spChg>
      </pc:sldChg>
      <pc:sldChg chg="modSp new mod modClrScheme chgLayout">
        <pc:chgData name="Peter Haagsma" userId="S::p.haagsma@noorderpoort.nl::213da77a-9cc5-49f7-ad6b-7779b1276fe8" providerId="AD" clId="Web-{5B23F5D0-C22B-AE85-0E5B-89B798223CFA}" dt="2019-11-26T12:41:49.902" v="23"/>
        <pc:sldMkLst>
          <pc:docMk/>
          <pc:sldMk cId="1928573914" sldId="267"/>
        </pc:sldMkLst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928573914" sldId="267"/>
            <ac:spMk id="2" creationId="{4C2ED2C1-6BE8-4B7A-87F8-AD121179D8E3}"/>
          </ac:spMkLst>
        </pc:spChg>
        <pc:spChg chg="mod ord">
          <ac:chgData name="Peter Haagsma" userId="S::p.haagsma@noorderpoort.nl::213da77a-9cc5-49f7-ad6b-7779b1276fe8" providerId="AD" clId="Web-{5B23F5D0-C22B-AE85-0E5B-89B798223CFA}" dt="2019-11-26T12:41:49.902" v="23"/>
          <ac:spMkLst>
            <pc:docMk/>
            <pc:sldMk cId="1928573914" sldId="267"/>
            <ac:spMk id="3" creationId="{FBC889F6-F8D7-4A2A-B902-AF44565EA247}"/>
          </ac:spMkLst>
        </pc:spChg>
      </pc:sldChg>
      <pc:sldChg chg="modSp new">
        <pc:chgData name="Peter Haagsma" userId="S::p.haagsma@noorderpoort.nl::213da77a-9cc5-49f7-ad6b-7779b1276fe8" providerId="AD" clId="Web-{5B23F5D0-C22B-AE85-0E5B-89B798223CFA}" dt="2019-11-26T12:49:28.798" v="43" actId="20577"/>
        <pc:sldMkLst>
          <pc:docMk/>
          <pc:sldMk cId="3400549031" sldId="268"/>
        </pc:sldMkLst>
        <pc:spChg chg="mod">
          <ac:chgData name="Peter Haagsma" userId="S::p.haagsma@noorderpoort.nl::213da77a-9cc5-49f7-ad6b-7779b1276fe8" providerId="AD" clId="Web-{5B23F5D0-C22B-AE85-0E5B-89B798223CFA}" dt="2019-11-26T12:49:28.798" v="43" actId="20577"/>
          <ac:spMkLst>
            <pc:docMk/>
            <pc:sldMk cId="3400549031" sldId="268"/>
            <ac:spMk id="3" creationId="{D11BCFE9-F63E-4C5D-B88C-627E53CB118B}"/>
          </ac:spMkLst>
        </pc:spChg>
      </pc:sldChg>
      <pc:sldChg chg="modSp new">
        <pc:chgData name="Peter Haagsma" userId="S::p.haagsma@noorderpoort.nl::213da77a-9cc5-49f7-ad6b-7779b1276fe8" providerId="AD" clId="Web-{5B23F5D0-C22B-AE85-0E5B-89B798223CFA}" dt="2019-11-26T12:53:13.754" v="48" actId="20577"/>
        <pc:sldMkLst>
          <pc:docMk/>
          <pc:sldMk cId="4016402159" sldId="269"/>
        </pc:sldMkLst>
        <pc:spChg chg="mod">
          <ac:chgData name="Peter Haagsma" userId="S::p.haagsma@noorderpoort.nl::213da77a-9cc5-49f7-ad6b-7779b1276fe8" providerId="AD" clId="Web-{5B23F5D0-C22B-AE85-0E5B-89B798223CFA}" dt="2019-11-26T12:53:13.754" v="48" actId="20577"/>
          <ac:spMkLst>
            <pc:docMk/>
            <pc:sldMk cId="4016402159" sldId="269"/>
            <ac:spMk id="3" creationId="{BF27C6FF-8E0E-476D-BC9C-7CEC1F4A7E7B}"/>
          </ac:spMkLst>
        </pc:spChg>
      </pc:sldChg>
      <pc:sldMasterChg chg="add del addSldLayout delSldLayout">
        <pc:chgData name="Peter Haagsma" userId="S::p.haagsma@noorderpoort.nl::213da77a-9cc5-49f7-ad6b-7779b1276fe8" providerId="AD" clId="Web-{5B23F5D0-C22B-AE85-0E5B-89B798223CFA}" dt="2019-11-26T12:41:49.902" v="23"/>
        <pc:sldMasterMkLst>
          <pc:docMk/>
          <pc:sldMasterMk cId="2035317401" sldId="2147483648"/>
        </pc:sldMasterMkLst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3199378812" sldId="2147483649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2972189489" sldId="2147483650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4202379042" sldId="2147483651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1081588865" sldId="2147483652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3221201883" sldId="2147483653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1481713293" sldId="2147483654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624448877" sldId="2147483655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1812250279" sldId="2147483656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3355593386" sldId="2147483657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1667953084" sldId="2147483658"/>
          </pc:sldLayoutMkLst>
        </pc:sldLayoutChg>
        <pc:sldLayoutChg chg="add del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2035317401" sldId="2147483648"/>
            <pc:sldLayoutMk cId="533769475" sldId="2147483659"/>
          </pc:sldLayoutMkLst>
        </pc:sldLayoutChg>
      </pc:sldMasterChg>
      <pc:sldMasterChg chg="add del addSldLayout delSldLayout modSldLayout">
        <pc:chgData name="Peter Haagsma" userId="S::p.haagsma@noorderpoort.nl::213da77a-9cc5-49f7-ad6b-7779b1276fe8" providerId="AD" clId="Web-{5B23F5D0-C22B-AE85-0E5B-89B798223CFA}" dt="2019-11-26T12:41:49.902" v="23"/>
        <pc:sldMasterMkLst>
          <pc:docMk/>
          <pc:sldMasterMk cId="67370881" sldId="2147483660"/>
        </pc:sldMasterMkLst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248958077" sldId="2147483661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3677315397" sldId="2147483662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829765139" sldId="2147483663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18062302" sldId="2147483664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3800304684" sldId="2147483665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2720323500" sldId="2147483666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3768633373" sldId="2147483667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4073236645" sldId="2147483668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2379658727" sldId="2147483669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3675766154" sldId="2147483670"/>
          </pc:sldLayoutMkLst>
        </pc:sldLayoutChg>
        <pc:sldLayoutChg chg="add del mod replId">
          <pc:chgData name="Peter Haagsma" userId="S::p.haagsma@noorderpoort.nl::213da77a-9cc5-49f7-ad6b-7779b1276fe8" providerId="AD" clId="Web-{5B23F5D0-C22B-AE85-0E5B-89B798223CFA}" dt="2019-11-26T12:41:49.902" v="23"/>
          <pc:sldLayoutMkLst>
            <pc:docMk/>
            <pc:sldMasterMk cId="67370881" sldId="2147483660"/>
            <pc:sldLayoutMk cId="247848299" sldId="2147483671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68997-46D8-4C42-9015-5BDE063EAAA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5" csCatId="colorful" phldr="1"/>
      <dgm:spPr/>
      <dgm:t>
        <a:bodyPr/>
        <a:lstStyle/>
        <a:p>
          <a:endParaRPr lang="en-US"/>
        </a:p>
      </dgm:t>
    </dgm:pt>
    <dgm:pt modelId="{83501B12-CF53-4C1C-AEC5-505C138520EA}">
      <dgm:prSet/>
      <dgm:spPr/>
      <dgm:t>
        <a:bodyPr/>
        <a:lstStyle/>
        <a:p>
          <a:r>
            <a:rPr lang="nl-NL"/>
            <a:t>Comorbiditeit is het bestaan van één of meer (chronische) aandoeningen naast de zogenoemde indexziekte/hoofddiagnose waar de meeste aandacht naar uitgaat. </a:t>
          </a:r>
          <a:endParaRPr lang="en-US"/>
        </a:p>
      </dgm:t>
    </dgm:pt>
    <dgm:pt modelId="{8497A73F-D1ED-45DD-8F7A-E0AF929CC8EE}" type="parTrans" cxnId="{4BFD59A0-83B9-4D53-A1ED-42B495EA2889}">
      <dgm:prSet/>
      <dgm:spPr/>
      <dgm:t>
        <a:bodyPr/>
        <a:lstStyle/>
        <a:p>
          <a:endParaRPr lang="en-US"/>
        </a:p>
      </dgm:t>
    </dgm:pt>
    <dgm:pt modelId="{08C6A8E5-435F-4A66-8FD7-5E13B198210D}" type="sibTrans" cxnId="{4BFD59A0-83B9-4D53-A1ED-42B495EA2889}">
      <dgm:prSet/>
      <dgm:spPr/>
      <dgm:t>
        <a:bodyPr/>
        <a:lstStyle/>
        <a:p>
          <a:endParaRPr lang="en-US"/>
        </a:p>
      </dgm:t>
    </dgm:pt>
    <dgm:pt modelId="{E642DCE2-C82F-4820-92D9-2D4714CC0FB1}">
      <dgm:prSet/>
      <dgm:spPr/>
      <dgm:t>
        <a:bodyPr/>
        <a:lstStyle/>
        <a:p>
          <a:r>
            <a:rPr lang="nl-NL"/>
            <a:t>Indien er geen indexziekte/hoofddiagnose wordt onderscheiden, en er wel sprake is van meerdere chronische aandoeningen, spreekt men van multimorbiditeit.</a:t>
          </a:r>
          <a:endParaRPr lang="en-US"/>
        </a:p>
      </dgm:t>
    </dgm:pt>
    <dgm:pt modelId="{45230606-C395-4C65-B09A-350E80286C43}" type="parTrans" cxnId="{144A3951-0B11-452F-BA1B-AF601555A1E5}">
      <dgm:prSet/>
      <dgm:spPr/>
      <dgm:t>
        <a:bodyPr/>
        <a:lstStyle/>
        <a:p>
          <a:endParaRPr lang="en-US"/>
        </a:p>
      </dgm:t>
    </dgm:pt>
    <dgm:pt modelId="{94C10706-71C7-4BFF-9300-CB57C62D795C}" type="sibTrans" cxnId="{144A3951-0B11-452F-BA1B-AF601555A1E5}">
      <dgm:prSet/>
      <dgm:spPr/>
      <dgm:t>
        <a:bodyPr/>
        <a:lstStyle/>
        <a:p>
          <a:endParaRPr lang="en-US"/>
        </a:p>
      </dgm:t>
    </dgm:pt>
    <dgm:pt modelId="{14F03942-55CD-4DC6-9B3E-345FB896B47A}" type="pres">
      <dgm:prSet presAssocID="{91968997-46D8-4C42-9015-5BDE063EAAAD}" presName="root" presStyleCnt="0">
        <dgm:presLayoutVars>
          <dgm:dir/>
          <dgm:resizeHandles val="exact"/>
        </dgm:presLayoutVars>
      </dgm:prSet>
      <dgm:spPr/>
    </dgm:pt>
    <dgm:pt modelId="{05902285-1DA8-41CA-A13F-D70ECFC0B8AC}" type="pres">
      <dgm:prSet presAssocID="{83501B12-CF53-4C1C-AEC5-505C138520EA}" presName="compNode" presStyleCnt="0"/>
      <dgm:spPr/>
    </dgm:pt>
    <dgm:pt modelId="{26AA77EA-1D41-4645-8411-6403BE5ACDDB}" type="pres">
      <dgm:prSet presAssocID="{83501B12-CF53-4C1C-AEC5-505C138520EA}" presName="bgRect" presStyleLbl="bgShp" presStyleIdx="0" presStyleCnt="2"/>
      <dgm:spPr/>
    </dgm:pt>
    <dgm:pt modelId="{A76B623D-D46E-4E06-8B05-926A4992AD4E}" type="pres">
      <dgm:prSet presAssocID="{83501B12-CF53-4C1C-AEC5-505C138520E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585028C5-58FA-471C-8345-712CDD9C2058}" type="pres">
      <dgm:prSet presAssocID="{83501B12-CF53-4C1C-AEC5-505C138520EA}" presName="spaceRect" presStyleCnt="0"/>
      <dgm:spPr/>
    </dgm:pt>
    <dgm:pt modelId="{A0BB90DE-6092-4DB2-AC36-FF495CE87920}" type="pres">
      <dgm:prSet presAssocID="{83501B12-CF53-4C1C-AEC5-505C138520EA}" presName="parTx" presStyleLbl="revTx" presStyleIdx="0" presStyleCnt="2" custScaleX="100458">
        <dgm:presLayoutVars>
          <dgm:chMax val="0"/>
          <dgm:chPref val="0"/>
        </dgm:presLayoutVars>
      </dgm:prSet>
      <dgm:spPr/>
    </dgm:pt>
    <dgm:pt modelId="{C0347123-7FC4-4C56-AC4D-8D5FFB9E04DF}" type="pres">
      <dgm:prSet presAssocID="{08C6A8E5-435F-4A66-8FD7-5E13B198210D}" presName="sibTrans" presStyleCnt="0"/>
      <dgm:spPr/>
    </dgm:pt>
    <dgm:pt modelId="{4A71C99F-770F-44A4-8A2A-719A52259E80}" type="pres">
      <dgm:prSet presAssocID="{E642DCE2-C82F-4820-92D9-2D4714CC0FB1}" presName="compNode" presStyleCnt="0"/>
      <dgm:spPr/>
    </dgm:pt>
    <dgm:pt modelId="{8B1356DE-E647-47B3-B113-D2253877D7F2}" type="pres">
      <dgm:prSet presAssocID="{E642DCE2-C82F-4820-92D9-2D4714CC0FB1}" presName="bgRect" presStyleLbl="bgShp" presStyleIdx="1" presStyleCnt="2"/>
      <dgm:spPr/>
    </dgm:pt>
    <dgm:pt modelId="{509ECB69-3BF0-4CF2-81C1-40B509034751}" type="pres">
      <dgm:prSet presAssocID="{E642DCE2-C82F-4820-92D9-2D4714CC0FB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FBDA7AA8-8CA3-4619-A3B4-912253417055}" type="pres">
      <dgm:prSet presAssocID="{E642DCE2-C82F-4820-92D9-2D4714CC0FB1}" presName="spaceRect" presStyleCnt="0"/>
      <dgm:spPr/>
    </dgm:pt>
    <dgm:pt modelId="{4A121FE0-4AAF-4DEF-9717-F1FAF1FA45A3}" type="pres">
      <dgm:prSet presAssocID="{E642DCE2-C82F-4820-92D9-2D4714CC0FB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94A2D1F-5EE3-48A2-9344-F6B6FA799B53}" type="presOf" srcId="{83501B12-CF53-4C1C-AEC5-505C138520EA}" destId="{A0BB90DE-6092-4DB2-AC36-FF495CE87920}" srcOrd="0" destOrd="0" presId="urn:microsoft.com/office/officeart/2018/2/layout/IconVerticalSolidList"/>
    <dgm:cxn modelId="{144A3951-0B11-452F-BA1B-AF601555A1E5}" srcId="{91968997-46D8-4C42-9015-5BDE063EAAAD}" destId="{E642DCE2-C82F-4820-92D9-2D4714CC0FB1}" srcOrd="1" destOrd="0" parTransId="{45230606-C395-4C65-B09A-350E80286C43}" sibTransId="{94C10706-71C7-4BFF-9300-CB57C62D795C}"/>
    <dgm:cxn modelId="{DAB3FF5A-77E7-4492-824B-9EACF3A588D7}" type="presOf" srcId="{91968997-46D8-4C42-9015-5BDE063EAAAD}" destId="{14F03942-55CD-4DC6-9B3E-345FB896B47A}" srcOrd="0" destOrd="0" presId="urn:microsoft.com/office/officeart/2018/2/layout/IconVerticalSolidList"/>
    <dgm:cxn modelId="{4BFD59A0-83B9-4D53-A1ED-42B495EA2889}" srcId="{91968997-46D8-4C42-9015-5BDE063EAAAD}" destId="{83501B12-CF53-4C1C-AEC5-505C138520EA}" srcOrd="0" destOrd="0" parTransId="{8497A73F-D1ED-45DD-8F7A-E0AF929CC8EE}" sibTransId="{08C6A8E5-435F-4A66-8FD7-5E13B198210D}"/>
    <dgm:cxn modelId="{FC8716BA-7054-4C44-8559-4BF16D11F70F}" type="presOf" srcId="{E642DCE2-C82F-4820-92D9-2D4714CC0FB1}" destId="{4A121FE0-4AAF-4DEF-9717-F1FAF1FA45A3}" srcOrd="0" destOrd="0" presId="urn:microsoft.com/office/officeart/2018/2/layout/IconVerticalSolidList"/>
    <dgm:cxn modelId="{BDE23A17-1EDA-46EC-BAB7-55C59141E167}" type="presParOf" srcId="{14F03942-55CD-4DC6-9B3E-345FB896B47A}" destId="{05902285-1DA8-41CA-A13F-D70ECFC0B8AC}" srcOrd="0" destOrd="0" presId="urn:microsoft.com/office/officeart/2018/2/layout/IconVerticalSolidList"/>
    <dgm:cxn modelId="{EA837440-A4EA-40FD-86C7-B8282113A09A}" type="presParOf" srcId="{05902285-1DA8-41CA-A13F-D70ECFC0B8AC}" destId="{26AA77EA-1D41-4645-8411-6403BE5ACDDB}" srcOrd="0" destOrd="0" presId="urn:microsoft.com/office/officeart/2018/2/layout/IconVerticalSolidList"/>
    <dgm:cxn modelId="{C71F495D-F1D5-48E7-B60B-59B95B09A911}" type="presParOf" srcId="{05902285-1DA8-41CA-A13F-D70ECFC0B8AC}" destId="{A76B623D-D46E-4E06-8B05-926A4992AD4E}" srcOrd="1" destOrd="0" presId="urn:microsoft.com/office/officeart/2018/2/layout/IconVerticalSolidList"/>
    <dgm:cxn modelId="{E37B762B-7E47-4746-BC6A-FD556294899A}" type="presParOf" srcId="{05902285-1DA8-41CA-A13F-D70ECFC0B8AC}" destId="{585028C5-58FA-471C-8345-712CDD9C2058}" srcOrd="2" destOrd="0" presId="urn:microsoft.com/office/officeart/2018/2/layout/IconVerticalSolidList"/>
    <dgm:cxn modelId="{BA63956A-83A3-47E1-AB38-BB3879622436}" type="presParOf" srcId="{05902285-1DA8-41CA-A13F-D70ECFC0B8AC}" destId="{A0BB90DE-6092-4DB2-AC36-FF495CE87920}" srcOrd="3" destOrd="0" presId="urn:microsoft.com/office/officeart/2018/2/layout/IconVerticalSolidList"/>
    <dgm:cxn modelId="{F32BF2ED-A62E-4B22-BDDA-18A932BCE2A0}" type="presParOf" srcId="{14F03942-55CD-4DC6-9B3E-345FB896B47A}" destId="{C0347123-7FC4-4C56-AC4D-8D5FFB9E04DF}" srcOrd="1" destOrd="0" presId="urn:microsoft.com/office/officeart/2018/2/layout/IconVerticalSolidList"/>
    <dgm:cxn modelId="{901C566E-03CC-489F-9C3E-4421193B791E}" type="presParOf" srcId="{14F03942-55CD-4DC6-9B3E-345FB896B47A}" destId="{4A71C99F-770F-44A4-8A2A-719A52259E80}" srcOrd="2" destOrd="0" presId="urn:microsoft.com/office/officeart/2018/2/layout/IconVerticalSolidList"/>
    <dgm:cxn modelId="{1D6A0D42-856F-45D8-8E0F-9A9C01E81AD0}" type="presParOf" srcId="{4A71C99F-770F-44A4-8A2A-719A52259E80}" destId="{8B1356DE-E647-47B3-B113-D2253877D7F2}" srcOrd="0" destOrd="0" presId="urn:microsoft.com/office/officeart/2018/2/layout/IconVerticalSolidList"/>
    <dgm:cxn modelId="{7F98BB03-234C-4FC1-99F5-A0BC65508C76}" type="presParOf" srcId="{4A71C99F-770F-44A4-8A2A-719A52259E80}" destId="{509ECB69-3BF0-4CF2-81C1-40B509034751}" srcOrd="1" destOrd="0" presId="urn:microsoft.com/office/officeart/2018/2/layout/IconVerticalSolidList"/>
    <dgm:cxn modelId="{1CB9F47B-5832-4772-AA62-0E986E2DB861}" type="presParOf" srcId="{4A71C99F-770F-44A4-8A2A-719A52259E80}" destId="{FBDA7AA8-8CA3-4619-A3B4-912253417055}" srcOrd="2" destOrd="0" presId="urn:microsoft.com/office/officeart/2018/2/layout/IconVerticalSolidList"/>
    <dgm:cxn modelId="{F4472DBD-90EA-4AD0-9D8F-05659486407D}" type="presParOf" srcId="{4A71C99F-770F-44A4-8A2A-719A52259E80}" destId="{4A121FE0-4AAF-4DEF-9717-F1FAF1FA45A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A77EA-1D41-4645-8411-6403BE5ACDDB}">
      <dsp:nvSpPr>
        <dsp:cNvPr id="0" name=""/>
        <dsp:cNvSpPr/>
      </dsp:nvSpPr>
      <dsp:spPr>
        <a:xfrm>
          <a:off x="-8848" y="712820"/>
          <a:ext cx="10515600" cy="13003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6B623D-D46E-4E06-8B05-926A4992AD4E}">
      <dsp:nvSpPr>
        <dsp:cNvPr id="0" name=""/>
        <dsp:cNvSpPr/>
      </dsp:nvSpPr>
      <dsp:spPr>
        <a:xfrm>
          <a:off x="384495" y="1005390"/>
          <a:ext cx="715170" cy="7151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B90DE-6092-4DB2-AC36-FF495CE87920}">
      <dsp:nvSpPr>
        <dsp:cNvPr id="0" name=""/>
        <dsp:cNvSpPr/>
      </dsp:nvSpPr>
      <dsp:spPr>
        <a:xfrm>
          <a:off x="1472374" y="712820"/>
          <a:ext cx="9052074" cy="1300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616" tIns="137616" rIns="137616" bIns="13761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Comorbiditeit is het bestaan van één of meer (chronische) aandoeningen naast de zogenoemde indexziekte/hoofddiagnose waar de meeste aandacht naar uitgaat. </a:t>
          </a:r>
          <a:endParaRPr lang="en-US" sz="2400" kern="1200"/>
        </a:p>
      </dsp:txBody>
      <dsp:txXfrm>
        <a:off x="1472374" y="712820"/>
        <a:ext cx="9052074" cy="1300309"/>
      </dsp:txXfrm>
    </dsp:sp>
    <dsp:sp modelId="{8B1356DE-E647-47B3-B113-D2253877D7F2}">
      <dsp:nvSpPr>
        <dsp:cNvPr id="0" name=""/>
        <dsp:cNvSpPr/>
      </dsp:nvSpPr>
      <dsp:spPr>
        <a:xfrm>
          <a:off x="-8848" y="2338207"/>
          <a:ext cx="10515600" cy="1300309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9ECB69-3BF0-4CF2-81C1-40B509034751}">
      <dsp:nvSpPr>
        <dsp:cNvPr id="0" name=""/>
        <dsp:cNvSpPr/>
      </dsp:nvSpPr>
      <dsp:spPr>
        <a:xfrm>
          <a:off x="384495" y="2630777"/>
          <a:ext cx="715170" cy="7151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21FE0-4AAF-4DEF-9717-F1FAF1FA45A3}">
      <dsp:nvSpPr>
        <dsp:cNvPr id="0" name=""/>
        <dsp:cNvSpPr/>
      </dsp:nvSpPr>
      <dsp:spPr>
        <a:xfrm>
          <a:off x="1493009" y="2338207"/>
          <a:ext cx="9010804" cy="1300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616" tIns="137616" rIns="137616" bIns="13761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Indien er geen indexziekte/hoofddiagnose wordt onderscheiden, en er wel sprake is van meerdere chronische aandoeningen, spreekt men van multimorbiditeit.</a:t>
          </a:r>
          <a:endParaRPr lang="en-US" sz="2400" kern="1200"/>
        </a:p>
      </dsp:txBody>
      <dsp:txXfrm>
        <a:off x="1493009" y="2338207"/>
        <a:ext cx="9010804" cy="1300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716A4-0152-445B-AC14-D21EB670F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F710259-549B-46AC-8DFE-D25D5188B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EAAED8-A85D-4DB1-BA87-A12EC1BD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B5DE98-926E-4832-9657-B9CD2DD1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B0636A-685B-428F-9ED5-56DA504A7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37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F9DB65-3476-4FB4-8A41-7F84F176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D055A57-BD08-4760-916F-F331E9885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11E8F3-6879-422D-88F5-CAEB86D0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A53AE0-3F90-47B4-9328-4FBBFAB8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DEF2AB-11AB-491A-920D-D4CC3E55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95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E3120F6-6898-4AE4-BCE8-DFE5374BA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926D701-9780-436F-8FC5-0468AEF65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78DA7E-FAD1-4C6E-9532-AD0D5399B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A68D8A-0E37-40D1-8975-4214199C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B8F83A-C6CD-4910-8DFC-F27E800E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76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74C3B-AD71-408D-90A1-77DFE90C0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888992-F2FE-466B-8967-C81B124E3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131408-485A-4740-BBB8-A85AA5A9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BF7BB8-4A66-4750-8A28-C271D70E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5DAAA5-7C3B-4852-BB74-8A739643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218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4E755-A0B7-4391-83E2-226D4842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5DAFC60-C6FC-4291-A21A-AF4CEF05E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113806-9B70-4389-B8E8-52C1CF412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6C1F78-D816-4A0F-9B2E-11155DED5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9AB92E-9EA8-4742-BD44-A7FD6D374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37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6119F-FC74-466E-A616-FE9D8825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C58689-DA09-4A47-B73A-FB34A0188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717516-110E-47B4-BD2C-0CD596C8C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60B8DE-8CA3-409C-BA85-CB26B1AA5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DCF102-7A56-41DA-B4AC-AD6C2B2B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A326FF-6739-40B0-8D7D-7ACBAC92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58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75B09-4CD7-4E54-9D0C-DC99C164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4B5B5AD-C865-42B1-863F-B212A7FD7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C61114-BE71-4D6A-847D-139B96B0C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1B6D31E-1B75-4F88-9F90-D6AEBFDA1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4905B4C-166C-426B-9530-5CA882434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8D0CE7E-6A30-464C-8386-32EA10F4C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E6AA296-8617-4DB7-BBAA-33FDC2EE3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4621EF8-7E00-40C3-B839-A9ABE3F70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20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5D570-975E-4DEE-A9A6-C842F20A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CF418B2-EB30-4C52-9632-FDEF9C0B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734E213-52A8-4816-A3CE-7D603B0BC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FB6A75C-3D74-47F5-B721-A8730CBD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7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70B0D5-B5F8-4C2D-A7AF-D972FC5F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4E88FE3-E306-46DC-BA94-FEADF5D0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031D9D7-5D73-40D9-89E3-75C77D1DD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44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4A66D-4B7A-4F74-9104-C34655872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973E51-F124-4DBB-AFEB-0727D5D6A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B0B7F74-401E-4FAF-9123-CC3149CEB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EAA018-7EAE-49D4-8E01-102F5877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111F75A-8E6E-4CB0-B4A5-7F9868BD0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25350F-C3AD-4F8D-BCF8-FFE4CE3E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25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6182D-7676-4001-BDC3-319AC82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6A49D6D-10B8-4F93-8F3D-197766B75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D6E10C-6A64-456F-B281-335F4AC9F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1D6F16-D605-4579-B88E-D2001EFA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163C65-AF33-490E-B825-24D26DF9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2A9016-88C2-4B48-BA6A-B834D2CB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59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5B5F03E-B8C4-474C-AC12-F2DAABB22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E5970E-AECA-48BB-B752-2B6852877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518880-78AD-4731-A54D-E313BE686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DFE57-AB01-4F9C-B204-A6E66F69672D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A7FABE-A105-4524-B0BC-B2474A8C4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3141DB-CE4E-49A4-A696-9A743C4D5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98EA0-8FE4-4F57-87F3-495981A70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31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" name="Ondertitel 2">
            <a:extLst>
              <a:ext uri="{FF2B5EF4-FFF2-40B4-BE49-F238E27FC236}">
                <a16:creationId xmlns:a16="http://schemas.microsoft.com/office/drawing/2014/main" id="{8FAEE337-3EA3-45DA-9253-5EC73518B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endParaRPr lang="nl-NL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05F91E4-069D-4B01-B4FD-98989F5A4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chemeClr val="bg2"/>
                </a:solidFill>
              </a:rPr>
              <a:t>Comorbiditeit</a:t>
            </a:r>
          </a:p>
        </p:txBody>
      </p:sp>
    </p:spTree>
    <p:extLst>
      <p:ext uri="{BB962C8B-B14F-4D97-AF65-F5344CB8AC3E}">
        <p14:creationId xmlns:p14="http://schemas.microsoft.com/office/powerpoint/2010/main" val="32523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5EBD9B3F-96EA-4A3C-804C-7EB40DE34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080" y="630936"/>
            <a:ext cx="6675120" cy="1353312"/>
          </a:xfrm>
        </p:spPr>
        <p:txBody>
          <a:bodyPr anchor="b">
            <a:normAutofit/>
          </a:bodyPr>
          <a:lstStyle/>
          <a:p>
            <a:r>
              <a:rPr lang="nl-NL" sz="4000">
                <a:latin typeface="Biome" panose="020B0503030204020804" pitchFamily="34" charset="0"/>
                <a:ea typeface="+mn-lt"/>
                <a:cs typeface="Biome" panose="020B0503030204020804" pitchFamily="34" charset="0"/>
              </a:rPr>
              <a:t>Subcategorieën </a:t>
            </a:r>
            <a:endParaRPr lang="nl-NL" sz="4000">
              <a:latin typeface="Biome" panose="020B0503030204020804" pitchFamily="34" charset="0"/>
              <a:cs typeface="Biome" panose="020B05030302040208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BCFE9-F63E-4C5D-B88C-627E53CB1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080" y="2157984"/>
            <a:ext cx="6675120" cy="3895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Zintuiglijke problemen: visus en gehoorafwijkingen </a:t>
            </a:r>
            <a:endParaRPr lang="nl-NL" sz="1700">
              <a:latin typeface="Bahnschrift" panose="020B0502040204020203" pitchFamily="34" charset="0"/>
            </a:endParaRPr>
          </a:p>
          <a:p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Psychologische/psychiatrische resp. psychosociale problemen en aandoeningen zoals angst, depressie, eenzaamheid </a:t>
            </a:r>
            <a:endParaRPr lang="nl-NL" sz="1700">
              <a:latin typeface="Bahnschrift" panose="020B0502040204020203" pitchFamily="34" charset="0"/>
            </a:endParaRPr>
          </a:p>
          <a:p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Chronische progressieve aandoeningen die van invloed zijn op de levensverwachting zoals </a:t>
            </a:r>
          </a:p>
          <a:p>
            <a:pPr lvl="1"/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Diabetes Mellitus, </a:t>
            </a:r>
          </a:p>
          <a:p>
            <a:pPr lvl="1"/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COPD </a:t>
            </a:r>
          </a:p>
          <a:p>
            <a:pPr lvl="1"/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Nierfunctiestoornissen</a:t>
            </a:r>
          </a:p>
          <a:p>
            <a:pPr lvl="1"/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Oncologische aandoeningen</a:t>
            </a:r>
          </a:p>
          <a:p>
            <a:pPr lvl="1"/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reumatische en degeneratieve aandoeningen</a:t>
            </a:r>
          </a:p>
          <a:p>
            <a:pPr lvl="1"/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cognitie verlies c.q. dementie </a:t>
            </a:r>
            <a:endParaRPr lang="nl-NL" sz="1700">
              <a:latin typeface="Bahnschrift" panose="020B0502040204020203" pitchFamily="34" charset="0"/>
            </a:endParaRPr>
          </a:p>
          <a:p>
            <a:pPr lvl="1"/>
            <a:r>
              <a:rPr lang="nl-NL" sz="1700">
                <a:latin typeface="Bahnschrift" panose="020B0502040204020203" pitchFamily="34" charset="0"/>
                <a:ea typeface="+mn-lt"/>
                <a:cs typeface="+mn-lt"/>
              </a:rPr>
              <a:t>restgroep</a:t>
            </a:r>
            <a:endParaRPr lang="nl-NL" sz="170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49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8B3B1-2386-4717-BD99-13DAEB06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Biome" panose="020B0503030204020804" pitchFamily="34" charset="0"/>
                <a:cs typeface="Biome" panose="020B0503030204020804" pitchFamily="34" charset="0"/>
              </a:rPr>
              <a:t>Begrippen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7B240D-55B9-48DB-A166-E16C54C9B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1300" b="1">
                <a:latin typeface="Bahnschrift" panose="020B0502040204020203" pitchFamily="34" charset="0"/>
              </a:rPr>
              <a:t>Comorbiditeit</a:t>
            </a:r>
            <a:r>
              <a:rPr lang="nl-NL" sz="1300">
                <a:latin typeface="Bahnschrift" panose="020B0502040204020203" pitchFamily="34" charset="0"/>
              </a:rPr>
              <a:t>: de aanwezigheid van een aandoening naast een primaire, centraal staande ziekte of aandoening.</a:t>
            </a:r>
          </a:p>
          <a:p>
            <a:r>
              <a:rPr lang="nl-NL" sz="1300" b="1">
                <a:latin typeface="Bahnschrift" panose="020B0502040204020203" pitchFamily="34" charset="0"/>
              </a:rPr>
              <a:t>Multimorbiditeit</a:t>
            </a:r>
            <a:r>
              <a:rPr lang="nl-NL" sz="1300">
                <a:latin typeface="Bahnschrift" panose="020B0502040204020203" pitchFamily="34" charset="0"/>
              </a:rPr>
              <a:t>: de aanwezigheid van twee of meer chronische aandoeningen waarbij de ene aandoening niet méér centraal staat dan een andere.</a:t>
            </a:r>
          </a:p>
          <a:p>
            <a:r>
              <a:rPr lang="nl-NL" sz="1300" b="1">
                <a:latin typeface="Bahnschrift" panose="020B0502040204020203" pitchFamily="34" charset="0"/>
              </a:rPr>
              <a:t>Chronische somatisch-psychische co-/multimorbiditeit</a:t>
            </a:r>
            <a:r>
              <a:rPr lang="nl-NL" sz="1300">
                <a:latin typeface="Bahnschrift" panose="020B0502040204020203" pitchFamily="34" charset="0"/>
              </a:rPr>
              <a:t>: co-/multimorbiditeit waarbij er sprake is van een combinatie van een chronische somatische en een chronische psychische aandoening.</a:t>
            </a:r>
          </a:p>
          <a:p>
            <a:r>
              <a:rPr lang="nl-NL" sz="1300" b="1">
                <a:latin typeface="Bahnschrift" panose="020B0502040204020203" pitchFamily="34" charset="0"/>
              </a:rPr>
              <a:t>Complexe chronische somatisch-psychische co-/multimorbiditeit</a:t>
            </a:r>
            <a:r>
              <a:rPr lang="nl-NL" sz="1300">
                <a:latin typeface="Bahnschrift" panose="020B0502040204020203" pitchFamily="34" charset="0"/>
              </a:rPr>
              <a:t>: het gelijktijdig voorkomen van een somatische en psychische aandoening waarbij er sprake is van een onderlinge negatieve beïnvloeding van de aandoening(en) of de ernst en/of aard van de somatische en/of psychische aandoening gelijktijdig somatische specialistische behandeling en behandeling in de ggz vereist.</a:t>
            </a:r>
          </a:p>
          <a:p>
            <a:r>
              <a:rPr lang="nl-NL" sz="1300" b="1">
                <a:latin typeface="Bahnschrift" panose="020B0502040204020203" pitchFamily="34" charset="0"/>
              </a:rPr>
              <a:t>Ziektelast</a:t>
            </a:r>
            <a:r>
              <a:rPr lang="nl-NL" sz="1300">
                <a:latin typeface="Bahnschrift" panose="020B0502040204020203" pitchFamily="34" charset="0"/>
              </a:rPr>
              <a:t>: totale impact van de verschillende aandoeningen op de (kwaliteit van leven van de) patiënt waarbij rekening wordt gehouden met de ernst van deze aandoeningen.</a:t>
            </a:r>
          </a:p>
          <a:p>
            <a:endParaRPr lang="nl-NL" sz="1300">
              <a:latin typeface="Bahnschrift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16BAC7F-4CC0-4826-9776-119B96085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09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75E62-02FD-4964-812D-A48DAF1B3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Biome"/>
              </a:rPr>
              <a:t>Comorbiditeit - betekenis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BBE3FEC-B775-4329-9AF0-5701C49DE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2591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778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E20CE1C-F4FB-492C-A2AE-074E535A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080" y="630936"/>
            <a:ext cx="6675120" cy="1353312"/>
          </a:xfrm>
        </p:spPr>
        <p:txBody>
          <a:bodyPr anchor="b">
            <a:normAutofit/>
          </a:bodyPr>
          <a:lstStyle/>
          <a:p>
            <a:r>
              <a:rPr lang="nl-NL" sz="4000">
                <a:latin typeface="Biome" panose="020B0503030204020804" pitchFamily="34" charset="0"/>
                <a:cs typeface="Biome" panose="020B0503030204020804" pitchFamily="34" charset="0"/>
              </a:rPr>
              <a:t>Comorbiditeit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6BD881-6CE0-4F81-8467-56BF568C6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080" y="2157984"/>
            <a:ext cx="7646672" cy="3895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Een ziekte komt zelden alleen. In Nederland hebben 1,5 miljoen mensen meer dan één ziekte 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Dit heeft negatieve gevolgen voor hun kwaliteit van leven. 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Het kan toeval zijn dat er meerdere ziektes onafhankelijk van elkaar voorkomen bij een persoon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Vaker zien we dat een ziekte een gevolg is van een andere ziekte, of dat een bepaalde risicofactor leidt tot verschillende ziektes bij één persoon. 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Er zijn zelfs bepaalde combinaties van ziekten die vaker voorkomen dan verwacht.</a:t>
            </a:r>
            <a:endParaRPr lang="nl-NL" sz="2000">
              <a:latin typeface="Bahnschrift" panose="020B0502040204020203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84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DDCD021-A4B1-4BC2-8E0D-5E9971674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6575" y="128016"/>
            <a:ext cx="6843712" cy="1353312"/>
          </a:xfrm>
        </p:spPr>
        <p:txBody>
          <a:bodyPr anchor="b">
            <a:normAutofit/>
          </a:bodyPr>
          <a:lstStyle/>
          <a:p>
            <a:r>
              <a:rPr lang="nl-NL" sz="4000" dirty="0">
                <a:latin typeface="Biome" panose="020B0503030204020804" pitchFamily="34" charset="0"/>
                <a:cs typeface="Biome" panose="020B0503030204020804" pitchFamily="34" charset="0"/>
              </a:rPr>
              <a:t>Comorbiditeit en multimorbiditeit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7FD10D-6E43-419F-A550-7AC2F8F9C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080" y="2157984"/>
            <a:ext cx="6675120" cy="3895344"/>
          </a:xfrm>
        </p:spPr>
        <p:txBody>
          <a:bodyPr anchor="ctr">
            <a:noAutofit/>
          </a:bodyPr>
          <a:lstStyle/>
          <a:p>
            <a:r>
              <a:rPr lang="nl-NL" sz="1600" dirty="0">
                <a:latin typeface="Bahnschrift" panose="020B0502040204020203" pitchFamily="34" charset="0"/>
              </a:rPr>
              <a:t>Meer dan de helft van de mensen ouder dan 55 jaar met een chronische aandoening heeft één of meer andere aandoeningen</a:t>
            </a:r>
          </a:p>
          <a:p>
            <a:r>
              <a:rPr lang="nl-NL" sz="1600" dirty="0">
                <a:latin typeface="Bahnschrift" panose="020B0502040204020203" pitchFamily="34" charset="0"/>
              </a:rPr>
              <a:t>Van de mensen ouder dan 50 jaar met een depressie of angststoornis heeft 80% somatische comorbiditeit</a:t>
            </a:r>
          </a:p>
          <a:p>
            <a:r>
              <a:rPr lang="nl-NL" sz="1600" dirty="0">
                <a:latin typeface="Bahnschrift" panose="020B0502040204020203" pitchFamily="34" charset="0"/>
              </a:rPr>
              <a:t>Comorbiditeit komt vaker voor naarmate men ouder wordt. </a:t>
            </a:r>
          </a:p>
          <a:p>
            <a:r>
              <a:rPr lang="nl-NL" sz="1600" dirty="0">
                <a:latin typeface="Bahnschrift" panose="020B0502040204020203" pitchFamily="34" charset="0"/>
              </a:rPr>
              <a:t>Tussen de 65 – 80 jaar heeft 1/3 tot 2/3 van alle personen meer dan twee ziekten. </a:t>
            </a:r>
          </a:p>
          <a:p>
            <a:r>
              <a:rPr lang="nl-NL" sz="1600" dirty="0">
                <a:latin typeface="Bahnschrift" panose="020B0502040204020203" pitchFamily="34" charset="0"/>
              </a:rPr>
              <a:t>Bij personen ouder dan 80 jaar is de kans nog groter: 70 tot 80% van hen heeft comorbiditeit</a:t>
            </a:r>
          </a:p>
          <a:p>
            <a:r>
              <a:rPr lang="nl-NL" sz="1600" dirty="0">
                <a:latin typeface="Bahnschrift" panose="020B0502040204020203" pitchFamily="34" charset="0"/>
              </a:rPr>
              <a:t>Als er een onderscheid gemaakt wordt tussen lichamelijke en geestelijke aandoeningen, kan gesteld worden dat de helft van de mensen met een psychische aandoening ook een lichamelijke aandoening heeft.</a:t>
            </a:r>
          </a:p>
          <a:p>
            <a:endParaRPr lang="nl-NL" sz="1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89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37B517F-90B6-4409-99AA-4C84631C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Comorbiditeit vs Dubbele Diagnose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3655F3-E8D3-421A-90AD-1CE816D9F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3" y="801866"/>
            <a:ext cx="5704985" cy="5230634"/>
          </a:xfrm>
        </p:spPr>
        <p:txBody>
          <a:bodyPr anchor="ctr">
            <a:normAutofit/>
          </a:bodyPr>
          <a:lstStyle/>
          <a:p>
            <a:r>
              <a:rPr lang="nl-NL" sz="2200" dirty="0">
                <a:solidFill>
                  <a:srgbClr val="000000"/>
                </a:solidFill>
              </a:rPr>
              <a:t>Is er verschil tussen comorbiditeit en een dubbele diagnose?</a:t>
            </a:r>
          </a:p>
          <a:p>
            <a:endParaRPr lang="nl-NL" sz="2200" dirty="0">
              <a:solidFill>
                <a:srgbClr val="000000"/>
              </a:solidFill>
            </a:endParaRPr>
          </a:p>
          <a:p>
            <a:r>
              <a:rPr lang="nl-NL" sz="2200" dirty="0">
                <a:solidFill>
                  <a:srgbClr val="000000"/>
                </a:solidFill>
              </a:rPr>
              <a:t>Een cliënt met een dubbele diagnose heeft gelijktijdig last van een stoornis in het gebruik van een middel en een andere psychiatrische stoornis. </a:t>
            </a:r>
          </a:p>
          <a:p>
            <a:r>
              <a:rPr lang="nl-NL" sz="2200" dirty="0">
                <a:solidFill>
                  <a:srgbClr val="000000"/>
                </a:solidFill>
              </a:rPr>
              <a:t>Bijvoorbeeld een ernstige depressie gecombineerd met een alcoholverslaving, een persoonlijkheidsstoornis met cocaïnemisbruik, of schizofrenie met een cannabisverslaving. Allerlei combinaties tussen middelen en psychiatrische stoornissen zijn mogelijk. </a:t>
            </a:r>
          </a:p>
        </p:txBody>
      </p:sp>
    </p:spTree>
    <p:extLst>
      <p:ext uri="{BB962C8B-B14F-4D97-AF65-F5344CB8AC3E}">
        <p14:creationId xmlns:p14="http://schemas.microsoft.com/office/powerpoint/2010/main" val="119055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D93D18A-898D-48F1-9A9B-1927E691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000000"/>
                </a:solidFill>
                <a:latin typeface="Bahnschrift" panose="020B0502040204020203" pitchFamily="34" charset="0"/>
              </a:rPr>
              <a:t>Dubbele Diagnose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6200F0B-177B-471F-82EF-9B6215DA0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6D92E8-08A2-450B-B6E7-69F655FDF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550165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Mensen met een dubbele diagnose:</a:t>
            </a:r>
          </a:p>
          <a:p>
            <a:pPr marL="0" indent="0">
              <a:buNone/>
            </a:pP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• vallen eerder terug in gebruik of psychiatrische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    symptomen;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• worden meer opgenomen en zijn minder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   therapietrouw;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• zijn vaker dakloos, depressief, suïcidaal en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   agressief;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• hebben meer problemen met hun familie;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• hebben meer chronische, maatschappelijke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    moeilijkheden, zoals werkloosheid en</a:t>
            </a:r>
            <a:b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</a:br>
            <a:r>
              <a:rPr lang="nl-NL" sz="1900" dirty="0">
                <a:solidFill>
                  <a:srgbClr val="000000"/>
                </a:solidFill>
                <a:latin typeface="Bahnschrift" panose="020B0502040204020203" pitchFamily="34" charset="0"/>
              </a:rPr>
              <a:t>    langdurige conflicten in de privésfeer. </a:t>
            </a:r>
          </a:p>
        </p:txBody>
      </p:sp>
    </p:spTree>
    <p:extLst>
      <p:ext uri="{BB962C8B-B14F-4D97-AF65-F5344CB8AC3E}">
        <p14:creationId xmlns:p14="http://schemas.microsoft.com/office/powerpoint/2010/main" val="813999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C2ED2C1-6BE8-4B7A-87F8-AD121179D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080" y="630936"/>
            <a:ext cx="6675120" cy="1353312"/>
          </a:xfrm>
        </p:spPr>
        <p:txBody>
          <a:bodyPr anchor="b">
            <a:normAutofit/>
          </a:bodyPr>
          <a:lstStyle/>
          <a:p>
            <a:r>
              <a:rPr lang="nl-NL" sz="4000">
                <a:latin typeface="Biome" panose="020B0503030204020804" pitchFamily="34" charset="0"/>
                <a:ea typeface="+mn-lt"/>
                <a:cs typeface="Biome" panose="020B0503030204020804" pitchFamily="34" charset="0"/>
              </a:rPr>
              <a:t>Welke ziektes komen vaak tegelijk voor?</a:t>
            </a:r>
            <a:endParaRPr lang="nl-NL" sz="4000">
              <a:latin typeface="Biome" panose="020B0503030204020804" pitchFamily="34" charset="0"/>
              <a:cs typeface="Biome" panose="020B05030302040208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C889F6-F8D7-4A2A-B902-AF44565EA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080" y="2157984"/>
            <a:ext cx="6675120" cy="38953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nl-NL" sz="2200">
              <a:latin typeface="Bahnschrift" panose="020B0502040204020203" pitchFamily="34" charset="0"/>
              <a:cs typeface="Calibri" panose="020F0502020204030204"/>
            </a:endParaRPr>
          </a:p>
          <a:p>
            <a:r>
              <a:rPr lang="nl-NL" sz="2200">
                <a:latin typeface="Bahnschrift" panose="020B0502040204020203" pitchFamily="34" charset="0"/>
                <a:ea typeface="+mn-lt"/>
                <a:cs typeface="+mn-lt"/>
              </a:rPr>
              <a:t>Als we kijken naar ziekten die samen voorkomen gaat het vaak om de volgende combinaties: </a:t>
            </a:r>
            <a:endParaRPr lang="nl-NL" sz="220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nl-NL" sz="2200">
                <a:latin typeface="Bahnschrift" panose="020B0502040204020203" pitchFamily="34" charset="0"/>
                <a:ea typeface="+mn-lt"/>
                <a:cs typeface="+mn-lt"/>
              </a:rPr>
              <a:t>	o Hartfalen en diabetes </a:t>
            </a:r>
            <a:endParaRPr lang="nl-NL" sz="220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nl-NL" sz="2200">
                <a:latin typeface="Bahnschrift" panose="020B0502040204020203" pitchFamily="34" charset="0"/>
                <a:ea typeface="+mn-lt"/>
                <a:cs typeface="+mn-lt"/>
              </a:rPr>
              <a:t>	o Hartfalen en COPD </a:t>
            </a:r>
            <a:endParaRPr lang="nl-NL" sz="220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nl-NL" sz="2200">
                <a:latin typeface="Bahnschrift" panose="020B0502040204020203" pitchFamily="34" charset="0"/>
                <a:ea typeface="+mn-lt"/>
                <a:cs typeface="+mn-lt"/>
              </a:rPr>
              <a:t>	o COPD en eczeem </a:t>
            </a:r>
            <a:endParaRPr lang="nl-NL" sz="220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nl-NL" sz="2200">
                <a:latin typeface="Bahnschrift" panose="020B0502040204020203" pitchFamily="34" charset="0"/>
                <a:ea typeface="+mn-lt"/>
                <a:cs typeface="+mn-lt"/>
              </a:rPr>
              <a:t>	o Depressie en angst</a:t>
            </a:r>
            <a:endParaRPr lang="nl-NL" sz="220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73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7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06AD311-9EA3-4874-A4DA-69D8BFF2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080" y="630936"/>
            <a:ext cx="6675120" cy="1353312"/>
          </a:xfrm>
        </p:spPr>
        <p:txBody>
          <a:bodyPr anchor="b">
            <a:normAutofit/>
          </a:bodyPr>
          <a:lstStyle/>
          <a:p>
            <a:r>
              <a:rPr lang="nl-NL" sz="4000">
                <a:latin typeface="Biome" panose="020B0503030204020804" pitchFamily="34" charset="0"/>
                <a:cs typeface="Biome" panose="020B0503030204020804" pitchFamily="34" charset="0"/>
              </a:rPr>
              <a:t>Knelpunten bij comorbiditeit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BF3A9E-6539-4906-909B-B286EFAA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080" y="2157984"/>
            <a:ext cx="6675120" cy="3895344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Een veel voorkomende vorm van comorbiditeit is depressie die samengaat met een angststoornis. 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Dit betekent: meer klachten want je bent somber en angstig tegelijkertijd. 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Deze combinatie van stoornissen heeft ook te maken met de manier waarop diagnoses gesteld worden. 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Zo is het niet verwonderlijk als mensen met een depressie vaker piekeren, dat hoort in die zin bij depressies. 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Volgens de DSM hoort piekeren bij angststoornissen. </a:t>
            </a:r>
          </a:p>
          <a:p>
            <a:r>
              <a:rPr lang="nl-NL" sz="2000">
                <a:latin typeface="Bahnschrift" panose="020B0502040204020203" pitchFamily="34" charset="0"/>
                <a:ea typeface="+mn-lt"/>
                <a:cs typeface="+mn-lt"/>
              </a:rPr>
              <a:t>Er is dus een risico dat je twee diagnoses krijgt, terwijl er sprake is van één onderliggend probleem.</a:t>
            </a:r>
            <a:endParaRPr lang="nl-NL" sz="2000">
              <a:latin typeface="Bahnschrift" panose="020B0502040204020203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038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1F6AE17-90A5-4339-81CC-EA9B10AC7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080" y="630936"/>
            <a:ext cx="6675120" cy="1353312"/>
          </a:xfrm>
        </p:spPr>
        <p:txBody>
          <a:bodyPr anchor="b">
            <a:normAutofit/>
          </a:bodyPr>
          <a:lstStyle/>
          <a:p>
            <a:r>
              <a:rPr lang="nl-NL" sz="4000">
                <a:latin typeface="Biome" panose="020B0503030204020804" pitchFamily="34" charset="0"/>
                <a:cs typeface="Biome" panose="020B0503030204020804" pitchFamily="34" charset="0"/>
              </a:rPr>
              <a:t>Risicogroepen.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9CE568-1A99-42FD-BD5C-CD5E2957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080" y="2157984"/>
            <a:ext cx="6675120" cy="3895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000" dirty="0">
                <a:latin typeface="Bahnschrift" panose="020B0502040204020203" pitchFamily="34" charset="0"/>
                <a:ea typeface="+mn-lt"/>
                <a:cs typeface="+mn-lt"/>
              </a:rPr>
              <a:t>Comorbiditeit komt vaker voor bij sociaaleconomisch zwakke groepen en bij oudere migranten. </a:t>
            </a:r>
          </a:p>
          <a:p>
            <a:r>
              <a:rPr lang="nl-NL" sz="2000" dirty="0">
                <a:latin typeface="Bahnschrift" panose="020B0502040204020203" pitchFamily="34" charset="0"/>
                <a:ea typeface="+mn-lt"/>
                <a:cs typeface="+mn-lt"/>
              </a:rPr>
              <a:t>De laagdrempelige toegang tot de eerste lijn zou deze ongelijkheid moeten verminderen en mogelijkheden moeten bieden ook psychosociale problemen te bespreken. </a:t>
            </a:r>
          </a:p>
          <a:p>
            <a:r>
              <a:rPr lang="nl-NL" sz="2000" dirty="0">
                <a:latin typeface="Bahnschrift" panose="020B0502040204020203" pitchFamily="34" charset="0"/>
                <a:ea typeface="+mn-lt"/>
                <a:cs typeface="+mn-lt"/>
              </a:rPr>
              <a:t>Taalproblemen, culturele verschillen en het taboe op psychische hulpverlening vormen een barrière. </a:t>
            </a:r>
          </a:p>
          <a:p>
            <a:r>
              <a:rPr lang="nl-NL" sz="2000" dirty="0">
                <a:latin typeface="Bahnschrift" panose="020B0502040204020203" pitchFamily="34" charset="0"/>
                <a:ea typeface="+mn-lt"/>
                <a:cs typeface="+mn-lt"/>
              </a:rPr>
              <a:t>De zorgverlener dient bij patiënten met een sociaaleconomisch zwakke achtergrond en migranten, extra bedacht te zijn op mogelijke bijkomende psychosociale problematiek..</a:t>
            </a:r>
            <a:endParaRPr lang="nl-NL" sz="20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51574C0F71424E82856BC44A353689" ma:contentTypeVersion="11" ma:contentTypeDescription="Een nieuw document maken." ma:contentTypeScope="" ma:versionID="703049c547e53eea3c56b14af22acb60">
  <xsd:schema xmlns:xsd="http://www.w3.org/2001/XMLSchema" xmlns:xs="http://www.w3.org/2001/XMLSchema" xmlns:p="http://schemas.microsoft.com/office/2006/metadata/properties" xmlns:ns3="d4c86703-1005-4625-99c9-fe572bd9645e" xmlns:ns4="74d87654-b2d2-4173-a07f-6efb0b5f5e63" targetNamespace="http://schemas.microsoft.com/office/2006/metadata/properties" ma:root="true" ma:fieldsID="17e288dad7c314471a982cadf5571369" ns3:_="" ns4:_="">
    <xsd:import namespace="d4c86703-1005-4625-99c9-fe572bd9645e"/>
    <xsd:import namespace="74d87654-b2d2-4173-a07f-6efb0b5f5e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86703-1005-4625-99c9-fe572bd96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d87654-b2d2-4173-a07f-6efb0b5f5e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FB7D7D-CCFB-405C-B52F-926A3A89C7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c86703-1005-4625-99c9-fe572bd9645e"/>
    <ds:schemaRef ds:uri="74d87654-b2d2-4173-a07f-6efb0b5f5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F305CB-171A-448F-9662-F34170EF86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0A4BC8-67A8-4B41-8006-5F04E510D73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Breedbeeld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Bahnschrift</vt:lpstr>
      <vt:lpstr>Biome</vt:lpstr>
      <vt:lpstr>Calibri</vt:lpstr>
      <vt:lpstr>Calibri Light</vt:lpstr>
      <vt:lpstr>Kantoorthema</vt:lpstr>
      <vt:lpstr>Comorbiditeit</vt:lpstr>
      <vt:lpstr>Comorbiditeit - betekenis</vt:lpstr>
      <vt:lpstr>Comorbiditeit</vt:lpstr>
      <vt:lpstr>Comorbiditeit en multimorbiditeit</vt:lpstr>
      <vt:lpstr>Comorbiditeit vs Dubbele Diagnose</vt:lpstr>
      <vt:lpstr>Dubbele Diagnose</vt:lpstr>
      <vt:lpstr>Welke ziektes komen vaak tegelijk voor?</vt:lpstr>
      <vt:lpstr>Knelpunten bij comorbiditeit</vt:lpstr>
      <vt:lpstr>Risicogroepen.</vt:lpstr>
      <vt:lpstr>Subcategorieën </vt:lpstr>
      <vt:lpstr>Begrippen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Comorbiditeit</dc:title>
  <dc:creator>Peter Haagsma</dc:creator>
  <cp:lastModifiedBy>Peter Haagsma</cp:lastModifiedBy>
  <cp:revision>1</cp:revision>
  <dcterms:created xsi:type="dcterms:W3CDTF">2019-11-26T14:07:52Z</dcterms:created>
  <dcterms:modified xsi:type="dcterms:W3CDTF">2019-11-26T14:08:00Z</dcterms:modified>
</cp:coreProperties>
</file>