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Xi45a5uyd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Ondernemingsplan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18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Ondernemingsplan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SWOT</a:t>
            </a:r>
          </a:p>
          <a:p>
            <a:r>
              <a:rPr lang="en-US" dirty="0" err="1"/>
              <a:t>Sterkte</a:t>
            </a:r>
            <a:r>
              <a:rPr lang="en-US" dirty="0"/>
              <a:t> </a:t>
            </a:r>
          </a:p>
          <a:p>
            <a:r>
              <a:rPr lang="en-US" dirty="0" err="1"/>
              <a:t>Zwakte</a:t>
            </a:r>
            <a:endParaRPr lang="en-US" dirty="0"/>
          </a:p>
          <a:p>
            <a:r>
              <a:rPr lang="en-US" dirty="0" err="1"/>
              <a:t>Kansen</a:t>
            </a:r>
            <a:r>
              <a:rPr lang="en-US" dirty="0"/>
              <a:t> </a:t>
            </a:r>
          </a:p>
          <a:p>
            <a:r>
              <a:rPr lang="en-US" dirty="0" err="1"/>
              <a:t>Bedreigingen</a:t>
            </a:r>
            <a:r>
              <a:rPr lang="en-US" dirty="0"/>
              <a:t> </a:t>
            </a:r>
          </a:p>
          <a:p>
            <a:r>
              <a:rPr lang="en-US" dirty="0"/>
              <a:t>Intern/Extern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F94B06-B559-47BD-A3E2-05C88086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1" y="1512034"/>
            <a:ext cx="4529328" cy="45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6DC3B-1E31-42F0-BE38-53D79FC7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Filmpje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F08E92-0C0E-4936-A09C-C511A2C4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https://www.youtube.com/watch?v=dXi45a5uyd4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96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baas</a:t>
            </a:r>
          </a:p>
          <a:p>
            <a:r>
              <a:rPr lang="en-US" dirty="0" err="1"/>
              <a:t>ZZP’er</a:t>
            </a:r>
            <a:r>
              <a:rPr lang="en-US" dirty="0"/>
              <a:t>/</a:t>
            </a:r>
            <a:r>
              <a:rPr lang="en-US" dirty="0" err="1"/>
              <a:t>ZMP’er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5F8623-6283-43E5-B37F-2AA12585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84" y="3388234"/>
            <a:ext cx="6694006" cy="28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Berekenen</a:t>
            </a:r>
            <a:r>
              <a:rPr lang="en-US" dirty="0"/>
              <a:t> </a:t>
            </a:r>
            <a:r>
              <a:rPr lang="en-US" dirty="0" err="1"/>
              <a:t>Nettowinst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Omzet</a:t>
            </a:r>
            <a:r>
              <a:rPr lang="en-US" dirty="0"/>
              <a:t> 					</a:t>
            </a:r>
          </a:p>
          <a:p>
            <a:r>
              <a:rPr lang="en-US" dirty="0" err="1"/>
              <a:t>Inkoopprijs</a:t>
            </a:r>
            <a:r>
              <a:rPr lang="en-US" dirty="0"/>
              <a:t> </a:t>
            </a:r>
            <a:r>
              <a:rPr lang="en-US" dirty="0" err="1"/>
              <a:t>omzet</a:t>
            </a:r>
            <a:r>
              <a:rPr lang="en-US" dirty="0"/>
              <a:t>	-/-		</a:t>
            </a:r>
          </a:p>
          <a:p>
            <a:r>
              <a:rPr lang="en-US" dirty="0"/>
              <a:t>-----------------------</a:t>
            </a:r>
          </a:p>
          <a:p>
            <a:r>
              <a:rPr lang="en-US" dirty="0" err="1"/>
              <a:t>Brutowinst</a:t>
            </a:r>
            <a:r>
              <a:rPr lang="en-US" dirty="0"/>
              <a:t> </a:t>
            </a:r>
          </a:p>
          <a:p>
            <a:r>
              <a:rPr lang="en-US" dirty="0" err="1"/>
              <a:t>Bedrijfskosten</a:t>
            </a:r>
            <a:r>
              <a:rPr lang="en-US" dirty="0"/>
              <a:t> 	-/-		</a:t>
            </a:r>
          </a:p>
          <a:p>
            <a:r>
              <a:rPr lang="en-US" dirty="0"/>
              <a:t>-----------------------</a:t>
            </a:r>
          </a:p>
          <a:p>
            <a:r>
              <a:rPr lang="en-US" dirty="0" err="1"/>
              <a:t>Nettowinst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3965258" y="2160589"/>
            <a:ext cx="4184034" cy="3880773"/>
          </a:xfrm>
        </p:spPr>
        <p:txBody>
          <a:bodyPr/>
          <a:lstStyle/>
          <a:p>
            <a:r>
              <a:rPr lang="en-US" dirty="0"/>
              <a:t>= </a:t>
            </a:r>
            <a:r>
              <a:rPr lang="en-US" dirty="0" err="1"/>
              <a:t>afzet</a:t>
            </a:r>
            <a:r>
              <a:rPr lang="en-US" dirty="0"/>
              <a:t> * </a:t>
            </a:r>
            <a:r>
              <a:rPr lang="en-US" dirty="0" err="1"/>
              <a:t>verkoopprijs</a:t>
            </a:r>
            <a:r>
              <a:rPr lang="en-US" dirty="0"/>
              <a:t> </a:t>
            </a:r>
          </a:p>
          <a:p>
            <a:r>
              <a:rPr lang="en-US" dirty="0"/>
              <a:t>= </a:t>
            </a:r>
            <a:r>
              <a:rPr lang="en-US" dirty="0" err="1"/>
              <a:t>afzet</a:t>
            </a:r>
            <a:r>
              <a:rPr lang="en-US" dirty="0"/>
              <a:t> * </a:t>
            </a:r>
            <a:r>
              <a:rPr lang="en-US" dirty="0" err="1"/>
              <a:t>inkoopprijs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 </a:t>
            </a:r>
            <a:r>
              <a:rPr lang="en-US" dirty="0" err="1"/>
              <a:t>Huur</a:t>
            </a:r>
            <a:r>
              <a:rPr lang="en-US" dirty="0"/>
              <a:t>/</a:t>
            </a:r>
            <a:r>
              <a:rPr lang="en-US" dirty="0" err="1"/>
              <a:t>Personeel</a:t>
            </a:r>
            <a:r>
              <a:rPr lang="en-US" dirty="0"/>
              <a:t>/</a:t>
            </a:r>
            <a:r>
              <a:rPr lang="en-US" dirty="0" err="1"/>
              <a:t>Reclame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5015BA-655B-4B7C-A05E-B03EBAAF7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69" y="4526280"/>
            <a:ext cx="5641009" cy="20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Ondernemingsplan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(of 5) P’s</a:t>
            </a:r>
          </a:p>
          <a:p>
            <a:r>
              <a:rPr lang="en-US" dirty="0" err="1"/>
              <a:t>Plaats</a:t>
            </a:r>
            <a:endParaRPr lang="en-US" dirty="0"/>
          </a:p>
          <a:p>
            <a:r>
              <a:rPr lang="en-US" dirty="0" err="1"/>
              <a:t>Prijs</a:t>
            </a:r>
            <a:endParaRPr lang="en-US" dirty="0"/>
          </a:p>
          <a:p>
            <a:r>
              <a:rPr lang="en-US" dirty="0"/>
              <a:t>Product</a:t>
            </a:r>
          </a:p>
          <a:p>
            <a:r>
              <a:rPr lang="en-US" dirty="0" err="1"/>
              <a:t>Promotie</a:t>
            </a:r>
            <a:endParaRPr lang="en-US" dirty="0"/>
          </a:p>
          <a:p>
            <a:r>
              <a:rPr lang="en-US" dirty="0" err="1"/>
              <a:t>Personeel</a:t>
            </a:r>
            <a:endParaRPr lang="en-US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6AC349-133A-49B9-8949-35700600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70"/>
          <a:stretch/>
        </p:blipFill>
        <p:spPr>
          <a:xfrm>
            <a:off x="3548550" y="2160589"/>
            <a:ext cx="5281271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D71A8-7C25-4358-811F-637A35C9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Plaats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40D2632-65AA-4CA2-B348-199A08A0C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150" y="3916108"/>
            <a:ext cx="4775425" cy="26861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B6EC573-2FF5-42A5-87EF-EC49AC385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06362"/>
            <a:ext cx="3147632" cy="23698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5C43A4-78FE-4F73-B51A-DABB60473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137" y="1381057"/>
            <a:ext cx="3445793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2A5C953-E953-49EB-B68F-3A6B27D7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200"/>
            <a:ext cx="6617208" cy="1320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25C6F0-1445-4814-8F3A-C7EED63B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Prijs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B07BE9-F8DF-448D-9D34-EAAD42ADD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6472" y="2532888"/>
            <a:ext cx="5231208" cy="34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5A8FA-DE62-4599-9FA2-CCF98EE7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2DC7BC-BBC4-46C4-A01D-1785F019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99ACAB-079E-4166-968B-D9BDAE3E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016" y="1628648"/>
            <a:ext cx="4321304" cy="41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6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8C31E-D57E-4A2F-AF48-2FEFC350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Promotie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42994F-2F0E-4954-9552-42A262896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752" y="350077"/>
            <a:ext cx="4568568" cy="328292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877877E-1C60-4D15-8B75-D162A0FA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16" y="1755648"/>
            <a:ext cx="3017520" cy="30175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1F85E2-7411-429B-9579-1ECFC48C0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519" y="3632999"/>
            <a:ext cx="3164205" cy="31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4FEB1-3367-44BE-9043-4F639A1F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Personeel</a:t>
            </a:r>
            <a:endParaRPr lang="nl-NL" dirty="0"/>
          </a:p>
        </p:txBody>
      </p:sp>
      <p:pic>
        <p:nvPicPr>
          <p:cNvPr id="1026" name="Picture 2" descr="Afbeeldingsresultaat voor personeel">
            <a:extLst>
              <a:ext uri="{FF2B5EF4-FFF2-40B4-BE49-F238E27FC236}">
                <a16:creationId xmlns:a16="http://schemas.microsoft.com/office/drawing/2014/main" id="{C55ED65B-3975-4357-82B0-B88BE8135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25072"/>
            <a:ext cx="7623216" cy="49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730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68</Words>
  <Application>Microsoft Office PowerPoint</Application>
  <PresentationFormat>Breedbeeld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Ondernemingsplan</vt:lpstr>
      <vt:lpstr>Voor- en nadelen</vt:lpstr>
      <vt:lpstr>Berekenen Nettowinst</vt:lpstr>
      <vt:lpstr>Ondernemingsplan</vt:lpstr>
      <vt:lpstr>Plaats </vt:lpstr>
      <vt:lpstr>Prijs </vt:lpstr>
      <vt:lpstr>Product </vt:lpstr>
      <vt:lpstr>Promotie</vt:lpstr>
      <vt:lpstr>Personeel</vt:lpstr>
      <vt:lpstr>Ondernemingsplan</vt:lpstr>
      <vt:lpstr>Filmpje</vt:lpstr>
    </vt:vector>
  </TitlesOfParts>
  <Company>Den Spike Unattendeds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Lenie Vendelmans</dc:creator>
  <cp:lastModifiedBy>Vendelmans, APSM (Annemiek) </cp:lastModifiedBy>
  <cp:revision>7</cp:revision>
  <dcterms:created xsi:type="dcterms:W3CDTF">2019-11-25T09:44:23Z</dcterms:created>
  <dcterms:modified xsi:type="dcterms:W3CDTF">2019-11-26T09:55:45Z</dcterms:modified>
</cp:coreProperties>
</file>