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256" r:id="rId2"/>
    <p:sldId id="265" r:id="rId3"/>
    <p:sldId id="264" r:id="rId4"/>
    <p:sldId id="258" r:id="rId5"/>
    <p:sldId id="259" r:id="rId6"/>
    <p:sldId id="260" r:id="rId7"/>
    <p:sldId id="261" r:id="rId8"/>
    <p:sldId id="262" r:id="rId9"/>
    <p:sldId id="263" r:id="rId10"/>
    <p:sldId id="266" r:id="rId11"/>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9EAFD0-F0F4-4898-8084-1FB8AAE2A5FB}" v="2" dt="2019-11-25T12:51:11.6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31"/>
    <p:restoredTop sz="94737"/>
  </p:normalViewPr>
  <p:slideViewPr>
    <p:cSldViewPr snapToGrid="0" snapToObjects="1">
      <p:cViewPr varScale="1">
        <p:scale>
          <a:sx n="63" d="100"/>
          <a:sy n="63" d="100"/>
        </p:scale>
        <p:origin x="59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ertje Klip - van der Veen" userId="0da1cf36-0ccc-4a06-aa73-dba31ba6afd5" providerId="ADAL" clId="{539EAFD0-F0F4-4898-8084-1FB8AAE2A5FB}"/>
    <pc:docChg chg="custSel modSld">
      <pc:chgData name="Geertje Klip - van der Veen" userId="0da1cf36-0ccc-4a06-aa73-dba31ba6afd5" providerId="ADAL" clId="{539EAFD0-F0F4-4898-8084-1FB8AAE2A5FB}" dt="2019-11-25T12:53:08.836" v="207" actId="20577"/>
      <pc:docMkLst>
        <pc:docMk/>
      </pc:docMkLst>
      <pc:sldChg chg="modSp">
        <pc:chgData name="Geertje Klip - van der Veen" userId="0da1cf36-0ccc-4a06-aa73-dba31ba6afd5" providerId="ADAL" clId="{539EAFD0-F0F4-4898-8084-1FB8AAE2A5FB}" dt="2019-11-25T12:53:08.836" v="207" actId="20577"/>
        <pc:sldMkLst>
          <pc:docMk/>
          <pc:sldMk cId="3000695959" sldId="266"/>
        </pc:sldMkLst>
        <pc:spChg chg="mod">
          <ac:chgData name="Geertje Klip - van der Veen" userId="0da1cf36-0ccc-4a06-aa73-dba31ba6afd5" providerId="ADAL" clId="{539EAFD0-F0F4-4898-8084-1FB8AAE2A5FB}" dt="2019-11-25T12:53:08.836" v="207" actId="20577"/>
          <ac:spMkLst>
            <pc:docMk/>
            <pc:sldMk cId="3000695959" sldId="266"/>
            <ac:spMk id="3" creationId="{BD893890-80CA-9B4A-8A4D-BA2C994ECE1F}"/>
          </ac:spMkLst>
        </pc:sp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3583307C-E10B-43B1-98C6-DC4C1E53A661}"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1534786D-0398-4A43-8CE5-9BE02E8D1C58}">
      <dgm:prSet/>
      <dgm:spPr/>
      <dgm:t>
        <a:bodyPr/>
        <a:lstStyle/>
        <a:p>
          <a:r>
            <a:rPr lang="nl-NL"/>
            <a:t>Het overbrengen van de boodschap</a:t>
          </a:r>
          <a:endParaRPr lang="en-US"/>
        </a:p>
      </dgm:t>
    </dgm:pt>
    <dgm:pt modelId="{3D86244B-DEEF-4F1F-80BF-2306F3BCAEF3}" type="parTrans" cxnId="{CDA8DFBC-9819-4090-B632-A9F08EEF52E1}">
      <dgm:prSet/>
      <dgm:spPr/>
      <dgm:t>
        <a:bodyPr/>
        <a:lstStyle/>
        <a:p>
          <a:endParaRPr lang="en-US"/>
        </a:p>
      </dgm:t>
    </dgm:pt>
    <dgm:pt modelId="{777440D7-1A91-4507-B13B-12E60DCD7606}" type="sibTrans" cxnId="{CDA8DFBC-9819-4090-B632-A9F08EEF52E1}">
      <dgm:prSet/>
      <dgm:spPr/>
      <dgm:t>
        <a:bodyPr/>
        <a:lstStyle/>
        <a:p>
          <a:endParaRPr lang="en-US"/>
        </a:p>
      </dgm:t>
    </dgm:pt>
    <dgm:pt modelId="{0A2BB503-D1B8-4DC3-9B22-90C409963C30}">
      <dgm:prSet/>
      <dgm:spPr/>
      <dgm:t>
        <a:bodyPr/>
        <a:lstStyle/>
        <a:p>
          <a:r>
            <a:rPr lang="nl-NL"/>
            <a:t>Het opvangen van emoties</a:t>
          </a:r>
          <a:endParaRPr lang="en-US"/>
        </a:p>
      </dgm:t>
    </dgm:pt>
    <dgm:pt modelId="{E0FA98E2-3CD5-4150-B748-AD46D62D6F28}" type="parTrans" cxnId="{2DBE0A0F-8213-4E0D-8A8E-EBB372FCAA64}">
      <dgm:prSet/>
      <dgm:spPr/>
      <dgm:t>
        <a:bodyPr/>
        <a:lstStyle/>
        <a:p>
          <a:endParaRPr lang="en-US"/>
        </a:p>
      </dgm:t>
    </dgm:pt>
    <dgm:pt modelId="{DED53A85-EB34-4F90-B3FC-D677E220BAAB}" type="sibTrans" cxnId="{2DBE0A0F-8213-4E0D-8A8E-EBB372FCAA64}">
      <dgm:prSet/>
      <dgm:spPr/>
      <dgm:t>
        <a:bodyPr/>
        <a:lstStyle/>
        <a:p>
          <a:endParaRPr lang="en-US"/>
        </a:p>
      </dgm:t>
    </dgm:pt>
    <dgm:pt modelId="{3FCB18A1-A203-4E1E-8423-C3D912867840}">
      <dgm:prSet/>
      <dgm:spPr/>
      <dgm:t>
        <a:bodyPr/>
        <a:lstStyle/>
        <a:p>
          <a:r>
            <a:rPr lang="nl-NL"/>
            <a:t>Acceptatie van het nieuws </a:t>
          </a:r>
          <a:endParaRPr lang="en-US"/>
        </a:p>
      </dgm:t>
    </dgm:pt>
    <dgm:pt modelId="{247E25F3-E3B5-48B3-A03A-61BB9498F754}" type="parTrans" cxnId="{152D18D4-99D4-47D9-AEE8-307AF8F932DB}">
      <dgm:prSet/>
      <dgm:spPr/>
      <dgm:t>
        <a:bodyPr/>
        <a:lstStyle/>
        <a:p>
          <a:endParaRPr lang="en-US"/>
        </a:p>
      </dgm:t>
    </dgm:pt>
    <dgm:pt modelId="{5E675591-683B-49A4-9FCC-EB7C229152AF}" type="sibTrans" cxnId="{152D18D4-99D4-47D9-AEE8-307AF8F932DB}">
      <dgm:prSet/>
      <dgm:spPr/>
      <dgm:t>
        <a:bodyPr/>
        <a:lstStyle/>
        <a:p>
          <a:endParaRPr lang="en-US"/>
        </a:p>
      </dgm:t>
    </dgm:pt>
    <dgm:pt modelId="{03F0E046-36AC-4574-9E0E-531A609E9CCF}" type="pres">
      <dgm:prSet presAssocID="{3583307C-E10B-43B1-98C6-DC4C1E53A661}" presName="root" presStyleCnt="0">
        <dgm:presLayoutVars>
          <dgm:dir/>
          <dgm:resizeHandles val="exact"/>
        </dgm:presLayoutVars>
      </dgm:prSet>
      <dgm:spPr/>
    </dgm:pt>
    <dgm:pt modelId="{608074E7-04C1-4D4B-806B-C0BAC7A6C218}" type="pres">
      <dgm:prSet presAssocID="{1534786D-0398-4A43-8CE5-9BE02E8D1C58}" presName="compNode" presStyleCnt="0"/>
      <dgm:spPr/>
    </dgm:pt>
    <dgm:pt modelId="{4C6FE043-CD04-441C-99EE-21AD131B3A03}" type="pres">
      <dgm:prSet presAssocID="{1534786D-0398-4A43-8CE5-9BE02E8D1C58}" presName="bgRect" presStyleLbl="bgShp" presStyleIdx="0" presStyleCnt="3"/>
      <dgm:spPr/>
    </dgm:pt>
    <dgm:pt modelId="{AAE323E4-B577-4B8D-9120-7CE423837205}" type="pres">
      <dgm:prSet presAssocID="{1534786D-0398-4A43-8CE5-9BE02E8D1C5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ubtitles"/>
        </a:ext>
      </dgm:extLst>
    </dgm:pt>
    <dgm:pt modelId="{35FB9206-F7F2-4842-B921-D7F7733404E6}" type="pres">
      <dgm:prSet presAssocID="{1534786D-0398-4A43-8CE5-9BE02E8D1C58}" presName="spaceRect" presStyleCnt="0"/>
      <dgm:spPr/>
    </dgm:pt>
    <dgm:pt modelId="{3AFF9A68-B671-4D9E-BB87-8A9DE776B2A2}" type="pres">
      <dgm:prSet presAssocID="{1534786D-0398-4A43-8CE5-9BE02E8D1C58}" presName="parTx" presStyleLbl="revTx" presStyleIdx="0" presStyleCnt="3">
        <dgm:presLayoutVars>
          <dgm:chMax val="0"/>
          <dgm:chPref val="0"/>
        </dgm:presLayoutVars>
      </dgm:prSet>
      <dgm:spPr/>
    </dgm:pt>
    <dgm:pt modelId="{43CA5151-2273-4961-88FE-6E8AF143A5D1}" type="pres">
      <dgm:prSet presAssocID="{777440D7-1A91-4507-B13B-12E60DCD7606}" presName="sibTrans" presStyleCnt="0"/>
      <dgm:spPr/>
    </dgm:pt>
    <dgm:pt modelId="{A6B39E17-CA6D-4F35-B356-4F9E4E6602CA}" type="pres">
      <dgm:prSet presAssocID="{0A2BB503-D1B8-4DC3-9B22-90C409963C30}" presName="compNode" presStyleCnt="0"/>
      <dgm:spPr/>
    </dgm:pt>
    <dgm:pt modelId="{7FAB0C32-B00E-414A-BF3E-4401169E8469}" type="pres">
      <dgm:prSet presAssocID="{0A2BB503-D1B8-4DC3-9B22-90C409963C30}" presName="bgRect" presStyleLbl="bgShp" presStyleIdx="1" presStyleCnt="3"/>
      <dgm:spPr/>
    </dgm:pt>
    <dgm:pt modelId="{FAECF49A-3D8D-492E-8150-57E40CDA9361}" type="pres">
      <dgm:prSet presAssocID="{0A2BB503-D1B8-4DC3-9B22-90C409963C3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Moustache Face with Solid Fill"/>
        </a:ext>
      </dgm:extLst>
    </dgm:pt>
    <dgm:pt modelId="{E36408D3-E2C0-4813-9AE7-4ABBB2EED465}" type="pres">
      <dgm:prSet presAssocID="{0A2BB503-D1B8-4DC3-9B22-90C409963C30}" presName="spaceRect" presStyleCnt="0"/>
      <dgm:spPr/>
    </dgm:pt>
    <dgm:pt modelId="{41B22AC9-1300-4926-ADA7-D89F43D48BED}" type="pres">
      <dgm:prSet presAssocID="{0A2BB503-D1B8-4DC3-9B22-90C409963C30}" presName="parTx" presStyleLbl="revTx" presStyleIdx="1" presStyleCnt="3">
        <dgm:presLayoutVars>
          <dgm:chMax val="0"/>
          <dgm:chPref val="0"/>
        </dgm:presLayoutVars>
      </dgm:prSet>
      <dgm:spPr/>
    </dgm:pt>
    <dgm:pt modelId="{452A250A-28A4-4530-B174-D2062B21A3EC}" type="pres">
      <dgm:prSet presAssocID="{DED53A85-EB34-4F90-B3FC-D677E220BAAB}" presName="sibTrans" presStyleCnt="0"/>
      <dgm:spPr/>
    </dgm:pt>
    <dgm:pt modelId="{0033CDB4-EE63-4C58-B482-0F98A7E25061}" type="pres">
      <dgm:prSet presAssocID="{3FCB18A1-A203-4E1E-8423-C3D912867840}" presName="compNode" presStyleCnt="0"/>
      <dgm:spPr/>
    </dgm:pt>
    <dgm:pt modelId="{E47C2D8F-D17E-468B-8F99-14A7EE0E222B}" type="pres">
      <dgm:prSet presAssocID="{3FCB18A1-A203-4E1E-8423-C3D912867840}" presName="bgRect" presStyleLbl="bgShp" presStyleIdx="2" presStyleCnt="3"/>
      <dgm:spPr/>
    </dgm:pt>
    <dgm:pt modelId="{BEFFAB55-585C-456A-A8F3-62EF27AF4C5F}" type="pres">
      <dgm:prSet presAssocID="{3FCB18A1-A203-4E1E-8423-C3D912867840}"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Newspaper"/>
        </a:ext>
      </dgm:extLst>
    </dgm:pt>
    <dgm:pt modelId="{B663C6D1-94B4-4C0A-9F7F-1CAD57E23945}" type="pres">
      <dgm:prSet presAssocID="{3FCB18A1-A203-4E1E-8423-C3D912867840}" presName="spaceRect" presStyleCnt="0"/>
      <dgm:spPr/>
    </dgm:pt>
    <dgm:pt modelId="{B2793B45-B9D6-47C5-ACD7-280EC85B05FB}" type="pres">
      <dgm:prSet presAssocID="{3FCB18A1-A203-4E1E-8423-C3D912867840}" presName="parTx" presStyleLbl="revTx" presStyleIdx="2" presStyleCnt="3">
        <dgm:presLayoutVars>
          <dgm:chMax val="0"/>
          <dgm:chPref val="0"/>
        </dgm:presLayoutVars>
      </dgm:prSet>
      <dgm:spPr/>
    </dgm:pt>
  </dgm:ptLst>
  <dgm:cxnLst>
    <dgm:cxn modelId="{2DBE0A0F-8213-4E0D-8A8E-EBB372FCAA64}" srcId="{3583307C-E10B-43B1-98C6-DC4C1E53A661}" destId="{0A2BB503-D1B8-4DC3-9B22-90C409963C30}" srcOrd="1" destOrd="0" parTransId="{E0FA98E2-3CD5-4150-B748-AD46D62D6F28}" sibTransId="{DED53A85-EB34-4F90-B3FC-D677E220BAAB}"/>
    <dgm:cxn modelId="{3C71812C-C8E3-4504-83B2-AA1BE842C03D}" type="presOf" srcId="{3583307C-E10B-43B1-98C6-DC4C1E53A661}" destId="{03F0E046-36AC-4574-9E0E-531A609E9CCF}" srcOrd="0" destOrd="0" presId="urn:microsoft.com/office/officeart/2018/2/layout/IconVerticalSolidList"/>
    <dgm:cxn modelId="{38B41B32-A7E0-4DE1-8839-1267810957C8}" type="presOf" srcId="{1534786D-0398-4A43-8CE5-9BE02E8D1C58}" destId="{3AFF9A68-B671-4D9E-BB87-8A9DE776B2A2}" srcOrd="0" destOrd="0" presId="urn:microsoft.com/office/officeart/2018/2/layout/IconVerticalSolidList"/>
    <dgm:cxn modelId="{895108B5-9D69-465C-B9D1-BD86C8E62CBD}" type="presOf" srcId="{3FCB18A1-A203-4E1E-8423-C3D912867840}" destId="{B2793B45-B9D6-47C5-ACD7-280EC85B05FB}" srcOrd="0" destOrd="0" presId="urn:microsoft.com/office/officeart/2018/2/layout/IconVerticalSolidList"/>
    <dgm:cxn modelId="{CDA8DFBC-9819-4090-B632-A9F08EEF52E1}" srcId="{3583307C-E10B-43B1-98C6-DC4C1E53A661}" destId="{1534786D-0398-4A43-8CE5-9BE02E8D1C58}" srcOrd="0" destOrd="0" parTransId="{3D86244B-DEEF-4F1F-80BF-2306F3BCAEF3}" sibTransId="{777440D7-1A91-4507-B13B-12E60DCD7606}"/>
    <dgm:cxn modelId="{152D18D4-99D4-47D9-AEE8-307AF8F932DB}" srcId="{3583307C-E10B-43B1-98C6-DC4C1E53A661}" destId="{3FCB18A1-A203-4E1E-8423-C3D912867840}" srcOrd="2" destOrd="0" parTransId="{247E25F3-E3B5-48B3-A03A-61BB9498F754}" sibTransId="{5E675591-683B-49A4-9FCC-EB7C229152AF}"/>
    <dgm:cxn modelId="{486C9DFC-5EE4-40FE-BF4F-A381731FEF01}" type="presOf" srcId="{0A2BB503-D1B8-4DC3-9B22-90C409963C30}" destId="{41B22AC9-1300-4926-ADA7-D89F43D48BED}" srcOrd="0" destOrd="0" presId="urn:microsoft.com/office/officeart/2018/2/layout/IconVerticalSolidList"/>
    <dgm:cxn modelId="{43573713-C45A-4AAE-9450-825847932B8C}" type="presParOf" srcId="{03F0E046-36AC-4574-9E0E-531A609E9CCF}" destId="{608074E7-04C1-4D4B-806B-C0BAC7A6C218}" srcOrd="0" destOrd="0" presId="urn:microsoft.com/office/officeart/2018/2/layout/IconVerticalSolidList"/>
    <dgm:cxn modelId="{91986D34-829D-4781-9D64-B86C72173C53}" type="presParOf" srcId="{608074E7-04C1-4D4B-806B-C0BAC7A6C218}" destId="{4C6FE043-CD04-441C-99EE-21AD131B3A03}" srcOrd="0" destOrd="0" presId="urn:microsoft.com/office/officeart/2018/2/layout/IconVerticalSolidList"/>
    <dgm:cxn modelId="{D74839DF-945F-45C9-92E3-667DF474D5C9}" type="presParOf" srcId="{608074E7-04C1-4D4B-806B-C0BAC7A6C218}" destId="{AAE323E4-B577-4B8D-9120-7CE423837205}" srcOrd="1" destOrd="0" presId="urn:microsoft.com/office/officeart/2018/2/layout/IconVerticalSolidList"/>
    <dgm:cxn modelId="{284BD3D8-3F31-48F9-8872-A345114809D0}" type="presParOf" srcId="{608074E7-04C1-4D4B-806B-C0BAC7A6C218}" destId="{35FB9206-F7F2-4842-B921-D7F7733404E6}" srcOrd="2" destOrd="0" presId="urn:microsoft.com/office/officeart/2018/2/layout/IconVerticalSolidList"/>
    <dgm:cxn modelId="{318C8402-EDA6-4596-8889-FEC6DC8A1E00}" type="presParOf" srcId="{608074E7-04C1-4D4B-806B-C0BAC7A6C218}" destId="{3AFF9A68-B671-4D9E-BB87-8A9DE776B2A2}" srcOrd="3" destOrd="0" presId="urn:microsoft.com/office/officeart/2018/2/layout/IconVerticalSolidList"/>
    <dgm:cxn modelId="{5657E409-9529-4F2F-819A-9D664EF74EF7}" type="presParOf" srcId="{03F0E046-36AC-4574-9E0E-531A609E9CCF}" destId="{43CA5151-2273-4961-88FE-6E8AF143A5D1}" srcOrd="1" destOrd="0" presId="urn:microsoft.com/office/officeart/2018/2/layout/IconVerticalSolidList"/>
    <dgm:cxn modelId="{2E614DB7-5D8E-4D9A-8EF5-F2A89C005EDB}" type="presParOf" srcId="{03F0E046-36AC-4574-9E0E-531A609E9CCF}" destId="{A6B39E17-CA6D-4F35-B356-4F9E4E6602CA}" srcOrd="2" destOrd="0" presId="urn:microsoft.com/office/officeart/2018/2/layout/IconVerticalSolidList"/>
    <dgm:cxn modelId="{89E914CB-B358-485D-AE79-958C648260B5}" type="presParOf" srcId="{A6B39E17-CA6D-4F35-B356-4F9E4E6602CA}" destId="{7FAB0C32-B00E-414A-BF3E-4401169E8469}" srcOrd="0" destOrd="0" presId="urn:microsoft.com/office/officeart/2018/2/layout/IconVerticalSolidList"/>
    <dgm:cxn modelId="{9AECD45C-F2B2-45FC-B9CC-AAEF219578FD}" type="presParOf" srcId="{A6B39E17-CA6D-4F35-B356-4F9E4E6602CA}" destId="{FAECF49A-3D8D-492E-8150-57E40CDA9361}" srcOrd="1" destOrd="0" presId="urn:microsoft.com/office/officeart/2018/2/layout/IconVerticalSolidList"/>
    <dgm:cxn modelId="{6454E489-B759-4A47-A33D-ED3DDADB7A0A}" type="presParOf" srcId="{A6B39E17-CA6D-4F35-B356-4F9E4E6602CA}" destId="{E36408D3-E2C0-4813-9AE7-4ABBB2EED465}" srcOrd="2" destOrd="0" presId="urn:microsoft.com/office/officeart/2018/2/layout/IconVerticalSolidList"/>
    <dgm:cxn modelId="{7C5EB0B8-8D60-43C8-BCF0-BE89579C8717}" type="presParOf" srcId="{A6B39E17-CA6D-4F35-B356-4F9E4E6602CA}" destId="{41B22AC9-1300-4926-ADA7-D89F43D48BED}" srcOrd="3" destOrd="0" presId="urn:microsoft.com/office/officeart/2018/2/layout/IconVerticalSolidList"/>
    <dgm:cxn modelId="{F8694F20-2989-499D-8866-1448FF82A3D8}" type="presParOf" srcId="{03F0E046-36AC-4574-9E0E-531A609E9CCF}" destId="{452A250A-28A4-4530-B174-D2062B21A3EC}" srcOrd="3" destOrd="0" presId="urn:microsoft.com/office/officeart/2018/2/layout/IconVerticalSolidList"/>
    <dgm:cxn modelId="{92939D45-3D11-486D-A5CC-36AF9D23F15A}" type="presParOf" srcId="{03F0E046-36AC-4574-9E0E-531A609E9CCF}" destId="{0033CDB4-EE63-4C58-B482-0F98A7E25061}" srcOrd="4" destOrd="0" presId="urn:microsoft.com/office/officeart/2018/2/layout/IconVerticalSolidList"/>
    <dgm:cxn modelId="{A8253F9F-AC7D-404C-A139-1326BBFE15D1}" type="presParOf" srcId="{0033CDB4-EE63-4C58-B482-0F98A7E25061}" destId="{E47C2D8F-D17E-468B-8F99-14A7EE0E222B}" srcOrd="0" destOrd="0" presId="urn:microsoft.com/office/officeart/2018/2/layout/IconVerticalSolidList"/>
    <dgm:cxn modelId="{F0404259-ED3C-4473-A0B8-0930FA3CFE57}" type="presParOf" srcId="{0033CDB4-EE63-4C58-B482-0F98A7E25061}" destId="{BEFFAB55-585C-456A-A8F3-62EF27AF4C5F}" srcOrd="1" destOrd="0" presId="urn:microsoft.com/office/officeart/2018/2/layout/IconVerticalSolidList"/>
    <dgm:cxn modelId="{EC580DE5-FAB9-421E-AE7A-D1FDDDB2309C}" type="presParOf" srcId="{0033CDB4-EE63-4C58-B482-0F98A7E25061}" destId="{B663C6D1-94B4-4C0A-9F7F-1CAD57E23945}" srcOrd="2" destOrd="0" presId="urn:microsoft.com/office/officeart/2018/2/layout/IconVerticalSolidList"/>
    <dgm:cxn modelId="{ED171359-22A8-4D01-A265-9D3DFEA1A10F}" type="presParOf" srcId="{0033CDB4-EE63-4C58-B482-0F98A7E25061}" destId="{B2793B45-B9D6-47C5-ACD7-280EC85B05F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6FE043-CD04-441C-99EE-21AD131B3A03}">
      <dsp:nvSpPr>
        <dsp:cNvPr id="0" name=""/>
        <dsp:cNvSpPr/>
      </dsp:nvSpPr>
      <dsp:spPr>
        <a:xfrm>
          <a:off x="0" y="718"/>
          <a:ext cx="6513603" cy="1681139"/>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AE323E4-B577-4B8D-9120-7CE423837205}">
      <dsp:nvSpPr>
        <dsp:cNvPr id="0" name=""/>
        <dsp:cNvSpPr/>
      </dsp:nvSpPr>
      <dsp:spPr>
        <a:xfrm>
          <a:off x="508544" y="378974"/>
          <a:ext cx="924626" cy="92462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AFF9A68-B671-4D9E-BB87-8A9DE776B2A2}">
      <dsp:nvSpPr>
        <dsp:cNvPr id="0" name=""/>
        <dsp:cNvSpPr/>
      </dsp:nvSpPr>
      <dsp:spPr>
        <a:xfrm>
          <a:off x="1941716" y="718"/>
          <a:ext cx="4571887" cy="168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21" tIns="177921" rIns="177921" bIns="177921" numCol="1" spcCol="1270" anchor="ctr" anchorCtr="0">
          <a:noAutofit/>
        </a:bodyPr>
        <a:lstStyle/>
        <a:p>
          <a:pPr marL="0" lvl="0" indent="0" algn="l" defTabSz="1111250">
            <a:lnSpc>
              <a:spcPct val="90000"/>
            </a:lnSpc>
            <a:spcBef>
              <a:spcPct val="0"/>
            </a:spcBef>
            <a:spcAft>
              <a:spcPct val="35000"/>
            </a:spcAft>
            <a:buNone/>
          </a:pPr>
          <a:r>
            <a:rPr lang="nl-NL" sz="2500" kern="1200"/>
            <a:t>Het overbrengen van de boodschap</a:t>
          </a:r>
          <a:endParaRPr lang="en-US" sz="2500" kern="1200"/>
        </a:p>
      </dsp:txBody>
      <dsp:txXfrm>
        <a:off x="1941716" y="718"/>
        <a:ext cx="4571887" cy="1681139"/>
      </dsp:txXfrm>
    </dsp:sp>
    <dsp:sp modelId="{7FAB0C32-B00E-414A-BF3E-4401169E8469}">
      <dsp:nvSpPr>
        <dsp:cNvPr id="0" name=""/>
        <dsp:cNvSpPr/>
      </dsp:nvSpPr>
      <dsp:spPr>
        <a:xfrm>
          <a:off x="0" y="2102143"/>
          <a:ext cx="6513603" cy="1681139"/>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AECF49A-3D8D-492E-8150-57E40CDA9361}">
      <dsp:nvSpPr>
        <dsp:cNvPr id="0" name=""/>
        <dsp:cNvSpPr/>
      </dsp:nvSpPr>
      <dsp:spPr>
        <a:xfrm>
          <a:off x="508544" y="2480399"/>
          <a:ext cx="924626" cy="92462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1B22AC9-1300-4926-ADA7-D89F43D48BED}">
      <dsp:nvSpPr>
        <dsp:cNvPr id="0" name=""/>
        <dsp:cNvSpPr/>
      </dsp:nvSpPr>
      <dsp:spPr>
        <a:xfrm>
          <a:off x="1941716" y="2102143"/>
          <a:ext cx="4571887" cy="168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21" tIns="177921" rIns="177921" bIns="177921" numCol="1" spcCol="1270" anchor="ctr" anchorCtr="0">
          <a:noAutofit/>
        </a:bodyPr>
        <a:lstStyle/>
        <a:p>
          <a:pPr marL="0" lvl="0" indent="0" algn="l" defTabSz="1111250">
            <a:lnSpc>
              <a:spcPct val="90000"/>
            </a:lnSpc>
            <a:spcBef>
              <a:spcPct val="0"/>
            </a:spcBef>
            <a:spcAft>
              <a:spcPct val="35000"/>
            </a:spcAft>
            <a:buNone/>
          </a:pPr>
          <a:r>
            <a:rPr lang="nl-NL" sz="2500" kern="1200"/>
            <a:t>Het opvangen van emoties</a:t>
          </a:r>
          <a:endParaRPr lang="en-US" sz="2500" kern="1200"/>
        </a:p>
      </dsp:txBody>
      <dsp:txXfrm>
        <a:off x="1941716" y="2102143"/>
        <a:ext cx="4571887" cy="1681139"/>
      </dsp:txXfrm>
    </dsp:sp>
    <dsp:sp modelId="{E47C2D8F-D17E-468B-8F99-14A7EE0E222B}">
      <dsp:nvSpPr>
        <dsp:cNvPr id="0" name=""/>
        <dsp:cNvSpPr/>
      </dsp:nvSpPr>
      <dsp:spPr>
        <a:xfrm>
          <a:off x="0" y="4203567"/>
          <a:ext cx="6513603" cy="1681139"/>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EFFAB55-585C-456A-A8F3-62EF27AF4C5F}">
      <dsp:nvSpPr>
        <dsp:cNvPr id="0" name=""/>
        <dsp:cNvSpPr/>
      </dsp:nvSpPr>
      <dsp:spPr>
        <a:xfrm>
          <a:off x="508544" y="4581824"/>
          <a:ext cx="924626" cy="92462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B2793B45-B9D6-47C5-ACD7-280EC85B05FB}">
      <dsp:nvSpPr>
        <dsp:cNvPr id="0" name=""/>
        <dsp:cNvSpPr/>
      </dsp:nvSpPr>
      <dsp:spPr>
        <a:xfrm>
          <a:off x="1941716" y="4203567"/>
          <a:ext cx="4571887" cy="1681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921" tIns="177921" rIns="177921" bIns="177921" numCol="1" spcCol="1270" anchor="ctr" anchorCtr="0">
          <a:noAutofit/>
        </a:bodyPr>
        <a:lstStyle/>
        <a:p>
          <a:pPr marL="0" lvl="0" indent="0" algn="l" defTabSz="1111250">
            <a:lnSpc>
              <a:spcPct val="90000"/>
            </a:lnSpc>
            <a:spcBef>
              <a:spcPct val="0"/>
            </a:spcBef>
            <a:spcAft>
              <a:spcPct val="35000"/>
            </a:spcAft>
            <a:buNone/>
          </a:pPr>
          <a:r>
            <a:rPr lang="nl-NL" sz="2500" kern="1200"/>
            <a:t>Acceptatie van het nieuws </a:t>
          </a:r>
          <a:endParaRPr lang="en-US" sz="2500" kern="1200"/>
        </a:p>
      </dsp:txBody>
      <dsp:txXfrm>
        <a:off x="1941716" y="4203567"/>
        <a:ext cx="4571887" cy="1681139"/>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59CC62-CC83-CF41-B265-D062440FF596}" type="datetimeFigureOut">
              <a:rPr lang="nl-NL" smtClean="0"/>
              <a:t>25-11-2019</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58BBE5-D00F-3D46-B6B7-3F95239D7AD5}" type="slidenum">
              <a:rPr lang="nl-NL" smtClean="0"/>
              <a:t>‹nr.›</a:t>
            </a:fld>
            <a:endParaRPr lang="nl-NL"/>
          </a:p>
        </p:txBody>
      </p:sp>
    </p:spTree>
    <p:extLst>
      <p:ext uri="{BB962C8B-B14F-4D97-AF65-F5344CB8AC3E}">
        <p14:creationId xmlns:p14="http://schemas.microsoft.com/office/powerpoint/2010/main" val="707899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educatief-partnerschap.nl/_userdata/files/Opdrachten%20film%202.pdf"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hlinkClick r:id="rId3"/>
              </a:rPr>
              <a:t>https://educatief-partnerschap.nl/_userdata/files/Opdrachten%20film%202.pdf</a:t>
            </a:r>
            <a:endParaRPr lang="nl-NL" dirty="0"/>
          </a:p>
        </p:txBody>
      </p:sp>
      <p:sp>
        <p:nvSpPr>
          <p:cNvPr id="4" name="Tijdelijke aanduiding voor dianummer 3"/>
          <p:cNvSpPr>
            <a:spLocks noGrp="1"/>
          </p:cNvSpPr>
          <p:nvPr>
            <p:ph type="sldNum" sz="quarter" idx="5"/>
          </p:nvPr>
        </p:nvSpPr>
        <p:spPr/>
        <p:txBody>
          <a:bodyPr/>
          <a:lstStyle/>
          <a:p>
            <a:fld id="{2A58BBE5-D00F-3D46-B6B7-3F95239D7AD5}" type="slidenum">
              <a:rPr lang="nl-NL" smtClean="0"/>
              <a:t>4</a:t>
            </a:fld>
            <a:endParaRPr lang="nl-NL"/>
          </a:p>
        </p:txBody>
      </p:sp>
    </p:spTree>
    <p:extLst>
      <p:ext uri="{BB962C8B-B14F-4D97-AF65-F5344CB8AC3E}">
        <p14:creationId xmlns:p14="http://schemas.microsoft.com/office/powerpoint/2010/main" val="3905950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0BACBC-498D-CB4F-9C36-70F474A2B6E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9D2E7E36-6B1D-9049-A95E-2E627BD7DD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55B2F683-BA38-3B47-9DB0-B8879D2CDE4B}"/>
              </a:ext>
            </a:extLst>
          </p:cNvPr>
          <p:cNvSpPr>
            <a:spLocks noGrp="1"/>
          </p:cNvSpPr>
          <p:nvPr>
            <p:ph type="dt" sz="half" idx="10"/>
          </p:nvPr>
        </p:nvSpPr>
        <p:spPr/>
        <p:txBody>
          <a:bodyPr/>
          <a:lstStyle/>
          <a:p>
            <a:fld id="{26F04643-7ECC-9B44-BB13-ADA686BEF328}" type="datetimeFigureOut">
              <a:rPr lang="nl-NL" smtClean="0"/>
              <a:t>25-11-2019</a:t>
            </a:fld>
            <a:endParaRPr lang="nl-NL"/>
          </a:p>
        </p:txBody>
      </p:sp>
      <p:sp>
        <p:nvSpPr>
          <p:cNvPr id="5" name="Tijdelijke aanduiding voor voettekst 4">
            <a:extLst>
              <a:ext uri="{FF2B5EF4-FFF2-40B4-BE49-F238E27FC236}">
                <a16:creationId xmlns:a16="http://schemas.microsoft.com/office/drawing/2014/main" id="{4D77EC11-C8C4-0E43-B68B-907E346C65B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FAE1A29-481C-E242-99BE-3A82887A30F2}"/>
              </a:ext>
            </a:extLst>
          </p:cNvPr>
          <p:cNvSpPr>
            <a:spLocks noGrp="1"/>
          </p:cNvSpPr>
          <p:nvPr>
            <p:ph type="sldNum" sz="quarter" idx="12"/>
          </p:nvPr>
        </p:nvSpPr>
        <p:spPr/>
        <p:txBody>
          <a:bodyPr/>
          <a:lstStyle/>
          <a:p>
            <a:fld id="{2AC3A01D-2E32-B140-ADAA-E03B5D386FB5}" type="slidenum">
              <a:rPr lang="nl-NL" smtClean="0"/>
              <a:t>‹nr.›</a:t>
            </a:fld>
            <a:endParaRPr lang="nl-NL"/>
          </a:p>
        </p:txBody>
      </p:sp>
    </p:spTree>
    <p:extLst>
      <p:ext uri="{BB962C8B-B14F-4D97-AF65-F5344CB8AC3E}">
        <p14:creationId xmlns:p14="http://schemas.microsoft.com/office/powerpoint/2010/main" val="3737716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105A68-C9AB-0F41-A218-4355D65168CA}"/>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9D6C6D91-4BB2-E24B-A880-6CE2FE264E75}"/>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9E77D3E-4EA1-3243-98A4-9E0E26A31238}"/>
              </a:ext>
            </a:extLst>
          </p:cNvPr>
          <p:cNvSpPr>
            <a:spLocks noGrp="1"/>
          </p:cNvSpPr>
          <p:nvPr>
            <p:ph type="dt" sz="half" idx="10"/>
          </p:nvPr>
        </p:nvSpPr>
        <p:spPr/>
        <p:txBody>
          <a:bodyPr/>
          <a:lstStyle/>
          <a:p>
            <a:fld id="{26F04643-7ECC-9B44-BB13-ADA686BEF328}" type="datetimeFigureOut">
              <a:rPr lang="nl-NL" smtClean="0"/>
              <a:t>25-11-2019</a:t>
            </a:fld>
            <a:endParaRPr lang="nl-NL"/>
          </a:p>
        </p:txBody>
      </p:sp>
      <p:sp>
        <p:nvSpPr>
          <p:cNvPr id="5" name="Tijdelijke aanduiding voor voettekst 4">
            <a:extLst>
              <a:ext uri="{FF2B5EF4-FFF2-40B4-BE49-F238E27FC236}">
                <a16:creationId xmlns:a16="http://schemas.microsoft.com/office/drawing/2014/main" id="{56F74A8D-BE35-D746-8E05-AC5E12FCE9E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7525519-8C25-7440-B3E2-AC479177BBFC}"/>
              </a:ext>
            </a:extLst>
          </p:cNvPr>
          <p:cNvSpPr>
            <a:spLocks noGrp="1"/>
          </p:cNvSpPr>
          <p:nvPr>
            <p:ph type="sldNum" sz="quarter" idx="12"/>
          </p:nvPr>
        </p:nvSpPr>
        <p:spPr/>
        <p:txBody>
          <a:bodyPr/>
          <a:lstStyle/>
          <a:p>
            <a:fld id="{2AC3A01D-2E32-B140-ADAA-E03B5D386FB5}" type="slidenum">
              <a:rPr lang="nl-NL" smtClean="0"/>
              <a:t>‹nr.›</a:t>
            </a:fld>
            <a:endParaRPr lang="nl-NL"/>
          </a:p>
        </p:txBody>
      </p:sp>
    </p:spTree>
    <p:extLst>
      <p:ext uri="{BB962C8B-B14F-4D97-AF65-F5344CB8AC3E}">
        <p14:creationId xmlns:p14="http://schemas.microsoft.com/office/powerpoint/2010/main" val="673816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238F3676-7F59-F743-A080-289BC756583F}"/>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FF5F77EB-CB29-F443-AAF6-A2481E962852}"/>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993A7F0-E754-144A-B9DB-7A272C42AAA6}"/>
              </a:ext>
            </a:extLst>
          </p:cNvPr>
          <p:cNvSpPr>
            <a:spLocks noGrp="1"/>
          </p:cNvSpPr>
          <p:nvPr>
            <p:ph type="dt" sz="half" idx="10"/>
          </p:nvPr>
        </p:nvSpPr>
        <p:spPr/>
        <p:txBody>
          <a:bodyPr/>
          <a:lstStyle/>
          <a:p>
            <a:fld id="{26F04643-7ECC-9B44-BB13-ADA686BEF328}" type="datetimeFigureOut">
              <a:rPr lang="nl-NL" smtClean="0"/>
              <a:t>25-11-2019</a:t>
            </a:fld>
            <a:endParaRPr lang="nl-NL"/>
          </a:p>
        </p:txBody>
      </p:sp>
      <p:sp>
        <p:nvSpPr>
          <p:cNvPr id="5" name="Tijdelijke aanduiding voor voettekst 4">
            <a:extLst>
              <a:ext uri="{FF2B5EF4-FFF2-40B4-BE49-F238E27FC236}">
                <a16:creationId xmlns:a16="http://schemas.microsoft.com/office/drawing/2014/main" id="{3CF93CB1-E344-1E4B-AABD-9DAE1DCBDCE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EC3011E-EFC6-4D48-A14F-A898A775C038}"/>
              </a:ext>
            </a:extLst>
          </p:cNvPr>
          <p:cNvSpPr>
            <a:spLocks noGrp="1"/>
          </p:cNvSpPr>
          <p:nvPr>
            <p:ph type="sldNum" sz="quarter" idx="12"/>
          </p:nvPr>
        </p:nvSpPr>
        <p:spPr/>
        <p:txBody>
          <a:bodyPr/>
          <a:lstStyle/>
          <a:p>
            <a:fld id="{2AC3A01D-2E32-B140-ADAA-E03B5D386FB5}" type="slidenum">
              <a:rPr lang="nl-NL" smtClean="0"/>
              <a:t>‹nr.›</a:t>
            </a:fld>
            <a:endParaRPr lang="nl-NL"/>
          </a:p>
        </p:txBody>
      </p:sp>
    </p:spTree>
    <p:extLst>
      <p:ext uri="{BB962C8B-B14F-4D97-AF65-F5344CB8AC3E}">
        <p14:creationId xmlns:p14="http://schemas.microsoft.com/office/powerpoint/2010/main" val="252241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FD903A-EBF6-D542-B3D0-BDC1866AB4CF}"/>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8DCE3740-C369-7046-9057-43F270180BF4}"/>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1C59867-FB1E-2C4B-8CE9-1AA0F6AA0FF6}"/>
              </a:ext>
            </a:extLst>
          </p:cNvPr>
          <p:cNvSpPr>
            <a:spLocks noGrp="1"/>
          </p:cNvSpPr>
          <p:nvPr>
            <p:ph type="dt" sz="half" idx="10"/>
          </p:nvPr>
        </p:nvSpPr>
        <p:spPr/>
        <p:txBody>
          <a:bodyPr/>
          <a:lstStyle/>
          <a:p>
            <a:fld id="{26F04643-7ECC-9B44-BB13-ADA686BEF328}" type="datetimeFigureOut">
              <a:rPr lang="nl-NL" smtClean="0"/>
              <a:t>25-11-2019</a:t>
            </a:fld>
            <a:endParaRPr lang="nl-NL"/>
          </a:p>
        </p:txBody>
      </p:sp>
      <p:sp>
        <p:nvSpPr>
          <p:cNvPr id="5" name="Tijdelijke aanduiding voor voettekst 4">
            <a:extLst>
              <a:ext uri="{FF2B5EF4-FFF2-40B4-BE49-F238E27FC236}">
                <a16:creationId xmlns:a16="http://schemas.microsoft.com/office/drawing/2014/main" id="{DD641392-DF12-944A-B918-8FD3E236382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D77EF9C-042D-9347-980A-F45FC445BF3E}"/>
              </a:ext>
            </a:extLst>
          </p:cNvPr>
          <p:cNvSpPr>
            <a:spLocks noGrp="1"/>
          </p:cNvSpPr>
          <p:nvPr>
            <p:ph type="sldNum" sz="quarter" idx="12"/>
          </p:nvPr>
        </p:nvSpPr>
        <p:spPr/>
        <p:txBody>
          <a:bodyPr/>
          <a:lstStyle/>
          <a:p>
            <a:fld id="{2AC3A01D-2E32-B140-ADAA-E03B5D386FB5}" type="slidenum">
              <a:rPr lang="nl-NL" smtClean="0"/>
              <a:t>‹nr.›</a:t>
            </a:fld>
            <a:endParaRPr lang="nl-NL"/>
          </a:p>
        </p:txBody>
      </p:sp>
    </p:spTree>
    <p:extLst>
      <p:ext uri="{BB962C8B-B14F-4D97-AF65-F5344CB8AC3E}">
        <p14:creationId xmlns:p14="http://schemas.microsoft.com/office/powerpoint/2010/main" val="1178702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7466A0-A380-034A-9FAA-DB69FDE565C2}"/>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ACE81541-D7DE-0D48-9BB0-E686E60659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B2FD71E-FC87-E041-9A22-0F88D18E8FAD}"/>
              </a:ext>
            </a:extLst>
          </p:cNvPr>
          <p:cNvSpPr>
            <a:spLocks noGrp="1"/>
          </p:cNvSpPr>
          <p:nvPr>
            <p:ph type="dt" sz="half" idx="10"/>
          </p:nvPr>
        </p:nvSpPr>
        <p:spPr/>
        <p:txBody>
          <a:bodyPr/>
          <a:lstStyle/>
          <a:p>
            <a:fld id="{26F04643-7ECC-9B44-BB13-ADA686BEF328}" type="datetimeFigureOut">
              <a:rPr lang="nl-NL" smtClean="0"/>
              <a:t>25-11-2019</a:t>
            </a:fld>
            <a:endParaRPr lang="nl-NL"/>
          </a:p>
        </p:txBody>
      </p:sp>
      <p:sp>
        <p:nvSpPr>
          <p:cNvPr id="5" name="Tijdelijke aanduiding voor voettekst 4">
            <a:extLst>
              <a:ext uri="{FF2B5EF4-FFF2-40B4-BE49-F238E27FC236}">
                <a16:creationId xmlns:a16="http://schemas.microsoft.com/office/drawing/2014/main" id="{8CBC6501-1501-F24B-93C4-414FBE8AED3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1AED8AB-B191-7C4E-9617-35BC492203D0}"/>
              </a:ext>
            </a:extLst>
          </p:cNvPr>
          <p:cNvSpPr>
            <a:spLocks noGrp="1"/>
          </p:cNvSpPr>
          <p:nvPr>
            <p:ph type="sldNum" sz="quarter" idx="12"/>
          </p:nvPr>
        </p:nvSpPr>
        <p:spPr/>
        <p:txBody>
          <a:bodyPr/>
          <a:lstStyle/>
          <a:p>
            <a:fld id="{2AC3A01D-2E32-B140-ADAA-E03B5D386FB5}" type="slidenum">
              <a:rPr lang="nl-NL" smtClean="0"/>
              <a:t>‹nr.›</a:t>
            </a:fld>
            <a:endParaRPr lang="nl-NL"/>
          </a:p>
        </p:txBody>
      </p:sp>
    </p:spTree>
    <p:extLst>
      <p:ext uri="{BB962C8B-B14F-4D97-AF65-F5344CB8AC3E}">
        <p14:creationId xmlns:p14="http://schemas.microsoft.com/office/powerpoint/2010/main" val="192475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80B32F-15A7-1946-A6BC-58696F80B16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19C5A045-CC42-0E41-91AC-77F49AB4D754}"/>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D1423CF0-C42E-F04E-8CB1-5A4BD5CE8820}"/>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281959E4-7183-464C-A956-8BC98A0F4D4D}"/>
              </a:ext>
            </a:extLst>
          </p:cNvPr>
          <p:cNvSpPr>
            <a:spLocks noGrp="1"/>
          </p:cNvSpPr>
          <p:nvPr>
            <p:ph type="dt" sz="half" idx="10"/>
          </p:nvPr>
        </p:nvSpPr>
        <p:spPr/>
        <p:txBody>
          <a:bodyPr/>
          <a:lstStyle/>
          <a:p>
            <a:fld id="{26F04643-7ECC-9B44-BB13-ADA686BEF328}" type="datetimeFigureOut">
              <a:rPr lang="nl-NL" smtClean="0"/>
              <a:t>25-11-2019</a:t>
            </a:fld>
            <a:endParaRPr lang="nl-NL"/>
          </a:p>
        </p:txBody>
      </p:sp>
      <p:sp>
        <p:nvSpPr>
          <p:cNvPr id="6" name="Tijdelijke aanduiding voor voettekst 5">
            <a:extLst>
              <a:ext uri="{FF2B5EF4-FFF2-40B4-BE49-F238E27FC236}">
                <a16:creationId xmlns:a16="http://schemas.microsoft.com/office/drawing/2014/main" id="{CB241490-D806-2D44-B40D-94533F19BDE3}"/>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3C0C887-118C-A64E-921C-815D336109C9}"/>
              </a:ext>
            </a:extLst>
          </p:cNvPr>
          <p:cNvSpPr>
            <a:spLocks noGrp="1"/>
          </p:cNvSpPr>
          <p:nvPr>
            <p:ph type="sldNum" sz="quarter" idx="12"/>
          </p:nvPr>
        </p:nvSpPr>
        <p:spPr/>
        <p:txBody>
          <a:bodyPr/>
          <a:lstStyle/>
          <a:p>
            <a:fld id="{2AC3A01D-2E32-B140-ADAA-E03B5D386FB5}" type="slidenum">
              <a:rPr lang="nl-NL" smtClean="0"/>
              <a:t>‹nr.›</a:t>
            </a:fld>
            <a:endParaRPr lang="nl-NL"/>
          </a:p>
        </p:txBody>
      </p:sp>
    </p:spTree>
    <p:extLst>
      <p:ext uri="{BB962C8B-B14F-4D97-AF65-F5344CB8AC3E}">
        <p14:creationId xmlns:p14="http://schemas.microsoft.com/office/powerpoint/2010/main" val="1614520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758F89-D763-464D-8A1A-0D057A08F836}"/>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9C43F7F2-1B64-7B4C-91F9-63EE5AA55E3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2D355704-97D0-D143-9CB9-F09F641733A4}"/>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BD9098D0-FA82-1449-983D-5714BB3963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8FB0DA51-B6DA-6746-8055-847B0AEA14E5}"/>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758D3F76-FA6B-E849-AAA1-ED39CB6DBE52}"/>
              </a:ext>
            </a:extLst>
          </p:cNvPr>
          <p:cNvSpPr>
            <a:spLocks noGrp="1"/>
          </p:cNvSpPr>
          <p:nvPr>
            <p:ph type="dt" sz="half" idx="10"/>
          </p:nvPr>
        </p:nvSpPr>
        <p:spPr/>
        <p:txBody>
          <a:bodyPr/>
          <a:lstStyle/>
          <a:p>
            <a:fld id="{26F04643-7ECC-9B44-BB13-ADA686BEF328}" type="datetimeFigureOut">
              <a:rPr lang="nl-NL" smtClean="0"/>
              <a:t>25-11-2019</a:t>
            </a:fld>
            <a:endParaRPr lang="nl-NL"/>
          </a:p>
        </p:txBody>
      </p:sp>
      <p:sp>
        <p:nvSpPr>
          <p:cNvPr id="8" name="Tijdelijke aanduiding voor voettekst 7">
            <a:extLst>
              <a:ext uri="{FF2B5EF4-FFF2-40B4-BE49-F238E27FC236}">
                <a16:creationId xmlns:a16="http://schemas.microsoft.com/office/drawing/2014/main" id="{5DDD6F37-51EB-4149-AC2F-FFC029D7321B}"/>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4BD44119-B849-484B-9E37-50A3B000C554}"/>
              </a:ext>
            </a:extLst>
          </p:cNvPr>
          <p:cNvSpPr>
            <a:spLocks noGrp="1"/>
          </p:cNvSpPr>
          <p:nvPr>
            <p:ph type="sldNum" sz="quarter" idx="12"/>
          </p:nvPr>
        </p:nvSpPr>
        <p:spPr/>
        <p:txBody>
          <a:bodyPr/>
          <a:lstStyle/>
          <a:p>
            <a:fld id="{2AC3A01D-2E32-B140-ADAA-E03B5D386FB5}" type="slidenum">
              <a:rPr lang="nl-NL" smtClean="0"/>
              <a:t>‹nr.›</a:t>
            </a:fld>
            <a:endParaRPr lang="nl-NL"/>
          </a:p>
        </p:txBody>
      </p:sp>
    </p:spTree>
    <p:extLst>
      <p:ext uri="{BB962C8B-B14F-4D97-AF65-F5344CB8AC3E}">
        <p14:creationId xmlns:p14="http://schemas.microsoft.com/office/powerpoint/2010/main" val="4108201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8BB7E0-0F38-6642-A58A-D362972D7B88}"/>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EEDFA5BF-A26A-B045-A0BA-516C5BFD2FA2}"/>
              </a:ext>
            </a:extLst>
          </p:cNvPr>
          <p:cNvSpPr>
            <a:spLocks noGrp="1"/>
          </p:cNvSpPr>
          <p:nvPr>
            <p:ph type="dt" sz="half" idx="10"/>
          </p:nvPr>
        </p:nvSpPr>
        <p:spPr/>
        <p:txBody>
          <a:bodyPr/>
          <a:lstStyle/>
          <a:p>
            <a:fld id="{26F04643-7ECC-9B44-BB13-ADA686BEF328}" type="datetimeFigureOut">
              <a:rPr lang="nl-NL" smtClean="0"/>
              <a:t>25-11-2019</a:t>
            </a:fld>
            <a:endParaRPr lang="nl-NL"/>
          </a:p>
        </p:txBody>
      </p:sp>
      <p:sp>
        <p:nvSpPr>
          <p:cNvPr id="4" name="Tijdelijke aanduiding voor voettekst 3">
            <a:extLst>
              <a:ext uri="{FF2B5EF4-FFF2-40B4-BE49-F238E27FC236}">
                <a16:creationId xmlns:a16="http://schemas.microsoft.com/office/drawing/2014/main" id="{AACDE1D3-1F21-E54D-9F53-F819A2E58AFC}"/>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3839F4C2-D62C-B049-BA79-551F725F7A30}"/>
              </a:ext>
            </a:extLst>
          </p:cNvPr>
          <p:cNvSpPr>
            <a:spLocks noGrp="1"/>
          </p:cNvSpPr>
          <p:nvPr>
            <p:ph type="sldNum" sz="quarter" idx="12"/>
          </p:nvPr>
        </p:nvSpPr>
        <p:spPr/>
        <p:txBody>
          <a:bodyPr/>
          <a:lstStyle/>
          <a:p>
            <a:fld id="{2AC3A01D-2E32-B140-ADAA-E03B5D386FB5}" type="slidenum">
              <a:rPr lang="nl-NL" smtClean="0"/>
              <a:t>‹nr.›</a:t>
            </a:fld>
            <a:endParaRPr lang="nl-NL"/>
          </a:p>
        </p:txBody>
      </p:sp>
    </p:spTree>
    <p:extLst>
      <p:ext uri="{BB962C8B-B14F-4D97-AF65-F5344CB8AC3E}">
        <p14:creationId xmlns:p14="http://schemas.microsoft.com/office/powerpoint/2010/main" val="343991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478264E2-AEA3-FE4A-84E0-0F26400D8697}"/>
              </a:ext>
            </a:extLst>
          </p:cNvPr>
          <p:cNvSpPr>
            <a:spLocks noGrp="1"/>
          </p:cNvSpPr>
          <p:nvPr>
            <p:ph type="dt" sz="half" idx="10"/>
          </p:nvPr>
        </p:nvSpPr>
        <p:spPr/>
        <p:txBody>
          <a:bodyPr/>
          <a:lstStyle/>
          <a:p>
            <a:fld id="{26F04643-7ECC-9B44-BB13-ADA686BEF328}" type="datetimeFigureOut">
              <a:rPr lang="nl-NL" smtClean="0"/>
              <a:t>25-11-2019</a:t>
            </a:fld>
            <a:endParaRPr lang="nl-NL"/>
          </a:p>
        </p:txBody>
      </p:sp>
      <p:sp>
        <p:nvSpPr>
          <p:cNvPr id="3" name="Tijdelijke aanduiding voor voettekst 2">
            <a:extLst>
              <a:ext uri="{FF2B5EF4-FFF2-40B4-BE49-F238E27FC236}">
                <a16:creationId xmlns:a16="http://schemas.microsoft.com/office/drawing/2014/main" id="{B73C5645-0123-0243-BD17-3E140F08D42B}"/>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7B3546FB-E341-C44F-A20C-4A819EC85A6E}"/>
              </a:ext>
            </a:extLst>
          </p:cNvPr>
          <p:cNvSpPr>
            <a:spLocks noGrp="1"/>
          </p:cNvSpPr>
          <p:nvPr>
            <p:ph type="sldNum" sz="quarter" idx="12"/>
          </p:nvPr>
        </p:nvSpPr>
        <p:spPr/>
        <p:txBody>
          <a:bodyPr/>
          <a:lstStyle/>
          <a:p>
            <a:fld id="{2AC3A01D-2E32-B140-ADAA-E03B5D386FB5}" type="slidenum">
              <a:rPr lang="nl-NL" smtClean="0"/>
              <a:t>‹nr.›</a:t>
            </a:fld>
            <a:endParaRPr lang="nl-NL"/>
          </a:p>
        </p:txBody>
      </p:sp>
    </p:spTree>
    <p:extLst>
      <p:ext uri="{BB962C8B-B14F-4D97-AF65-F5344CB8AC3E}">
        <p14:creationId xmlns:p14="http://schemas.microsoft.com/office/powerpoint/2010/main" val="10652539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960DA0-4F94-D34E-8E8C-7BD46005808D}"/>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BE6F326F-D954-1D40-8E62-406F40C56DB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4F834752-70E3-B547-BF4E-980868C6E2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AE98F2DE-EA9F-E544-8444-E303FA31DE02}"/>
              </a:ext>
            </a:extLst>
          </p:cNvPr>
          <p:cNvSpPr>
            <a:spLocks noGrp="1"/>
          </p:cNvSpPr>
          <p:nvPr>
            <p:ph type="dt" sz="half" idx="10"/>
          </p:nvPr>
        </p:nvSpPr>
        <p:spPr/>
        <p:txBody>
          <a:bodyPr/>
          <a:lstStyle/>
          <a:p>
            <a:fld id="{26F04643-7ECC-9B44-BB13-ADA686BEF328}" type="datetimeFigureOut">
              <a:rPr lang="nl-NL" smtClean="0"/>
              <a:t>25-11-2019</a:t>
            </a:fld>
            <a:endParaRPr lang="nl-NL"/>
          </a:p>
        </p:txBody>
      </p:sp>
      <p:sp>
        <p:nvSpPr>
          <p:cNvPr id="6" name="Tijdelijke aanduiding voor voettekst 5">
            <a:extLst>
              <a:ext uri="{FF2B5EF4-FFF2-40B4-BE49-F238E27FC236}">
                <a16:creationId xmlns:a16="http://schemas.microsoft.com/office/drawing/2014/main" id="{378DB3A8-6E55-8F4C-BE9F-079711EE3764}"/>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BFB8C2EB-A580-B347-9E42-090B9CFF84B6}"/>
              </a:ext>
            </a:extLst>
          </p:cNvPr>
          <p:cNvSpPr>
            <a:spLocks noGrp="1"/>
          </p:cNvSpPr>
          <p:nvPr>
            <p:ph type="sldNum" sz="quarter" idx="12"/>
          </p:nvPr>
        </p:nvSpPr>
        <p:spPr/>
        <p:txBody>
          <a:bodyPr/>
          <a:lstStyle/>
          <a:p>
            <a:fld id="{2AC3A01D-2E32-B140-ADAA-E03B5D386FB5}" type="slidenum">
              <a:rPr lang="nl-NL" smtClean="0"/>
              <a:t>‹nr.›</a:t>
            </a:fld>
            <a:endParaRPr lang="nl-NL"/>
          </a:p>
        </p:txBody>
      </p:sp>
    </p:spTree>
    <p:extLst>
      <p:ext uri="{BB962C8B-B14F-4D97-AF65-F5344CB8AC3E}">
        <p14:creationId xmlns:p14="http://schemas.microsoft.com/office/powerpoint/2010/main" val="3760938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7E14097-5CA6-6849-B2A6-52BB5350206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7ABF28E6-1406-9B4D-889A-B9679A5B77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9D3D3FD5-B2D0-7F4D-B6EB-279B52FEB6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23856B49-6147-BE42-AE9D-EC9FA8F176EC}"/>
              </a:ext>
            </a:extLst>
          </p:cNvPr>
          <p:cNvSpPr>
            <a:spLocks noGrp="1"/>
          </p:cNvSpPr>
          <p:nvPr>
            <p:ph type="dt" sz="half" idx="10"/>
          </p:nvPr>
        </p:nvSpPr>
        <p:spPr/>
        <p:txBody>
          <a:bodyPr/>
          <a:lstStyle/>
          <a:p>
            <a:fld id="{26F04643-7ECC-9B44-BB13-ADA686BEF328}" type="datetimeFigureOut">
              <a:rPr lang="nl-NL" smtClean="0"/>
              <a:t>25-11-2019</a:t>
            </a:fld>
            <a:endParaRPr lang="nl-NL"/>
          </a:p>
        </p:txBody>
      </p:sp>
      <p:sp>
        <p:nvSpPr>
          <p:cNvPr id="6" name="Tijdelijke aanduiding voor voettekst 5">
            <a:extLst>
              <a:ext uri="{FF2B5EF4-FFF2-40B4-BE49-F238E27FC236}">
                <a16:creationId xmlns:a16="http://schemas.microsoft.com/office/drawing/2014/main" id="{F08A93CC-26AD-CB40-B186-85AF553A6B0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C1CDACB-2200-514A-B374-5CFFD6525C7C}"/>
              </a:ext>
            </a:extLst>
          </p:cNvPr>
          <p:cNvSpPr>
            <a:spLocks noGrp="1"/>
          </p:cNvSpPr>
          <p:nvPr>
            <p:ph type="sldNum" sz="quarter" idx="12"/>
          </p:nvPr>
        </p:nvSpPr>
        <p:spPr/>
        <p:txBody>
          <a:bodyPr/>
          <a:lstStyle/>
          <a:p>
            <a:fld id="{2AC3A01D-2E32-B140-ADAA-E03B5D386FB5}" type="slidenum">
              <a:rPr lang="nl-NL" smtClean="0"/>
              <a:t>‹nr.›</a:t>
            </a:fld>
            <a:endParaRPr lang="nl-NL"/>
          </a:p>
        </p:txBody>
      </p:sp>
    </p:spTree>
    <p:extLst>
      <p:ext uri="{BB962C8B-B14F-4D97-AF65-F5344CB8AC3E}">
        <p14:creationId xmlns:p14="http://schemas.microsoft.com/office/powerpoint/2010/main" val="86921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24A172A0-FBD4-D849-A441-FCE24D0857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BD81AF57-6DCD-4845-833B-8B6296A690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EB3E8A76-D964-D740-BDDB-F18CE2385CD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F04643-7ECC-9B44-BB13-ADA686BEF328}" type="datetimeFigureOut">
              <a:rPr lang="nl-NL" smtClean="0"/>
              <a:t>25-11-2019</a:t>
            </a:fld>
            <a:endParaRPr lang="nl-NL"/>
          </a:p>
        </p:txBody>
      </p:sp>
      <p:sp>
        <p:nvSpPr>
          <p:cNvPr id="5" name="Tijdelijke aanduiding voor voettekst 4">
            <a:extLst>
              <a:ext uri="{FF2B5EF4-FFF2-40B4-BE49-F238E27FC236}">
                <a16:creationId xmlns:a16="http://schemas.microsoft.com/office/drawing/2014/main" id="{430B4491-79BC-254C-9B0B-688C3A0C97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6D681486-8548-0443-8D10-C7EE99FF22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C3A01D-2E32-B140-ADAA-E03B5D386FB5}" type="slidenum">
              <a:rPr lang="nl-NL" smtClean="0"/>
              <a:t>‹nr.›</a:t>
            </a:fld>
            <a:endParaRPr lang="nl-NL"/>
          </a:p>
        </p:txBody>
      </p:sp>
    </p:spTree>
    <p:extLst>
      <p:ext uri="{BB962C8B-B14F-4D97-AF65-F5344CB8AC3E}">
        <p14:creationId xmlns:p14="http://schemas.microsoft.com/office/powerpoint/2010/main" val="23713436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8">
            <a:extLst>
              <a:ext uri="{FF2B5EF4-FFF2-40B4-BE49-F238E27FC236}">
                <a16:creationId xmlns:a16="http://schemas.microsoft.com/office/drawing/2014/main" id="{FD8F1113-2E3C-46E3-B54F-B7F421EEF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10">
            <a:extLst>
              <a:ext uri="{FF2B5EF4-FFF2-40B4-BE49-F238E27FC236}">
                <a16:creationId xmlns:a16="http://schemas.microsoft.com/office/drawing/2014/main" id="{465DDECC-A11E-434E-87B2-8997CD3832FD}"/>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29674" y="-59376"/>
            <a:ext cx="12515851" cy="6923798"/>
            <a:chOff x="-329674" y="-51881"/>
            <a:chExt cx="12515851" cy="6923798"/>
          </a:xfrm>
        </p:grpSpPr>
        <p:sp>
          <p:nvSpPr>
            <p:cNvPr id="12" name="Freeform 5">
              <a:extLst>
                <a:ext uri="{FF2B5EF4-FFF2-40B4-BE49-F238E27FC236}">
                  <a16:creationId xmlns:a16="http://schemas.microsoft.com/office/drawing/2014/main" id="{B54A4D14-513F-4121-92D3-5CCB4689621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29674" y="1298404"/>
              <a:ext cx="9702800" cy="5573512"/>
            </a:xfrm>
            <a:custGeom>
              <a:avLst/>
              <a:gdLst>
                <a:gd name="T0" fmla="*/ 1752 w 2038"/>
                <a:gd name="T1" fmla="*/ 1169 h 1169"/>
                <a:gd name="T2" fmla="*/ 1487 w 2038"/>
                <a:gd name="T3" fmla="*/ 334 h 1169"/>
                <a:gd name="T4" fmla="*/ 860 w 2038"/>
                <a:gd name="T5" fmla="*/ 22 h 1169"/>
                <a:gd name="T6" fmla="*/ 199 w 2038"/>
                <a:gd name="T7" fmla="*/ 318 h 1169"/>
                <a:gd name="T8" fmla="*/ 399 w 2038"/>
                <a:gd name="T9" fmla="*/ 1165 h 1169"/>
              </a:gdLst>
              <a:ahLst/>
              <a:cxnLst>
                <a:cxn ang="0">
                  <a:pos x="T0" y="T1"/>
                </a:cxn>
                <a:cxn ang="0">
                  <a:pos x="T2" y="T3"/>
                </a:cxn>
                <a:cxn ang="0">
                  <a:pos x="T4" y="T5"/>
                </a:cxn>
                <a:cxn ang="0">
                  <a:pos x="T6" y="T7"/>
                </a:cxn>
                <a:cxn ang="0">
                  <a:pos x="T8" y="T9"/>
                </a:cxn>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Freeform 6">
              <a:extLst>
                <a:ext uri="{FF2B5EF4-FFF2-40B4-BE49-F238E27FC236}">
                  <a16:creationId xmlns:a16="http://schemas.microsoft.com/office/drawing/2014/main" id="{6C3411F1-AD17-499D-AFEF-2F300F6DF0F3}"/>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70451" y="2018236"/>
              <a:ext cx="7373938" cy="4848892"/>
            </a:xfrm>
            <a:custGeom>
              <a:avLst/>
              <a:gdLst>
                <a:gd name="T0" fmla="*/ 1025 w 1549"/>
                <a:gd name="T1" fmla="*/ 1016 h 1017"/>
                <a:gd name="T2" fmla="*/ 1443 w 1549"/>
                <a:gd name="T3" fmla="*/ 592 h 1017"/>
                <a:gd name="T4" fmla="*/ 782 w 1549"/>
                <a:gd name="T5" fmla="*/ 53 h 1017"/>
                <a:gd name="T6" fmla="*/ 150 w 1549"/>
                <a:gd name="T7" fmla="*/ 329 h 1017"/>
                <a:gd name="T8" fmla="*/ 477 w 1549"/>
                <a:gd name="T9" fmla="*/ 1017 h 1017"/>
              </a:gdLst>
              <a:ahLst/>
              <a:cxnLst>
                <a:cxn ang="0">
                  <a:pos x="T0" y="T1"/>
                </a:cxn>
                <a:cxn ang="0">
                  <a:pos x="T2" y="T3"/>
                </a:cxn>
                <a:cxn ang="0">
                  <a:pos x="T4" y="T5"/>
                </a:cxn>
                <a:cxn ang="0">
                  <a:pos x="T6" y="T7"/>
                </a:cxn>
                <a:cxn ang="0">
                  <a:pos x="T8" y="T9"/>
                </a:cxn>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60BF2CBE-B1E9-4C42-89DC-C35E4E651648}"/>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251351" y="1788400"/>
              <a:ext cx="8035925" cy="5083516"/>
            </a:xfrm>
            <a:custGeom>
              <a:avLst/>
              <a:gdLst>
                <a:gd name="T0" fmla="*/ 1302 w 1688"/>
                <a:gd name="T1" fmla="*/ 1066 h 1066"/>
                <a:gd name="T2" fmla="*/ 1613 w 1688"/>
                <a:gd name="T3" fmla="*/ 850 h 1066"/>
                <a:gd name="T4" fmla="*/ 1517 w 1688"/>
                <a:gd name="T5" fmla="*/ 471 h 1066"/>
                <a:gd name="T6" fmla="*/ 798 w 1688"/>
                <a:gd name="T7" fmla="*/ 28 h 1066"/>
                <a:gd name="T8" fmla="*/ 181 w 1688"/>
                <a:gd name="T9" fmla="*/ 333 h 1066"/>
                <a:gd name="T10" fmla="*/ 420 w 1688"/>
                <a:gd name="T11" fmla="*/ 1066 h 1066"/>
              </a:gdLst>
              <a:ahLst/>
              <a:cxnLst>
                <a:cxn ang="0">
                  <a:pos x="T0" y="T1"/>
                </a:cxn>
                <a:cxn ang="0">
                  <a:pos x="T2" y="T3"/>
                </a:cxn>
                <a:cxn ang="0">
                  <a:pos x="T4" y="T5"/>
                </a:cxn>
                <a:cxn ang="0">
                  <a:pos x="T6" y="T7"/>
                </a:cxn>
                <a:cxn ang="0">
                  <a:pos x="T8" y="T9"/>
                </a:cxn>
                <a:cxn ang="0">
                  <a:pos x="T10" y="T11"/>
                </a:cxn>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Freeform 8">
              <a:extLst>
                <a:ext uri="{FF2B5EF4-FFF2-40B4-BE49-F238E27FC236}">
                  <a16:creationId xmlns:a16="http://schemas.microsoft.com/office/drawing/2014/main" id="{72C95A87-DCDB-41C4-B774-744B3ECBE8CB}"/>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49842"/>
              <a:ext cx="10334625" cy="6322075"/>
            </a:xfrm>
            <a:custGeom>
              <a:avLst/>
              <a:gdLst>
                <a:gd name="T0" fmla="*/ 1873 w 2171"/>
                <a:gd name="T1" fmla="*/ 1326 h 1326"/>
                <a:gd name="T2" fmla="*/ 1609 w 2171"/>
                <a:gd name="T3" fmla="*/ 473 h 1326"/>
                <a:gd name="T4" fmla="*/ 880 w 2171"/>
                <a:gd name="T5" fmla="*/ 63 h 1326"/>
                <a:gd name="T6" fmla="*/ 0 w 2171"/>
                <a:gd name="T7" fmla="*/ 423 h 1326"/>
              </a:gdLst>
              <a:ahLst/>
              <a:cxnLst>
                <a:cxn ang="0">
                  <a:pos x="T0" y="T1"/>
                </a:cxn>
                <a:cxn ang="0">
                  <a:pos x="T2" y="T3"/>
                </a:cxn>
                <a:cxn ang="0">
                  <a:pos x="T4" y="T5"/>
                </a:cxn>
                <a:cxn ang="0">
                  <a:pos x="T6" y="T7"/>
                </a:cxn>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Freeform 9">
              <a:extLst>
                <a:ext uri="{FF2B5EF4-FFF2-40B4-BE49-F238E27FC236}">
                  <a16:creationId xmlns:a16="http://schemas.microsoft.com/office/drawing/2014/main" id="{BCB97515-32FF-43A6-A51C-B140193ABB6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01" y="6186246"/>
              <a:ext cx="504825" cy="681527"/>
            </a:xfrm>
            <a:custGeom>
              <a:avLst/>
              <a:gdLst>
                <a:gd name="T0" fmla="*/ 0 w 106"/>
                <a:gd name="T1" fmla="*/ 0 h 143"/>
                <a:gd name="T2" fmla="*/ 106 w 106"/>
                <a:gd name="T3" fmla="*/ 143 h 143"/>
              </a:gdLst>
              <a:ahLst/>
              <a:cxnLst>
                <a:cxn ang="0">
                  <a:pos x="T0" y="T1"/>
                </a:cxn>
                <a:cxn ang="0">
                  <a:pos x="T2" y="T3"/>
                </a:cxn>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Freeform 10">
              <a:extLst>
                <a:ext uri="{FF2B5EF4-FFF2-40B4-BE49-F238E27FC236}">
                  <a16:creationId xmlns:a16="http://schemas.microsoft.com/office/drawing/2014/main" id="{9C6379D3-7045-4B76-9409-6D23D753D054}"/>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1881"/>
              <a:ext cx="11091863" cy="6923796"/>
            </a:xfrm>
            <a:custGeom>
              <a:avLst/>
              <a:gdLst>
                <a:gd name="T0" fmla="*/ 2046 w 2330"/>
                <a:gd name="T1" fmla="*/ 1452 h 1452"/>
                <a:gd name="T2" fmla="*/ 1813 w 2330"/>
                <a:gd name="T3" fmla="*/ 601 h 1452"/>
                <a:gd name="T4" fmla="*/ 956 w 2330"/>
                <a:gd name="T5" fmla="*/ 97 h 1452"/>
                <a:gd name="T6" fmla="*/ 0 w 2330"/>
                <a:gd name="T7" fmla="*/ 366 h 1452"/>
              </a:gdLst>
              <a:ahLst/>
              <a:cxnLst>
                <a:cxn ang="0">
                  <a:pos x="T0" y="T1"/>
                </a:cxn>
                <a:cxn ang="0">
                  <a:pos x="T2" y="T3"/>
                </a:cxn>
                <a:cxn ang="0">
                  <a:pos x="T4" y="T5"/>
                </a:cxn>
                <a:cxn ang="0">
                  <a:pos x="T6" y="T7"/>
                </a:cxn>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 name="Freeform 11">
              <a:extLst>
                <a:ext uri="{FF2B5EF4-FFF2-40B4-BE49-F238E27FC236}">
                  <a16:creationId xmlns:a16="http://schemas.microsoft.com/office/drawing/2014/main" id="{7C324CDD-B30F-47DD-8627-E2171D5E839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426601" y="5579"/>
              <a:ext cx="5788025" cy="6847184"/>
            </a:xfrm>
            <a:custGeom>
              <a:avLst/>
              <a:gdLst>
                <a:gd name="T0" fmla="*/ 1094 w 1216"/>
                <a:gd name="T1" fmla="*/ 1436 h 1436"/>
                <a:gd name="T2" fmla="*/ 709 w 1216"/>
                <a:gd name="T3" fmla="*/ 551 h 1436"/>
                <a:gd name="T4" fmla="*/ 0 w 1216"/>
                <a:gd name="T5" fmla="*/ 0 h 1436"/>
              </a:gdLst>
              <a:ahLst/>
              <a:cxnLst>
                <a:cxn ang="0">
                  <a:pos x="T0" y="T1"/>
                </a:cxn>
                <a:cxn ang="0">
                  <a:pos x="T2" y="T3"/>
                </a:cxn>
                <a:cxn ang="0">
                  <a:pos x="T4" y="T5"/>
                </a:cxn>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 name="Freeform 12">
              <a:extLst>
                <a:ext uri="{FF2B5EF4-FFF2-40B4-BE49-F238E27FC236}">
                  <a16:creationId xmlns:a16="http://schemas.microsoft.com/office/drawing/2014/main" id="{61B1C1DE-4201-4989-BE65-41ADC247255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579"/>
              <a:ext cx="1057275" cy="614491"/>
            </a:xfrm>
            <a:custGeom>
              <a:avLst/>
              <a:gdLst>
                <a:gd name="T0" fmla="*/ 222 w 222"/>
                <a:gd name="T1" fmla="*/ 0 h 129"/>
                <a:gd name="T2" fmla="*/ 0 w 222"/>
                <a:gd name="T3" fmla="*/ 129 h 129"/>
              </a:gdLst>
              <a:ahLst/>
              <a:cxnLst>
                <a:cxn ang="0">
                  <a:pos x="T0" y="T1"/>
                </a:cxn>
                <a:cxn ang="0">
                  <a:pos x="T2" y="T3"/>
                </a:cxn>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 name="Freeform 13">
              <a:extLst>
                <a:ext uri="{FF2B5EF4-FFF2-40B4-BE49-F238E27FC236}">
                  <a16:creationId xmlns:a16="http://schemas.microsoft.com/office/drawing/2014/main" id="{0A9092BE-A36C-4833-8E71-2850F4AF7C3F}"/>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5821889" y="5579"/>
              <a:ext cx="5588000" cy="6866337"/>
            </a:xfrm>
            <a:custGeom>
              <a:avLst/>
              <a:gdLst>
                <a:gd name="T0" fmla="*/ 1067 w 1174"/>
                <a:gd name="T1" fmla="*/ 1440 h 1440"/>
                <a:gd name="T2" fmla="*/ 698 w 1174"/>
                <a:gd name="T3" fmla="*/ 577 h 1440"/>
                <a:gd name="T4" fmla="*/ 0 w 1174"/>
                <a:gd name="T5" fmla="*/ 0 h 1440"/>
              </a:gdLst>
              <a:ahLst/>
              <a:cxnLst>
                <a:cxn ang="0">
                  <a:pos x="T0" y="T1"/>
                </a:cxn>
                <a:cxn ang="0">
                  <a:pos x="T2" y="T3"/>
                </a:cxn>
                <a:cxn ang="0">
                  <a:pos x="T4" y="T5"/>
                </a:cxn>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 name="Freeform 14">
              <a:extLst>
                <a:ext uri="{FF2B5EF4-FFF2-40B4-BE49-F238E27FC236}">
                  <a16:creationId xmlns:a16="http://schemas.microsoft.com/office/drawing/2014/main" id="{806398CC-D327-4E06-838C-31119BD56F8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3701" y="790"/>
              <a:ext cx="595313" cy="352734"/>
            </a:xfrm>
            <a:custGeom>
              <a:avLst/>
              <a:gdLst>
                <a:gd name="T0" fmla="*/ 125 w 125"/>
                <a:gd name="T1" fmla="*/ 0 h 74"/>
                <a:gd name="T2" fmla="*/ 0 w 125"/>
                <a:gd name="T3" fmla="*/ 74 h 74"/>
              </a:gdLst>
              <a:ahLst/>
              <a:cxnLst>
                <a:cxn ang="0">
                  <a:pos x="T0" y="T1"/>
                </a:cxn>
                <a:cxn ang="0">
                  <a:pos x="T2" y="T3"/>
                </a:cxn>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 name="Freeform 15">
              <a:extLst>
                <a:ext uri="{FF2B5EF4-FFF2-40B4-BE49-F238E27FC236}">
                  <a16:creationId xmlns:a16="http://schemas.microsoft.com/office/drawing/2014/main" id="{1E3F0C5B-76A9-4A8F-A1CB-35C0DE83A83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012389" y="5579"/>
              <a:ext cx="5497513" cy="6866337"/>
            </a:xfrm>
            <a:custGeom>
              <a:avLst/>
              <a:gdLst>
                <a:gd name="T0" fmla="*/ 1056 w 1155"/>
                <a:gd name="T1" fmla="*/ 1440 h 1440"/>
                <a:gd name="T2" fmla="*/ 686 w 1155"/>
                <a:gd name="T3" fmla="*/ 580 h 1440"/>
                <a:gd name="T4" fmla="*/ 0 w 1155"/>
                <a:gd name="T5" fmla="*/ 0 h 1440"/>
              </a:gdLst>
              <a:ahLst/>
              <a:cxnLst>
                <a:cxn ang="0">
                  <a:pos x="T0" y="T1"/>
                </a:cxn>
                <a:cxn ang="0">
                  <a:pos x="T2" y="T3"/>
                </a:cxn>
                <a:cxn ang="0">
                  <a:pos x="T4" y="T5"/>
                </a:cxn>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Freeform 16">
              <a:extLst>
                <a:ext uri="{FF2B5EF4-FFF2-40B4-BE49-F238E27FC236}">
                  <a16:creationId xmlns:a16="http://schemas.microsoft.com/office/drawing/2014/main" id="{70A741CC-E736-448A-A94E-5C8BB9711DC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61" y="5579"/>
              <a:ext cx="357188" cy="213875"/>
            </a:xfrm>
            <a:custGeom>
              <a:avLst/>
              <a:gdLst>
                <a:gd name="T0" fmla="*/ 75 w 75"/>
                <a:gd name="T1" fmla="*/ 0 h 45"/>
                <a:gd name="T2" fmla="*/ 0 w 75"/>
                <a:gd name="T3" fmla="*/ 45 h 45"/>
              </a:gdLst>
              <a:ahLst/>
              <a:cxnLst>
                <a:cxn ang="0">
                  <a:pos x="T0" y="T1"/>
                </a:cxn>
                <a:cxn ang="0">
                  <a:pos x="T2" y="T3"/>
                </a:cxn>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 name="Freeform 17">
              <a:extLst>
                <a:ext uri="{FF2B5EF4-FFF2-40B4-BE49-F238E27FC236}">
                  <a16:creationId xmlns:a16="http://schemas.microsoft.com/office/drawing/2014/main" id="{202722D1-549B-407E-BF75-2A1E8DB5BAD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210826" y="790"/>
              <a:ext cx="5522913" cy="6871126"/>
            </a:xfrm>
            <a:custGeom>
              <a:avLst/>
              <a:gdLst>
                <a:gd name="T0" fmla="*/ 1053 w 1160"/>
                <a:gd name="T1" fmla="*/ 1441 h 1441"/>
                <a:gd name="T2" fmla="*/ 705 w 1160"/>
                <a:gd name="T3" fmla="*/ 599 h 1441"/>
                <a:gd name="T4" fmla="*/ 0 w 1160"/>
                <a:gd name="T5" fmla="*/ 0 h 1441"/>
              </a:gdLst>
              <a:ahLst/>
              <a:cxnLst>
                <a:cxn ang="0">
                  <a:pos x="T0" y="T1"/>
                </a:cxn>
                <a:cxn ang="0">
                  <a:pos x="T2" y="T3"/>
                </a:cxn>
                <a:cxn ang="0">
                  <a:pos x="T4" y="T5"/>
                </a:cxn>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 name="Freeform 18">
              <a:extLst>
                <a:ext uri="{FF2B5EF4-FFF2-40B4-BE49-F238E27FC236}">
                  <a16:creationId xmlns:a16="http://schemas.microsoft.com/office/drawing/2014/main" id="{5CA8D742-18BD-41B5-9C00-FCFFAED2575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463239" y="5579"/>
              <a:ext cx="5413375" cy="6866337"/>
            </a:xfrm>
            <a:custGeom>
              <a:avLst/>
              <a:gdLst>
                <a:gd name="T0" fmla="*/ 1040 w 1137"/>
                <a:gd name="T1" fmla="*/ 1440 h 1440"/>
                <a:gd name="T2" fmla="*/ 698 w 1137"/>
                <a:gd name="T3" fmla="*/ 611 h 1440"/>
                <a:gd name="T4" fmla="*/ 0 w 1137"/>
                <a:gd name="T5" fmla="*/ 0 h 1440"/>
              </a:gdLst>
              <a:ahLst/>
              <a:cxnLst>
                <a:cxn ang="0">
                  <a:pos x="T0" y="T1"/>
                </a:cxn>
                <a:cxn ang="0">
                  <a:pos x="T2" y="T3"/>
                </a:cxn>
                <a:cxn ang="0">
                  <a:pos x="T4" y="T5"/>
                </a:cxn>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 name="Freeform 19">
              <a:extLst>
                <a:ext uri="{FF2B5EF4-FFF2-40B4-BE49-F238E27FC236}">
                  <a16:creationId xmlns:a16="http://schemas.microsoft.com/office/drawing/2014/main" id="{8BF81081-4C33-488E-A37E-B95567D0BFA1}"/>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6877576" y="5579"/>
              <a:ext cx="5037138" cy="6861550"/>
            </a:xfrm>
            <a:custGeom>
              <a:avLst/>
              <a:gdLst>
                <a:gd name="T0" fmla="*/ 1011 w 1058"/>
                <a:gd name="T1" fmla="*/ 1439 h 1439"/>
                <a:gd name="T2" fmla="*/ 648 w 1058"/>
                <a:gd name="T3" fmla="*/ 617 h 1439"/>
                <a:gd name="T4" fmla="*/ 0 w 1058"/>
                <a:gd name="T5" fmla="*/ 0 h 1439"/>
              </a:gdLst>
              <a:ahLst/>
              <a:cxnLst>
                <a:cxn ang="0">
                  <a:pos x="T0" y="T1"/>
                </a:cxn>
                <a:cxn ang="0">
                  <a:pos x="T2" y="T3"/>
                </a:cxn>
                <a:cxn ang="0">
                  <a:pos x="T4" y="T5"/>
                </a:cxn>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 name="Freeform 20">
              <a:extLst>
                <a:ext uri="{FF2B5EF4-FFF2-40B4-BE49-F238E27FC236}">
                  <a16:creationId xmlns:a16="http://schemas.microsoft.com/office/drawing/2014/main" id="{462F0DE0-CEBA-420B-8032-FB60893B8E16}"/>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8768289" y="5579"/>
              <a:ext cx="3417888" cy="2742066"/>
            </a:xfrm>
            <a:custGeom>
              <a:avLst/>
              <a:gdLst>
                <a:gd name="T0" fmla="*/ 718 w 718"/>
                <a:gd name="T1" fmla="*/ 575 h 575"/>
                <a:gd name="T2" fmla="*/ 0 w 718"/>
                <a:gd name="T3" fmla="*/ 0 h 575"/>
              </a:gdLst>
              <a:ahLst/>
              <a:cxnLst>
                <a:cxn ang="0">
                  <a:pos x="T0" y="T1"/>
                </a:cxn>
                <a:cxn ang="0">
                  <a:pos x="T2" y="T3"/>
                </a:cxn>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Freeform 21">
              <a:extLst>
                <a:ext uri="{FF2B5EF4-FFF2-40B4-BE49-F238E27FC236}">
                  <a16:creationId xmlns:a16="http://schemas.microsoft.com/office/drawing/2014/main" id="{79C8D19E-E3D6-45A6-BCA2-5918A37D7ACC}"/>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9235014" y="10367"/>
              <a:ext cx="2951163" cy="2555325"/>
            </a:xfrm>
            <a:custGeom>
              <a:avLst/>
              <a:gdLst>
                <a:gd name="T0" fmla="*/ 620 w 620"/>
                <a:gd name="T1" fmla="*/ 536 h 536"/>
                <a:gd name="T2" fmla="*/ 0 w 620"/>
                <a:gd name="T3" fmla="*/ 0 h 536"/>
              </a:gdLst>
              <a:ahLst/>
              <a:cxnLst>
                <a:cxn ang="0">
                  <a:pos x="T0" y="T1"/>
                </a:cxn>
                <a:cxn ang="0">
                  <a:pos x="T2" y="T3"/>
                </a:cxn>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Freeform 22">
              <a:extLst>
                <a:ext uri="{FF2B5EF4-FFF2-40B4-BE49-F238E27FC236}">
                  <a16:creationId xmlns:a16="http://schemas.microsoft.com/office/drawing/2014/main" id="{43280283-E04A-43CA-BFA1-F285486A2F00}"/>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020826" y="5579"/>
              <a:ext cx="2165350" cy="1358265"/>
            </a:xfrm>
            <a:custGeom>
              <a:avLst/>
              <a:gdLst>
                <a:gd name="T0" fmla="*/ 0 w 455"/>
                <a:gd name="T1" fmla="*/ 0 h 285"/>
                <a:gd name="T2" fmla="*/ 455 w 455"/>
                <a:gd name="T3" fmla="*/ 285 h 285"/>
              </a:gdLst>
              <a:ahLst/>
              <a:cxnLst>
                <a:cxn ang="0">
                  <a:pos x="T0" y="T1"/>
                </a:cxn>
                <a:cxn ang="0">
                  <a:pos x="T2" y="T3"/>
                </a:cxn>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Freeform 23">
              <a:extLst>
                <a:ext uri="{FF2B5EF4-FFF2-40B4-BE49-F238E27FC236}">
                  <a16:creationId xmlns:a16="http://schemas.microsoft.com/office/drawing/2014/main" id="{38328CB6-0FC5-4AEA-BC7E-489267CB6F19}"/>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1290826" y="5579"/>
              <a:ext cx="895350" cy="534687"/>
            </a:xfrm>
            <a:custGeom>
              <a:avLst/>
              <a:gdLst>
                <a:gd name="T0" fmla="*/ 0 w 188"/>
                <a:gd name="T1" fmla="*/ 0 h 112"/>
                <a:gd name="T2" fmla="*/ 188 w 188"/>
                <a:gd name="T3" fmla="*/ 112 h 112"/>
              </a:gdLst>
              <a:ahLst/>
              <a:cxnLst>
                <a:cxn ang="0">
                  <a:pos x="T0" y="T1"/>
                </a:cxn>
                <a:cxn ang="0">
                  <a:pos x="T2" y="T3"/>
                </a:cxn>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2" name="Titel 1">
            <a:extLst>
              <a:ext uri="{FF2B5EF4-FFF2-40B4-BE49-F238E27FC236}">
                <a16:creationId xmlns:a16="http://schemas.microsoft.com/office/drawing/2014/main" id="{22FA79C2-B4D1-1647-8AC9-19E412D3A527}"/>
              </a:ext>
            </a:extLst>
          </p:cNvPr>
          <p:cNvSpPr>
            <a:spLocks noGrp="1"/>
          </p:cNvSpPr>
          <p:nvPr>
            <p:ph type="ctrTitle"/>
          </p:nvPr>
        </p:nvSpPr>
        <p:spPr>
          <a:xfrm>
            <a:off x="2047793" y="4614902"/>
            <a:ext cx="8081960" cy="943954"/>
          </a:xfrm>
        </p:spPr>
        <p:txBody>
          <a:bodyPr>
            <a:normAutofit/>
          </a:bodyPr>
          <a:lstStyle/>
          <a:p>
            <a:r>
              <a:rPr lang="nl-NL" sz="4000"/>
              <a:t>Het slechtnieuwsgesprek</a:t>
            </a:r>
          </a:p>
        </p:txBody>
      </p:sp>
      <p:sp>
        <p:nvSpPr>
          <p:cNvPr id="3" name="Ondertitel 2">
            <a:extLst>
              <a:ext uri="{FF2B5EF4-FFF2-40B4-BE49-F238E27FC236}">
                <a16:creationId xmlns:a16="http://schemas.microsoft.com/office/drawing/2014/main" id="{7CDE8733-6846-8846-BE39-5794D1DA713B}"/>
              </a:ext>
            </a:extLst>
          </p:cNvPr>
          <p:cNvSpPr>
            <a:spLocks noGrp="1"/>
          </p:cNvSpPr>
          <p:nvPr>
            <p:ph type="subTitle" idx="1"/>
          </p:nvPr>
        </p:nvSpPr>
        <p:spPr>
          <a:xfrm>
            <a:off x="2047793" y="5558857"/>
            <a:ext cx="8081960" cy="522636"/>
          </a:xfrm>
        </p:spPr>
        <p:txBody>
          <a:bodyPr>
            <a:normAutofit/>
          </a:bodyPr>
          <a:lstStyle/>
          <a:p>
            <a:r>
              <a:rPr lang="nl-NL" sz="1600"/>
              <a:t>BBL </a:t>
            </a:r>
          </a:p>
        </p:txBody>
      </p:sp>
      <p:sp>
        <p:nvSpPr>
          <p:cNvPr id="32" name="Isosceles Triangle 39">
            <a:extLst>
              <a:ext uri="{FF2B5EF4-FFF2-40B4-BE49-F238E27FC236}">
                <a16:creationId xmlns:a16="http://schemas.microsoft.com/office/drawing/2014/main" id="{4F37E7FB-7372-47E3-914E-7CF7E94B1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892384" y="4386808"/>
            <a:ext cx="407233" cy="351063"/>
          </a:xfrm>
          <a:prstGeom prst="triangle">
            <a:avLst/>
          </a:prstGeom>
          <a:solidFill>
            <a:srgbClr val="FF92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16E168E2-3256-43A5-9298-9E5A6AE8F7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2847" y="954593"/>
            <a:ext cx="6086306" cy="3432215"/>
          </a:xfrm>
          <a:prstGeom prst="rect">
            <a:avLst/>
          </a:prstGeom>
          <a:solidFill>
            <a:schemeClr val="bg1"/>
          </a:solidFill>
          <a:ln w="19050">
            <a:solidFill>
              <a:srgbClr val="FF927A"/>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Afbeelding 3">
            <a:extLst>
              <a:ext uri="{FF2B5EF4-FFF2-40B4-BE49-F238E27FC236}">
                <a16:creationId xmlns:a16="http://schemas.microsoft.com/office/drawing/2014/main" id="{2CD147F3-E189-DB44-8612-FC60BBC72D29}"/>
              </a:ext>
            </a:extLst>
          </p:cNvPr>
          <p:cNvPicPr>
            <a:picLocks noChangeAspect="1"/>
          </p:cNvPicPr>
          <p:nvPr/>
        </p:nvPicPr>
        <p:blipFill>
          <a:blip r:embed="rId2"/>
          <a:stretch>
            <a:fillRect/>
          </a:stretch>
        </p:blipFill>
        <p:spPr>
          <a:xfrm>
            <a:off x="3635829" y="1120792"/>
            <a:ext cx="4920342" cy="3099816"/>
          </a:xfrm>
          <a:prstGeom prst="rect">
            <a:avLst/>
          </a:prstGeom>
          <a:ln w="12700">
            <a:noFill/>
          </a:ln>
        </p:spPr>
      </p:pic>
    </p:spTree>
    <p:extLst>
      <p:ext uri="{BB962C8B-B14F-4D97-AF65-F5344CB8AC3E}">
        <p14:creationId xmlns:p14="http://schemas.microsoft.com/office/powerpoint/2010/main" val="4004194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4E45320-F815-7545-83A6-90BA32711843}"/>
              </a:ext>
            </a:extLst>
          </p:cNvPr>
          <p:cNvSpPr>
            <a:spLocks noGrp="1"/>
          </p:cNvSpPr>
          <p:nvPr>
            <p:ph type="title"/>
          </p:nvPr>
        </p:nvSpPr>
        <p:spPr/>
        <p:txBody>
          <a:bodyPr/>
          <a:lstStyle/>
          <a:p>
            <a:r>
              <a:rPr lang="nl-NL" dirty="0"/>
              <a:t>Rollenspel</a:t>
            </a:r>
          </a:p>
        </p:txBody>
      </p:sp>
      <p:sp>
        <p:nvSpPr>
          <p:cNvPr id="3" name="Tijdelijke aanduiding voor inhoud 2">
            <a:extLst>
              <a:ext uri="{FF2B5EF4-FFF2-40B4-BE49-F238E27FC236}">
                <a16:creationId xmlns:a16="http://schemas.microsoft.com/office/drawing/2014/main" id="{BD893890-80CA-9B4A-8A4D-BA2C994ECE1F}"/>
              </a:ext>
            </a:extLst>
          </p:cNvPr>
          <p:cNvSpPr>
            <a:spLocks noGrp="1"/>
          </p:cNvSpPr>
          <p:nvPr>
            <p:ph idx="1"/>
          </p:nvPr>
        </p:nvSpPr>
        <p:spPr/>
        <p:txBody>
          <a:bodyPr>
            <a:normAutofit fontScale="92500" lnSpcReduction="10000"/>
          </a:bodyPr>
          <a:lstStyle/>
          <a:p>
            <a:r>
              <a:rPr lang="nl-NL" dirty="0"/>
              <a:t>Pedagogisch Mentor Els komt met rode vlekken uit een gesprek met de ouders van </a:t>
            </a:r>
            <a:r>
              <a:rPr lang="nl-NL" dirty="0" err="1"/>
              <a:t>twee-jarige</a:t>
            </a:r>
            <a:r>
              <a:rPr lang="nl-NL" dirty="0"/>
              <a:t> Tim. Tijdens het mentor gesprek besprak zij met de ouders haar zorgen over de motorische ontwikkeling van Tim. De moeder van Tim werd boos en herkende de zorgen van Els niet. Zij snauwde naar Els en vertelde met luide stem dat het allemaal grote onzin was wat ze vertelde.</a:t>
            </a:r>
          </a:p>
          <a:p>
            <a:endParaRPr lang="nl-NL" dirty="0"/>
          </a:p>
          <a:p>
            <a:r>
              <a:rPr lang="nl-NL" dirty="0"/>
              <a:t>In </a:t>
            </a:r>
            <a:r>
              <a:rPr lang="nl-NL" dirty="0" err="1"/>
              <a:t>drie-tallen</a:t>
            </a:r>
            <a:r>
              <a:rPr lang="nl-NL" dirty="0"/>
              <a:t> het gesprek uitspelen.</a:t>
            </a:r>
          </a:p>
          <a:p>
            <a:r>
              <a:rPr lang="nl-NL" dirty="0"/>
              <a:t>Rollen verdelen: PM’er, ouder en observator. Film het gesprek en bespreek het samen na. </a:t>
            </a:r>
          </a:p>
          <a:p>
            <a:r>
              <a:rPr lang="nl-NL"/>
              <a:t>Rollen omwisselen. </a:t>
            </a:r>
            <a:endParaRPr lang="nl-NL" dirty="0"/>
          </a:p>
        </p:txBody>
      </p:sp>
    </p:spTree>
    <p:extLst>
      <p:ext uri="{BB962C8B-B14F-4D97-AF65-F5344CB8AC3E}">
        <p14:creationId xmlns:p14="http://schemas.microsoft.com/office/powerpoint/2010/main" val="30006959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el 1">
            <a:extLst>
              <a:ext uri="{FF2B5EF4-FFF2-40B4-BE49-F238E27FC236}">
                <a16:creationId xmlns:a16="http://schemas.microsoft.com/office/drawing/2014/main" id="{0BF87263-DF27-724B-99DF-D04FCEC7A033}"/>
              </a:ext>
            </a:extLst>
          </p:cNvPr>
          <p:cNvSpPr>
            <a:spLocks noGrp="1"/>
          </p:cNvSpPr>
          <p:nvPr>
            <p:ph type="title"/>
          </p:nvPr>
        </p:nvSpPr>
        <p:spPr>
          <a:xfrm>
            <a:off x="863029" y="1012004"/>
            <a:ext cx="3416158" cy="4795408"/>
          </a:xfrm>
        </p:spPr>
        <p:txBody>
          <a:bodyPr>
            <a:normAutofit/>
          </a:bodyPr>
          <a:lstStyle/>
          <a:p>
            <a:r>
              <a:rPr lang="nl-NL" sz="2800">
                <a:solidFill>
                  <a:srgbClr val="FFFFFF"/>
                </a:solidFill>
              </a:rPr>
              <a:t>Het slechtnieuwsgesprek kent 3 doelen</a:t>
            </a:r>
          </a:p>
        </p:txBody>
      </p:sp>
      <p:graphicFrame>
        <p:nvGraphicFramePr>
          <p:cNvPr id="5" name="Tijdelijke aanduiding voor inhoud 2">
            <a:extLst>
              <a:ext uri="{FF2B5EF4-FFF2-40B4-BE49-F238E27FC236}">
                <a16:creationId xmlns:a16="http://schemas.microsoft.com/office/drawing/2014/main" id="{E0EFCF6F-C2A6-47E5-81B4-85D21933286A}"/>
              </a:ext>
            </a:extLst>
          </p:cNvPr>
          <p:cNvGraphicFramePr>
            <a:graphicFrameLocks noGrp="1"/>
          </p:cNvGraphicFramePr>
          <p:nvPr>
            <p:ph idx="1"/>
            <p:extLst>
              <p:ext uri="{D42A27DB-BD31-4B8C-83A1-F6EECF244321}">
                <p14:modId xmlns:p14="http://schemas.microsoft.com/office/powerpoint/2010/main" val="3989182939"/>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60322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6F96FEC-AFAE-B840-A767-8A012D9BF623}"/>
              </a:ext>
            </a:extLst>
          </p:cNvPr>
          <p:cNvSpPr>
            <a:spLocks noGrp="1"/>
          </p:cNvSpPr>
          <p:nvPr>
            <p:ph type="title"/>
          </p:nvPr>
        </p:nvSpPr>
        <p:spPr/>
        <p:txBody>
          <a:bodyPr/>
          <a:lstStyle/>
          <a:p>
            <a:r>
              <a:rPr lang="nl-NL" dirty="0"/>
              <a:t>Voorbereiding van het slechtnieuwsgesprek</a:t>
            </a:r>
          </a:p>
        </p:txBody>
      </p:sp>
      <p:sp>
        <p:nvSpPr>
          <p:cNvPr id="3" name="Tijdelijke aanduiding voor inhoud 2">
            <a:extLst>
              <a:ext uri="{FF2B5EF4-FFF2-40B4-BE49-F238E27FC236}">
                <a16:creationId xmlns:a16="http://schemas.microsoft.com/office/drawing/2014/main" id="{24272CD5-1D47-FF4D-92C4-978F87A1ABDD}"/>
              </a:ext>
            </a:extLst>
          </p:cNvPr>
          <p:cNvSpPr>
            <a:spLocks noGrp="1"/>
          </p:cNvSpPr>
          <p:nvPr>
            <p:ph idx="1"/>
          </p:nvPr>
        </p:nvSpPr>
        <p:spPr/>
        <p:txBody>
          <a:bodyPr/>
          <a:lstStyle/>
          <a:p>
            <a:r>
              <a:rPr lang="nl-NL" dirty="0"/>
              <a:t>Investeer in een goede band</a:t>
            </a:r>
          </a:p>
          <a:p>
            <a:r>
              <a:rPr lang="nl-NL" dirty="0"/>
              <a:t>Nodig ouders persoonlijk uit</a:t>
            </a:r>
          </a:p>
          <a:p>
            <a:r>
              <a:rPr lang="nl-NL" dirty="0"/>
              <a:t>Zorg voor goede omgevingsfactoren</a:t>
            </a:r>
          </a:p>
          <a:p>
            <a:endParaRPr lang="nl-NL" dirty="0"/>
          </a:p>
        </p:txBody>
      </p:sp>
    </p:spTree>
    <p:extLst>
      <p:ext uri="{BB962C8B-B14F-4D97-AF65-F5344CB8AC3E}">
        <p14:creationId xmlns:p14="http://schemas.microsoft.com/office/powerpoint/2010/main" val="3442790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67A6905-8F10-EF40-886F-625C515FFFD4}"/>
              </a:ext>
            </a:extLst>
          </p:cNvPr>
          <p:cNvSpPr>
            <a:spLocks noGrp="1"/>
          </p:cNvSpPr>
          <p:nvPr>
            <p:ph type="title"/>
          </p:nvPr>
        </p:nvSpPr>
        <p:spPr>
          <a:xfrm>
            <a:off x="838200" y="963877"/>
            <a:ext cx="3494362" cy="4930246"/>
          </a:xfrm>
        </p:spPr>
        <p:txBody>
          <a:bodyPr>
            <a:normAutofit/>
          </a:bodyPr>
          <a:lstStyle/>
          <a:p>
            <a:pPr algn="r"/>
            <a:r>
              <a:rPr lang="nl-NL">
                <a:solidFill>
                  <a:schemeClr val="accent1"/>
                </a:solidFill>
              </a:rPr>
              <a:t>Het slecht nieuws in 5 stappen </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Tijdelijke aanduiding voor inhoud 2">
            <a:extLst>
              <a:ext uri="{FF2B5EF4-FFF2-40B4-BE49-F238E27FC236}">
                <a16:creationId xmlns:a16="http://schemas.microsoft.com/office/drawing/2014/main" id="{B0C004A8-0F1F-074F-97E2-7D3A10F38C69}"/>
              </a:ext>
            </a:extLst>
          </p:cNvPr>
          <p:cNvSpPr>
            <a:spLocks noGrp="1"/>
          </p:cNvSpPr>
          <p:nvPr>
            <p:ph idx="1"/>
          </p:nvPr>
        </p:nvSpPr>
        <p:spPr>
          <a:xfrm>
            <a:off x="4976031" y="963877"/>
            <a:ext cx="6377769" cy="4930246"/>
          </a:xfrm>
        </p:spPr>
        <p:txBody>
          <a:bodyPr anchor="ctr">
            <a:normAutofit/>
          </a:bodyPr>
          <a:lstStyle/>
          <a:p>
            <a:r>
              <a:rPr lang="nl-NL" sz="2400" dirty="0"/>
              <a:t>Stap 1: Het brengen van het nieuws</a:t>
            </a:r>
          </a:p>
          <a:p>
            <a:r>
              <a:rPr lang="nl-NL" sz="2400" dirty="0"/>
              <a:t>Stap 2: Emoties opvangen</a:t>
            </a:r>
          </a:p>
          <a:p>
            <a:r>
              <a:rPr lang="nl-NL" sz="2400" dirty="0"/>
              <a:t>Stap 3: Argumenten uiteenzetten</a:t>
            </a:r>
          </a:p>
          <a:p>
            <a:r>
              <a:rPr lang="nl-NL" sz="2400" dirty="0"/>
              <a:t>Stap 4: Oplossingen bespreken</a:t>
            </a:r>
          </a:p>
          <a:p>
            <a:r>
              <a:rPr lang="nl-NL" sz="2400" dirty="0"/>
              <a:t>Stap 5: Afronding </a:t>
            </a:r>
          </a:p>
          <a:p>
            <a:pPr marL="0" indent="0">
              <a:buNone/>
            </a:pPr>
            <a:endParaRPr lang="nl-NL" sz="2400" dirty="0"/>
          </a:p>
        </p:txBody>
      </p:sp>
    </p:spTree>
    <p:extLst>
      <p:ext uri="{BB962C8B-B14F-4D97-AF65-F5344CB8AC3E}">
        <p14:creationId xmlns:p14="http://schemas.microsoft.com/office/powerpoint/2010/main" val="41870272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24FFEF7D-5C30-FC4E-AE42-9E9E19ED4B77}"/>
              </a:ext>
            </a:extLst>
          </p:cNvPr>
          <p:cNvSpPr>
            <a:spLocks noGrp="1"/>
          </p:cNvSpPr>
          <p:nvPr>
            <p:ph type="title"/>
          </p:nvPr>
        </p:nvSpPr>
        <p:spPr>
          <a:xfrm>
            <a:off x="838200" y="631825"/>
            <a:ext cx="10515600" cy="1325563"/>
          </a:xfrm>
        </p:spPr>
        <p:txBody>
          <a:bodyPr>
            <a:normAutofit/>
          </a:bodyPr>
          <a:lstStyle/>
          <a:p>
            <a:r>
              <a:rPr lang="nl-NL"/>
              <a:t>Stap 1: Het brengen van het nieuws </a:t>
            </a:r>
            <a:endParaRPr lang="nl-NL" dirty="0"/>
          </a:p>
        </p:txBody>
      </p:sp>
      <p:sp>
        <p:nvSpPr>
          <p:cNvPr id="16" name="Tijdelijke aanduiding voor inhoud 2">
            <a:extLst>
              <a:ext uri="{FF2B5EF4-FFF2-40B4-BE49-F238E27FC236}">
                <a16:creationId xmlns:a16="http://schemas.microsoft.com/office/drawing/2014/main" id="{5279389B-9144-DD48-A084-35F21EF819E3}"/>
              </a:ext>
            </a:extLst>
          </p:cNvPr>
          <p:cNvSpPr>
            <a:spLocks noGrp="1"/>
          </p:cNvSpPr>
          <p:nvPr>
            <p:ph idx="1"/>
          </p:nvPr>
        </p:nvSpPr>
        <p:spPr>
          <a:xfrm>
            <a:off x="838200" y="2057400"/>
            <a:ext cx="10515600" cy="3871762"/>
          </a:xfrm>
        </p:spPr>
        <p:txBody>
          <a:bodyPr>
            <a:normAutofit/>
          </a:bodyPr>
          <a:lstStyle/>
          <a:p>
            <a:r>
              <a:rPr lang="nl-NL" sz="2200"/>
              <a:t>Breng de boodschap direct aan het begin van het gesprek en draai er niet omheen. De belangrijkste valkuilen: </a:t>
            </a:r>
          </a:p>
          <a:p>
            <a:pPr marL="0" indent="0">
              <a:buNone/>
            </a:pPr>
            <a:r>
              <a:rPr lang="nl-NL" sz="2200"/>
              <a:t>• Uitstellen. Sta niet aan het begin van het gesprek nog even op om koffie te halen of een telefoontje af te handelen. Begin niet eerst over koetjes en kalfjes. Zelf voel je je daardoor misschien wat meer op je gemak, maar het brengen van de boodschap wordt er zeker niet eenvoudiger op! </a:t>
            </a:r>
          </a:p>
          <a:p>
            <a:pPr marL="0" indent="0">
              <a:buNone/>
            </a:pPr>
            <a:r>
              <a:rPr lang="nl-NL" sz="2200"/>
              <a:t>• Pil vergulden. Breng het nieuws niet mooier dan het feitelijk is. 'Goedemorgen mevrouw A, gaat u zitten. Goed dat u er bent. Ik heb deze afspraak met u gemaakt omdat ik u wil vertellen dat uw zoon blijft zitten dit jaar omdat zijn resultaten achterblijven.’ </a:t>
            </a:r>
          </a:p>
          <a:p>
            <a:pPr marL="0" indent="0">
              <a:buNone/>
            </a:pPr>
            <a:r>
              <a:rPr lang="nl-NL" sz="2200"/>
              <a:t>• Hang yourself. Probeer nooit door slimme vragen de gesprekspartner zelf tot conclusies te laten komen. </a:t>
            </a:r>
          </a:p>
        </p:txBody>
      </p:sp>
    </p:spTree>
    <p:extLst>
      <p:ext uri="{BB962C8B-B14F-4D97-AF65-F5344CB8AC3E}">
        <p14:creationId xmlns:p14="http://schemas.microsoft.com/office/powerpoint/2010/main" val="1274006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12">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8EADBC04-7D97-A84B-A2FC-0B861927AFBF}"/>
              </a:ext>
            </a:extLst>
          </p:cNvPr>
          <p:cNvSpPr>
            <a:spLocks noGrp="1"/>
          </p:cNvSpPr>
          <p:nvPr>
            <p:ph type="title"/>
          </p:nvPr>
        </p:nvSpPr>
        <p:spPr>
          <a:xfrm>
            <a:off x="838200" y="631825"/>
            <a:ext cx="10515600" cy="1325563"/>
          </a:xfrm>
        </p:spPr>
        <p:txBody>
          <a:bodyPr>
            <a:normAutofit/>
          </a:bodyPr>
          <a:lstStyle/>
          <a:p>
            <a:r>
              <a:rPr lang="nl-NL" dirty="0"/>
              <a:t>Stap 2: Emoties opvangen </a:t>
            </a:r>
          </a:p>
        </p:txBody>
      </p:sp>
      <p:sp>
        <p:nvSpPr>
          <p:cNvPr id="3" name="Tijdelijke aanduiding voor inhoud 2">
            <a:extLst>
              <a:ext uri="{FF2B5EF4-FFF2-40B4-BE49-F238E27FC236}">
                <a16:creationId xmlns:a16="http://schemas.microsoft.com/office/drawing/2014/main" id="{719B25E9-77C1-0C45-9300-499AD9829051}"/>
              </a:ext>
            </a:extLst>
          </p:cNvPr>
          <p:cNvSpPr>
            <a:spLocks noGrp="1"/>
          </p:cNvSpPr>
          <p:nvPr>
            <p:ph idx="1"/>
          </p:nvPr>
        </p:nvSpPr>
        <p:spPr>
          <a:xfrm>
            <a:off x="838200" y="2057400"/>
            <a:ext cx="10515600" cy="3871762"/>
          </a:xfrm>
        </p:spPr>
        <p:txBody>
          <a:bodyPr>
            <a:normAutofit/>
          </a:bodyPr>
          <a:lstStyle/>
          <a:p>
            <a:r>
              <a:rPr lang="nl-NL" sz="2200"/>
              <a:t>Reacties op slecht nieuws kunnen variëren van ongeloof en ontkenning, via verdriet en boosheid, tot opluchting over duidelijkheid. Slecht nieuws is slecht nieuws. Maak niet de fout te denken dat 'minder slecht' nieuws minder heftige emoties oproept. De ene ouder kan woedend zijn als haar kind niet bij een vriendinnetje in de klas komt, terwijl een andere opgelucht reageert als er duidelijkheid is over de keuze van de vervolgschool. Het allerbelangrijkste is: luisteren. Geef de ander de gelegenheid stoom af te blazen. Alles wat je nu toevoegt, zal de druk juist verhogen. Wees dus stil, luister, stel vragen en vat samen. Hoe lang deze fase duurt, is moeilijk aan te geven. Meestal kun je verder als de ontvanger de 'waarom' vraag stelt. Check wel eerst of hij al toe is aan de argumenten: 'Wilt u dat ik u uitleg hoe we tot deze beslissing zijn gekomen?' Soms speelt de emotie namelijk opnieuw op. Blijf dan in stap 2. Antwoordt de ontvanger bevestigend, ga dan door naar stap 3. </a:t>
            </a:r>
          </a:p>
        </p:txBody>
      </p:sp>
    </p:spTree>
    <p:extLst>
      <p:ext uri="{BB962C8B-B14F-4D97-AF65-F5344CB8AC3E}">
        <p14:creationId xmlns:p14="http://schemas.microsoft.com/office/powerpoint/2010/main" val="654455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32DC6C7-98FD-1548-B358-FA0AE7571305}"/>
              </a:ext>
            </a:extLst>
          </p:cNvPr>
          <p:cNvSpPr>
            <a:spLocks noGrp="1"/>
          </p:cNvSpPr>
          <p:nvPr>
            <p:ph type="title"/>
          </p:nvPr>
        </p:nvSpPr>
        <p:spPr>
          <a:xfrm>
            <a:off x="838200" y="631825"/>
            <a:ext cx="10515600" cy="1325563"/>
          </a:xfrm>
        </p:spPr>
        <p:txBody>
          <a:bodyPr>
            <a:normAutofit/>
          </a:bodyPr>
          <a:lstStyle/>
          <a:p>
            <a:r>
              <a:rPr lang="nl-NL" dirty="0"/>
              <a:t>Stap 3: Argumenten uiteenzetten </a:t>
            </a:r>
          </a:p>
        </p:txBody>
      </p:sp>
      <p:sp>
        <p:nvSpPr>
          <p:cNvPr id="3" name="Tijdelijke aanduiding voor inhoud 2">
            <a:extLst>
              <a:ext uri="{FF2B5EF4-FFF2-40B4-BE49-F238E27FC236}">
                <a16:creationId xmlns:a16="http://schemas.microsoft.com/office/drawing/2014/main" id="{3DF03032-E655-7441-8CB7-8B5416DA4195}"/>
              </a:ext>
            </a:extLst>
          </p:cNvPr>
          <p:cNvSpPr>
            <a:spLocks noGrp="1"/>
          </p:cNvSpPr>
          <p:nvPr>
            <p:ph idx="1"/>
          </p:nvPr>
        </p:nvSpPr>
        <p:spPr>
          <a:xfrm>
            <a:off x="838200" y="2057400"/>
            <a:ext cx="10515600" cy="3871762"/>
          </a:xfrm>
        </p:spPr>
        <p:txBody>
          <a:bodyPr>
            <a:normAutofit/>
          </a:bodyPr>
          <a:lstStyle/>
          <a:p>
            <a:r>
              <a:rPr lang="nl-NL" sz="2400"/>
              <a:t>Houd dit kort en bondig. Concentreer je op maximaal twee à drie argumenten. Speel de bal en niet de man. De belangrijkste valkuilen</a:t>
            </a:r>
          </a:p>
          <a:p>
            <a:pPr marL="0" indent="0">
              <a:buNone/>
            </a:pPr>
            <a:r>
              <a:rPr lang="nl-NL" sz="2400"/>
              <a:t>• Rechtvaardigen. U moet toch begrijpen dat ...' Nee, men hoeft helemaal niets te begrijpen en zal dat ook meestal niet doen. Doe dus geen beroep op begrip. </a:t>
            </a:r>
          </a:p>
          <a:p>
            <a:pPr marL="0" indent="0">
              <a:buNone/>
            </a:pPr>
            <a:r>
              <a:rPr lang="nl-NL" sz="2400"/>
              <a:t>• Bij de tweede of derde keer andere woorden gebruiken. Wees erop voorbereid dat je de argumenten soms een tweede keer moet uitleggen. Gebruik dan exact dezelfde woorden. Dat versterkt de duidelijkheid, vergroot het besef dat de boodschap niet onderhandelbaar is en voorkomt een woordenstrijd: 'Maar net zei je dat ...' Zie voorbereiding punt 3. </a:t>
            </a:r>
          </a:p>
        </p:txBody>
      </p:sp>
    </p:spTree>
    <p:extLst>
      <p:ext uri="{BB962C8B-B14F-4D97-AF65-F5344CB8AC3E}">
        <p14:creationId xmlns:p14="http://schemas.microsoft.com/office/powerpoint/2010/main" val="22662947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EE033E-B82B-7D41-97E1-81E93ED6DBE2}"/>
              </a:ext>
            </a:extLst>
          </p:cNvPr>
          <p:cNvSpPr>
            <a:spLocks noGrp="1"/>
          </p:cNvSpPr>
          <p:nvPr>
            <p:ph type="title"/>
          </p:nvPr>
        </p:nvSpPr>
        <p:spPr/>
        <p:txBody>
          <a:bodyPr/>
          <a:lstStyle/>
          <a:p>
            <a:r>
              <a:rPr lang="nl-NL" dirty="0"/>
              <a:t>Stap 4: Oplossingen bespreken </a:t>
            </a:r>
          </a:p>
        </p:txBody>
      </p:sp>
      <p:sp>
        <p:nvSpPr>
          <p:cNvPr id="3" name="Tijdelijke aanduiding voor inhoud 2">
            <a:extLst>
              <a:ext uri="{FF2B5EF4-FFF2-40B4-BE49-F238E27FC236}">
                <a16:creationId xmlns:a16="http://schemas.microsoft.com/office/drawing/2014/main" id="{8A71D3AF-7C56-E54F-9BD2-D5A453999837}"/>
              </a:ext>
            </a:extLst>
          </p:cNvPr>
          <p:cNvSpPr>
            <a:spLocks noGrp="1"/>
          </p:cNvSpPr>
          <p:nvPr>
            <p:ph idx="1"/>
          </p:nvPr>
        </p:nvSpPr>
        <p:spPr/>
        <p:txBody>
          <a:bodyPr/>
          <a:lstStyle/>
          <a:p>
            <a:r>
              <a:rPr lang="nl-NL" dirty="0"/>
              <a:t>Geef hier aan wat de mogelijkheden zijn waarover je van tevoren hebt nagedacht. Wees partner van de ouders. Realiseer je dat ouders hun kind naar beste vermogen opvoeden. Zoek samen met hen naar een oplossing die de belangen van het kind het beste dient. Uit onderzoek blijkt dat overleg tussen ouders en school de prestaties van kinderen ten goede komt. </a:t>
            </a:r>
          </a:p>
        </p:txBody>
      </p:sp>
    </p:spTree>
    <p:extLst>
      <p:ext uri="{BB962C8B-B14F-4D97-AF65-F5344CB8AC3E}">
        <p14:creationId xmlns:p14="http://schemas.microsoft.com/office/powerpoint/2010/main" val="3173322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5DB1C1-6B8C-A247-ADE3-8C2D61CD6287}"/>
              </a:ext>
            </a:extLst>
          </p:cNvPr>
          <p:cNvSpPr>
            <a:spLocks noGrp="1"/>
          </p:cNvSpPr>
          <p:nvPr>
            <p:ph type="title"/>
          </p:nvPr>
        </p:nvSpPr>
        <p:spPr/>
        <p:txBody>
          <a:bodyPr/>
          <a:lstStyle/>
          <a:p>
            <a:r>
              <a:rPr lang="nl-NL" dirty="0"/>
              <a:t>Stap 5: Afronden</a:t>
            </a:r>
          </a:p>
        </p:txBody>
      </p:sp>
      <p:sp>
        <p:nvSpPr>
          <p:cNvPr id="3" name="Tijdelijke aanduiding voor inhoud 2">
            <a:extLst>
              <a:ext uri="{FF2B5EF4-FFF2-40B4-BE49-F238E27FC236}">
                <a16:creationId xmlns:a16="http://schemas.microsoft.com/office/drawing/2014/main" id="{F3C1E776-1984-5D44-92A9-A8739E109D86}"/>
              </a:ext>
            </a:extLst>
          </p:cNvPr>
          <p:cNvSpPr>
            <a:spLocks noGrp="1"/>
          </p:cNvSpPr>
          <p:nvPr>
            <p:ph idx="1"/>
          </p:nvPr>
        </p:nvSpPr>
        <p:spPr/>
        <p:txBody>
          <a:bodyPr/>
          <a:lstStyle/>
          <a:p>
            <a:r>
              <a:rPr lang="nl-NL" dirty="0"/>
              <a:t>Besteed in de afronding vooral aandacht aan de volgende punten: </a:t>
            </a:r>
          </a:p>
          <a:p>
            <a:pPr marL="0" indent="0">
              <a:buNone/>
            </a:pPr>
            <a:r>
              <a:rPr lang="nl-NL" dirty="0"/>
              <a:t>• Hoe heeft de ouder het gesprek ervaren? </a:t>
            </a:r>
          </a:p>
          <a:p>
            <a:pPr marL="0" indent="0">
              <a:buNone/>
            </a:pPr>
            <a:r>
              <a:rPr lang="nl-NL" dirty="0"/>
              <a:t>• Wat zijn vervolgstappen? </a:t>
            </a:r>
          </a:p>
          <a:p>
            <a:pPr marL="0" indent="0">
              <a:buNone/>
            </a:pPr>
            <a:r>
              <a:rPr lang="nl-NL" dirty="0"/>
              <a:t>• Wat gaat de ouder na afloop van het gesprek doen? </a:t>
            </a:r>
          </a:p>
        </p:txBody>
      </p:sp>
    </p:spTree>
    <p:extLst>
      <p:ext uri="{BB962C8B-B14F-4D97-AF65-F5344CB8AC3E}">
        <p14:creationId xmlns:p14="http://schemas.microsoft.com/office/powerpoint/2010/main" val="3801554223"/>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TotalTime>
  <Words>775</Words>
  <Application>Microsoft Office PowerPoint</Application>
  <PresentationFormat>Breedbeeld</PresentationFormat>
  <Paragraphs>42</Paragraphs>
  <Slides>10</Slides>
  <Notes>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10</vt:i4>
      </vt:variant>
    </vt:vector>
  </HeadingPairs>
  <TitlesOfParts>
    <vt:vector size="14" baseType="lpstr">
      <vt:lpstr>Arial</vt:lpstr>
      <vt:lpstr>Calibri</vt:lpstr>
      <vt:lpstr>Calibri Light</vt:lpstr>
      <vt:lpstr>Kantoorthema</vt:lpstr>
      <vt:lpstr>Het slechtnieuwsgesprek</vt:lpstr>
      <vt:lpstr>Het slechtnieuwsgesprek kent 3 doelen</vt:lpstr>
      <vt:lpstr>Voorbereiding van het slechtnieuwsgesprek</vt:lpstr>
      <vt:lpstr>Het slecht nieuws in 5 stappen </vt:lpstr>
      <vt:lpstr>Stap 1: Het brengen van het nieuws </vt:lpstr>
      <vt:lpstr>Stap 2: Emoties opvangen </vt:lpstr>
      <vt:lpstr>Stap 3: Argumenten uiteenzetten </vt:lpstr>
      <vt:lpstr>Stap 4: Oplossingen bespreken </vt:lpstr>
      <vt:lpstr>Stap 5: Afronden</vt:lpstr>
      <vt:lpstr>Rollenspel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Het slechtnieuwsgesprek</dc:title>
  <dc:creator>Geertje Klip vd Veen</dc:creator>
  <cp:lastModifiedBy>Geertje Klip - van der Veen</cp:lastModifiedBy>
  <cp:revision>3</cp:revision>
  <dcterms:created xsi:type="dcterms:W3CDTF">2019-11-24T18:43:25Z</dcterms:created>
  <dcterms:modified xsi:type="dcterms:W3CDTF">2019-11-25T12:53:11Z</dcterms:modified>
</cp:coreProperties>
</file>