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26A57-BBF9-4B52-9D6A-C25E43394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dirty="0" err="1"/>
              <a:t>STARrt</a:t>
            </a:r>
            <a:r>
              <a:rPr lang="nl-NL" dirty="0"/>
              <a:t>-methode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44849D-1758-4A68-A42B-425CDC077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Hulpmiddel om te reflecteren</a:t>
            </a:r>
          </a:p>
        </p:txBody>
      </p:sp>
    </p:spTree>
    <p:extLst>
      <p:ext uri="{BB962C8B-B14F-4D97-AF65-F5344CB8AC3E}">
        <p14:creationId xmlns:p14="http://schemas.microsoft.com/office/powerpoint/2010/main" val="285455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7DEA0-E10E-43DE-9E23-B492AC31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55C1A3-ADD5-4D3F-A96A-258E110D5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2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000" dirty="0"/>
              <a:t>Schrijf aan de hand van de STARRT-methode </a:t>
            </a:r>
            <a:r>
              <a:rPr lang="nl-NL" sz="2000" u="sng" dirty="0"/>
              <a:t>opnieuw</a:t>
            </a:r>
            <a:r>
              <a:rPr lang="nl-NL" sz="2000" dirty="0"/>
              <a:t> jouw reflectie over de presentatie</a:t>
            </a:r>
          </a:p>
          <a:p>
            <a:pPr marL="0" indent="0" algn="ctr">
              <a:buNone/>
            </a:pPr>
            <a:endParaRPr lang="nl-NL" sz="2400" dirty="0"/>
          </a:p>
          <a:p>
            <a:pPr lvl="0"/>
            <a:r>
              <a:rPr lang="nl-NL" sz="2000" dirty="0"/>
              <a:t>Tijd: 45 min</a:t>
            </a:r>
          </a:p>
          <a:p>
            <a:pPr lvl="0"/>
            <a:r>
              <a:rPr lang="nl-NL" sz="2000" dirty="0"/>
              <a:t>Individueel</a:t>
            </a:r>
          </a:p>
          <a:p>
            <a:pPr lvl="0"/>
            <a:r>
              <a:rPr lang="nl-NL" sz="2000" dirty="0"/>
              <a:t>Vragen? Eerst medestudent vragen, daarna de docent</a:t>
            </a:r>
          </a:p>
          <a:p>
            <a:pPr lvl="0"/>
            <a:r>
              <a:rPr lang="nl-NL" sz="2000" dirty="0"/>
              <a:t>Eind van de les de aangepaste reflectie inleveren</a:t>
            </a:r>
          </a:p>
          <a:p>
            <a:pPr lvl="0"/>
            <a:r>
              <a:rPr lang="nl-NL" sz="2000" dirty="0"/>
              <a:t>Klaar? Lezen boek </a:t>
            </a:r>
            <a:r>
              <a:rPr lang="nl-NL" sz="2000" b="1" dirty="0"/>
              <a:t>Pedagogisch werk 2 – thema 4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00708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221FE-5645-406D-9709-166802561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Starrt</a:t>
            </a:r>
            <a:r>
              <a:rPr lang="nl-NL" dirty="0"/>
              <a:t>-methode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731951-BB70-42B1-BFC3-BBCA3BF34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/>
              <a:t>Bestaat uit zes stappen:</a:t>
            </a:r>
          </a:p>
          <a:p>
            <a:r>
              <a:rPr lang="nl-NL" sz="2000" b="1" dirty="0"/>
              <a:t>S</a:t>
            </a:r>
            <a:r>
              <a:rPr lang="nl-NL" sz="2000" dirty="0"/>
              <a:t>ituatie</a:t>
            </a:r>
          </a:p>
          <a:p>
            <a:r>
              <a:rPr lang="nl-NL" sz="2000" b="1" dirty="0"/>
              <a:t>T</a:t>
            </a:r>
            <a:r>
              <a:rPr lang="nl-NL" sz="2000" dirty="0"/>
              <a:t>aak</a:t>
            </a:r>
          </a:p>
          <a:p>
            <a:r>
              <a:rPr lang="nl-NL" sz="2000" b="1" dirty="0"/>
              <a:t>A</a:t>
            </a:r>
            <a:r>
              <a:rPr lang="nl-NL" sz="2000" dirty="0"/>
              <a:t>ctie</a:t>
            </a:r>
          </a:p>
          <a:p>
            <a:r>
              <a:rPr lang="nl-NL" sz="2000" b="1" dirty="0"/>
              <a:t>R</a:t>
            </a:r>
            <a:r>
              <a:rPr lang="nl-NL" sz="2000" dirty="0"/>
              <a:t>esultaat</a:t>
            </a:r>
          </a:p>
          <a:p>
            <a:r>
              <a:rPr lang="nl-NL" sz="2000" b="1" dirty="0"/>
              <a:t>R</a:t>
            </a:r>
            <a:r>
              <a:rPr lang="nl-NL" sz="2000" dirty="0"/>
              <a:t>eflectie</a:t>
            </a:r>
          </a:p>
          <a:p>
            <a:r>
              <a:rPr lang="nl-NL" sz="2000" b="1" dirty="0"/>
              <a:t>T</a:t>
            </a:r>
            <a:r>
              <a:rPr lang="nl-NL" sz="2000" dirty="0"/>
              <a:t>oepassen/</a:t>
            </a:r>
            <a:r>
              <a:rPr lang="nl-NL" sz="2000" b="1" dirty="0"/>
              <a:t>T</a:t>
            </a:r>
            <a:r>
              <a:rPr lang="nl-NL" sz="2000" dirty="0"/>
              <a:t>ransfer</a:t>
            </a:r>
            <a:endParaRPr lang="nl-NL" sz="20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329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706A5-FE56-4933-971E-77A8ABB47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situatie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BE78E4-C4C7-49EA-AD3A-8A014647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Wat was de situatie?</a:t>
            </a:r>
          </a:p>
          <a:p>
            <a:r>
              <a:rPr lang="nl-NL" sz="2000" dirty="0"/>
              <a:t>Waar en wanneer vond die situatie plaats?</a:t>
            </a:r>
          </a:p>
          <a:p>
            <a:r>
              <a:rPr lang="nl-NL" sz="2000" dirty="0"/>
              <a:t>Wie waren er bij betrokken?</a:t>
            </a:r>
          </a:p>
          <a:p>
            <a:r>
              <a:rPr lang="nl-NL" sz="2000" dirty="0"/>
              <a:t>Welke werkprocessen en competenties stonden centraal? (bijv. in eigen woorden uitleggen of theorie toepassen)</a:t>
            </a:r>
          </a:p>
          <a:p>
            <a:r>
              <a:rPr lang="nl-NL" sz="2000" dirty="0"/>
              <a:t>Wat was de mate van zelfsturing? (hoe ben je te werk gegaan)</a:t>
            </a:r>
          </a:p>
          <a:p>
            <a:r>
              <a:rPr lang="nl-NL" sz="2000" dirty="0"/>
              <a:t>Wat boeide en belemmerde je?</a:t>
            </a:r>
          </a:p>
        </p:txBody>
      </p:sp>
    </p:spTree>
    <p:extLst>
      <p:ext uri="{BB962C8B-B14F-4D97-AF65-F5344CB8AC3E}">
        <p14:creationId xmlns:p14="http://schemas.microsoft.com/office/powerpoint/2010/main" val="333391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9ADAC-6934-44ED-B7F2-072AC614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A723F9-5B06-4640-804C-8A7FEFA8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nl-NL" sz="2000" dirty="0"/>
              <a:t>Wat was jouw taak?</a:t>
            </a:r>
          </a:p>
          <a:p>
            <a:r>
              <a:rPr lang="nl-NL" sz="2000" dirty="0"/>
              <a:t>Wat wilde je bereiken?</a:t>
            </a:r>
          </a:p>
          <a:p>
            <a:r>
              <a:rPr lang="nl-NL" sz="2000" dirty="0"/>
              <a:t>Wat was je verantwoordelijkheid? (waar en hoe heb jij zorg voor gedragen)</a:t>
            </a:r>
          </a:p>
        </p:txBody>
      </p:sp>
    </p:spTree>
    <p:extLst>
      <p:ext uri="{BB962C8B-B14F-4D97-AF65-F5344CB8AC3E}">
        <p14:creationId xmlns:p14="http://schemas.microsoft.com/office/powerpoint/2010/main" val="30159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0E255-F1C1-4C94-A5D6-1AFDE5FA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E30BC0-2E93-4B50-A22C-D2736FE69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Welke acties heb je gepland? (welke stappen heb je genomen)</a:t>
            </a:r>
          </a:p>
          <a:p>
            <a:r>
              <a:rPr lang="nl-NL" sz="2000" dirty="0"/>
              <a:t>Welke materialen en middelen heb je gebruikt?</a:t>
            </a:r>
          </a:p>
          <a:p>
            <a:r>
              <a:rPr lang="nl-NL" sz="2000" dirty="0"/>
              <a:t>Vanuit welke methodiek/theorie heb je gehandeld? (bijv. internet of boeken)</a:t>
            </a:r>
          </a:p>
          <a:p>
            <a:r>
              <a:rPr lang="nl-NL" sz="2000" dirty="0"/>
              <a:t>Wat hielp je?</a:t>
            </a:r>
          </a:p>
          <a:p>
            <a:r>
              <a:rPr lang="nl-NL" sz="2000" dirty="0"/>
              <a:t>Hoe was het gedrag van anderen?</a:t>
            </a:r>
          </a:p>
          <a:p>
            <a:r>
              <a:rPr lang="nl-NL" sz="2000" dirty="0"/>
              <a:t>Hoe heb je gereageerd op het gedrag van anderen?</a:t>
            </a:r>
          </a:p>
        </p:txBody>
      </p:sp>
    </p:spTree>
    <p:extLst>
      <p:ext uri="{BB962C8B-B14F-4D97-AF65-F5344CB8AC3E}">
        <p14:creationId xmlns:p14="http://schemas.microsoft.com/office/powerpoint/2010/main" val="121712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29395-345A-4096-AB3A-95387E54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2B99AF-19B4-44AD-8156-B308B196C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Wat zijn de resultaten? (wat moest het opleveren en wat heeft het uiteindelijk opgeleverd)</a:t>
            </a:r>
          </a:p>
          <a:p>
            <a:r>
              <a:rPr lang="nl-NL" sz="2000" dirty="0"/>
              <a:t>Welke kennis/vaardigheden/houding heb je toegepast?</a:t>
            </a:r>
          </a:p>
          <a:p>
            <a:r>
              <a:rPr lang="nl-NL" sz="2000" dirty="0"/>
              <a:t>Welke keuzes heb je gemaakt en waarom?</a:t>
            </a:r>
          </a:p>
          <a:p>
            <a:r>
              <a:rPr lang="nl-NL" sz="2000" dirty="0"/>
              <a:t>Ben je tevreden over de kwaliteit van jouw handelen? En waarom wel/niet?</a:t>
            </a:r>
          </a:p>
        </p:txBody>
      </p:sp>
    </p:spTree>
    <p:extLst>
      <p:ext uri="{BB962C8B-B14F-4D97-AF65-F5344CB8AC3E}">
        <p14:creationId xmlns:p14="http://schemas.microsoft.com/office/powerpoint/2010/main" val="181083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3E801-A2A2-4014-BC46-22292424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6C57CE-8468-4063-8524-78720C0F6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87884"/>
          </a:xfrm>
        </p:spPr>
        <p:txBody>
          <a:bodyPr>
            <a:normAutofit lnSpcReduction="10000"/>
          </a:bodyPr>
          <a:lstStyle/>
          <a:p>
            <a:r>
              <a:rPr lang="nl-NL" sz="2000" dirty="0"/>
              <a:t>Hoe kijk je terug op deze situatie?</a:t>
            </a:r>
          </a:p>
          <a:p>
            <a:r>
              <a:rPr lang="nl-NL" sz="2000" dirty="0"/>
              <a:t>Welke competenties heb je hierbij ontwikkeld? (bijv. niet voorlezen maar in eigen woorden vertellen)</a:t>
            </a:r>
          </a:p>
          <a:p>
            <a:r>
              <a:rPr lang="nl-NL" sz="2000" dirty="0"/>
              <a:t>Wat lukte goed?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Wat zou je anders doen?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Wat heb je geleerd?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Welke competenties wil je verder ontwikkelen? En </a:t>
            </a:r>
            <a:r>
              <a:rPr lang="nl-NL" sz="2000" u="sng" dirty="0"/>
              <a:t>waarom</a:t>
            </a:r>
            <a:r>
              <a:rPr lang="nl-NL" sz="2000" dirty="0"/>
              <a:t>? (waar kun jij meer uithalen) </a:t>
            </a:r>
          </a:p>
          <a:p>
            <a:r>
              <a:rPr lang="nl-NL" sz="2000" dirty="0"/>
              <a:t>Welke inzichten heb je gekregen? En </a:t>
            </a:r>
            <a:r>
              <a:rPr lang="nl-NL" sz="2000" u="sng" dirty="0"/>
              <a:t>waarom</a:t>
            </a:r>
            <a:r>
              <a:rPr lang="nl-NL" sz="2000" dirty="0"/>
              <a:t>? (wat voor nieuwe kennis heb je opgedaan)</a:t>
            </a:r>
          </a:p>
        </p:txBody>
      </p:sp>
    </p:spTree>
    <p:extLst>
      <p:ext uri="{BB962C8B-B14F-4D97-AF65-F5344CB8AC3E}">
        <p14:creationId xmlns:p14="http://schemas.microsoft.com/office/powerpoint/2010/main" val="66813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8EBB8-AB62-4885-8948-5EDF52F66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Toepassen/transfer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EF08D-BCF4-4A82-8042-DDE6C61C9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Wat ga je anders doen door nieuwe inzichten?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Welke leerdoelen heb je ondervonden?</a:t>
            </a:r>
          </a:p>
          <a:p>
            <a:r>
              <a:rPr lang="nl-NL" sz="2000" dirty="0"/>
              <a:t>In welke situaties ga je het toepassen?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Welke mogelijkheden heb je tot je beschikking?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6495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B99DF-AF57-4BDB-932F-08FBE66E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de ‘waarom’?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93C436-22DA-4841-9B65-D52EF8A1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Als je niet weet waarom je </a:t>
            </a:r>
            <a:r>
              <a:rPr lang="nl-NL" sz="2000" i="1" dirty="0"/>
              <a:t>iets</a:t>
            </a:r>
            <a:r>
              <a:rPr lang="nl-NL" sz="2000" dirty="0"/>
              <a:t> gedaan hebt, is er </a:t>
            </a:r>
            <a:r>
              <a:rPr lang="nl-NL" sz="2000" u="sng" dirty="0"/>
              <a:t>geen sprake van gedragsverandering</a:t>
            </a:r>
          </a:p>
          <a:p>
            <a:r>
              <a:rPr lang="nl-NL" sz="2000" dirty="0"/>
              <a:t>Is een groot onderdeel van reflecteren</a:t>
            </a:r>
          </a:p>
          <a:p>
            <a:r>
              <a:rPr lang="nl-NL" sz="2000" dirty="0"/>
              <a:t>Geeft inzicht in je eigen doen en laten</a:t>
            </a:r>
          </a:p>
          <a:p>
            <a:r>
              <a:rPr lang="nl-NL" sz="2000" dirty="0"/>
              <a:t>Daarmee toon je aan dat je aan anderen kunt laten zien wat je hebt geleerd, maar ook wat je de volgende keer anders gaat doen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06484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Pakket</Template>
  <TotalTime>156</TotalTime>
  <Words>451</Words>
  <Application>Microsoft Office PowerPoint</Application>
  <PresentationFormat>Breedbeeld</PresentationFormat>
  <Paragraphs>59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Pakket</vt:lpstr>
      <vt:lpstr>De STARrt-methode</vt:lpstr>
      <vt:lpstr>Starrt-methode</vt:lpstr>
      <vt:lpstr>situatie</vt:lpstr>
      <vt:lpstr>taak</vt:lpstr>
      <vt:lpstr>actie</vt:lpstr>
      <vt:lpstr>resultaat</vt:lpstr>
      <vt:lpstr>reflectie</vt:lpstr>
      <vt:lpstr>Toepassen/transfer</vt:lpstr>
      <vt:lpstr>Waarom de ‘waarom’?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STARrt-methode</dc:title>
  <dc:creator>Myrthe Langeveld</dc:creator>
  <cp:lastModifiedBy>Myrthe Langeveld</cp:lastModifiedBy>
  <cp:revision>7</cp:revision>
  <dcterms:created xsi:type="dcterms:W3CDTF">2019-11-11T12:22:56Z</dcterms:created>
  <dcterms:modified xsi:type="dcterms:W3CDTF">2019-11-18T09:27:31Z</dcterms:modified>
</cp:coreProperties>
</file>