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7" r:id="rId3"/>
    <p:sldId id="272" r:id="rId4"/>
    <p:sldId id="268" r:id="rId5"/>
    <p:sldId id="269" r:id="rId6"/>
    <p:sldId id="27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397F4-5A37-4A35-926A-09D45C710BAD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4BEAB-2930-4F5B-86AC-67FD2D966F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Really Realistic plane crash sound effect.mp3">
            <a:hlinkClick r:id="" action="ppaction://media"/>
          </p:cNvPr>
          <p:cNvPicPr>
            <a:picLocks noChangeAspect="1"/>
          </p:cNvPicPr>
          <p:nvPr userDrawn="1"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76056" y="62068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3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6C8BEEA-E04D-4827-83E0-2D28104065B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1B1061-9C84-4159-841D-9A45092AF20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16424" r="16503"/>
          <a:stretch/>
        </p:blipFill>
        <p:spPr>
          <a:xfrm>
            <a:off x="0" y="0"/>
            <a:ext cx="9217024" cy="68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328191"/>
          </a:xfrm>
        </p:spPr>
        <p:txBody>
          <a:bodyPr/>
          <a:lstStyle/>
          <a:p>
            <a:r>
              <a:rPr lang="nl-NL" sz="3600" dirty="0">
                <a:solidFill>
                  <a:schemeClr val="tx2"/>
                </a:solidFill>
              </a:rPr>
              <a:t>Een oefening!</a:t>
            </a:r>
          </a:p>
        </p:txBody>
      </p:sp>
      <p:pic>
        <p:nvPicPr>
          <p:cNvPr id="4" name="Picture 2" descr="maan en aar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42441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55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328191"/>
          </a:xfrm>
        </p:spPr>
        <p:txBody>
          <a:bodyPr/>
          <a:lstStyle/>
          <a:p>
            <a:r>
              <a:rPr lang="nl-NL" sz="3600" dirty="0">
                <a:solidFill>
                  <a:schemeClr val="tx2"/>
                </a:solidFill>
              </a:rPr>
              <a:t>Doel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200" y="1628800"/>
            <a:ext cx="6635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Eigen keuzes maken via prioriteiten.</a:t>
            </a:r>
          </a:p>
          <a:p>
            <a:r>
              <a:rPr lang="nl-NL" dirty="0"/>
              <a:t>Deze keuzes verdedigen en tot een groepsbesluit komen.</a:t>
            </a:r>
          </a:p>
          <a:p>
            <a:r>
              <a:rPr lang="nl-NL" dirty="0"/>
              <a:t>Respect voor anderen hun mening</a:t>
            </a:r>
          </a:p>
        </p:txBody>
      </p:sp>
    </p:spTree>
    <p:extLst>
      <p:ext uri="{BB962C8B-B14F-4D97-AF65-F5344CB8AC3E}">
        <p14:creationId xmlns:p14="http://schemas.microsoft.com/office/powerpoint/2010/main" val="34847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328191"/>
          </a:xfrm>
        </p:spPr>
        <p:txBody>
          <a:bodyPr/>
          <a:lstStyle/>
          <a:p>
            <a:r>
              <a:rPr lang="nl-NL" sz="3600" dirty="0">
                <a:solidFill>
                  <a:schemeClr val="tx2"/>
                </a:solidFill>
              </a:rPr>
              <a:t>Het verhaal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200" y="1628800"/>
            <a:ext cx="6635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Groep astronauten</a:t>
            </a:r>
          </a:p>
          <a:p>
            <a:r>
              <a:rPr lang="nl-NL" dirty="0"/>
              <a:t>Op 300 kilometer van het moederschip geland op de maan.</a:t>
            </a:r>
          </a:p>
          <a:p>
            <a:r>
              <a:rPr lang="nl-NL" dirty="0"/>
              <a:t>Veel van de uitrusting is vernietigd tijdens landing.</a:t>
            </a:r>
          </a:p>
          <a:p>
            <a:r>
              <a:rPr lang="nl-NL" dirty="0"/>
              <a:t>Overleven!</a:t>
            </a:r>
          </a:p>
          <a:p>
            <a:r>
              <a:rPr lang="nl-NL" dirty="0"/>
              <a:t>Wat is het belangrijkste om mee te nemen?</a:t>
            </a:r>
          </a:p>
        </p:txBody>
      </p:sp>
    </p:spTree>
    <p:extLst>
      <p:ext uri="{BB962C8B-B14F-4D97-AF65-F5344CB8AC3E}">
        <p14:creationId xmlns:p14="http://schemas.microsoft.com/office/powerpoint/2010/main" val="358463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328191"/>
          </a:xfrm>
        </p:spPr>
        <p:txBody>
          <a:bodyPr/>
          <a:lstStyle/>
          <a:p>
            <a:r>
              <a:rPr lang="nl-NL" sz="3600" dirty="0">
                <a:solidFill>
                  <a:schemeClr val="tx2"/>
                </a:solidFill>
              </a:rPr>
              <a:t>De Opdracht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200" y="16288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Zet de voorwerpen in volgorde van belangrijkheid.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Opdracht 1</a:t>
            </a:r>
            <a:br>
              <a:rPr lang="nl-NL" b="1" dirty="0"/>
            </a:br>
            <a:r>
              <a:rPr lang="nl-NL" dirty="0"/>
              <a:t>Eerst 5 minuten voor jezelf om tot een keuze te komen, zonder overleg</a:t>
            </a:r>
          </a:p>
          <a:p>
            <a:endParaRPr lang="nl-NL" b="1" dirty="0"/>
          </a:p>
          <a:p>
            <a:r>
              <a:rPr lang="nl-NL" b="1" dirty="0"/>
              <a:t>Opdracht 2</a:t>
            </a:r>
            <a:br>
              <a:rPr lang="nl-NL" b="1" dirty="0"/>
            </a:br>
            <a:r>
              <a:rPr lang="nl-NL" dirty="0"/>
              <a:t>30 minuten om als groep tot een besluit te komen. </a:t>
            </a:r>
          </a:p>
          <a:p>
            <a:endParaRPr lang="nl-NL" b="1" dirty="0"/>
          </a:p>
          <a:p>
            <a:r>
              <a:rPr lang="nl-NL" b="1" dirty="0"/>
              <a:t>Opdracht 3</a:t>
            </a:r>
          </a:p>
          <a:p>
            <a:r>
              <a:rPr lang="nl-NL" dirty="0"/>
              <a:t>Bespreken met klas</a:t>
            </a:r>
            <a:r>
              <a:rPr lang="nl-NL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49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328191"/>
          </a:xfrm>
        </p:spPr>
        <p:txBody>
          <a:bodyPr/>
          <a:lstStyle/>
          <a:p>
            <a:r>
              <a:rPr lang="nl-NL" sz="3600" dirty="0">
                <a:solidFill>
                  <a:schemeClr val="tx2"/>
                </a:solidFill>
              </a:rPr>
              <a:t>Nabespreken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200" y="1628800"/>
            <a:ext cx="72111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Heeft iedereen het overleefd?…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Over welke voorwerp was je het gemakkelijkst eens?</a:t>
            </a:r>
          </a:p>
          <a:p>
            <a:endParaRPr lang="nl-NL" dirty="0"/>
          </a:p>
          <a:p>
            <a:r>
              <a:rPr lang="nl-NL" dirty="0"/>
              <a:t>Over welke voorwerp raakte je het moeilijk eens?</a:t>
            </a:r>
          </a:p>
          <a:p>
            <a:endParaRPr lang="nl-NL" dirty="0"/>
          </a:p>
          <a:p>
            <a:r>
              <a:rPr lang="nl-NL" dirty="0"/>
              <a:t>Wie nam de beslissingen in de groep?</a:t>
            </a:r>
          </a:p>
          <a:p>
            <a:endParaRPr lang="nl-NL" dirty="0"/>
          </a:p>
          <a:p>
            <a:r>
              <a:rPr lang="nl-NL" dirty="0"/>
              <a:t>Was daar iedereen mee akkoord?</a:t>
            </a:r>
          </a:p>
          <a:p>
            <a:endParaRPr lang="nl-NL" dirty="0"/>
          </a:p>
          <a:p>
            <a:r>
              <a:rPr lang="nl-NL" dirty="0"/>
              <a:t>Wie heeft het minst gezegd?</a:t>
            </a:r>
          </a:p>
          <a:p>
            <a:endParaRPr lang="nl-NL" dirty="0"/>
          </a:p>
          <a:p>
            <a:r>
              <a:rPr lang="nl-NL" dirty="0"/>
              <a:t>Welke gevoelens had je bij deze oefening?</a:t>
            </a:r>
          </a:p>
        </p:txBody>
      </p:sp>
    </p:spTree>
    <p:extLst>
      <p:ext uri="{BB962C8B-B14F-4D97-AF65-F5344CB8AC3E}">
        <p14:creationId xmlns:p14="http://schemas.microsoft.com/office/powerpoint/2010/main" val="1989769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2806</TotalTime>
  <Words>158</Words>
  <Application>Microsoft Office PowerPoint</Application>
  <PresentationFormat>Diavoorstelling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Essentieel</vt:lpstr>
      <vt:lpstr>PowerPoint-presentatie</vt:lpstr>
      <vt:lpstr>Een oefening!</vt:lpstr>
      <vt:lpstr>Doel</vt:lpstr>
      <vt:lpstr>Het verhaal</vt:lpstr>
      <vt:lpstr>De Opdracht</vt:lpstr>
      <vt:lpstr>Nabespreken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Zelfbeeld schrijven</dc:title>
  <dc:creator>Bart</dc:creator>
  <cp:lastModifiedBy>Susanne Dobbelsteen</cp:lastModifiedBy>
  <cp:revision>31</cp:revision>
  <dcterms:created xsi:type="dcterms:W3CDTF">2015-05-16T15:21:41Z</dcterms:created>
  <dcterms:modified xsi:type="dcterms:W3CDTF">2019-11-22T09:50:04Z</dcterms:modified>
</cp:coreProperties>
</file>