
<file path=[Content_Types].xml><?xml version="1.0" encoding="utf-8"?>
<Types xmlns="http://schemas.openxmlformats.org/package/2006/content-types">
  <Default Extension="jpeg" ContentType="image/jpeg"/>
  <Default Extension="jpg" ContentType="image/jpeg"/>
  <Default Extension="mp3" ContentType="audio/m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67" r:id="rId3"/>
    <p:sldId id="272" r:id="rId4"/>
    <p:sldId id="268" r:id="rId5"/>
    <p:sldId id="269" r:id="rId6"/>
    <p:sldId id="271" r:id="rId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6397F4-5A37-4A35-926A-09D45C710BAD}" type="datetimeFigureOut">
              <a:rPr lang="nl-NL" smtClean="0"/>
              <a:t>22-11-2019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54BEAB-2930-4F5B-86AC-67FD2D966FF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068987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8BEEA-E04D-4827-83E0-2D28104065BE}" type="datetimeFigureOut">
              <a:rPr lang="nl-NL" smtClean="0"/>
              <a:t>22-11-2019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21B1061-9C84-4159-841D-9A45092AF20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8BEEA-E04D-4827-83E0-2D28104065BE}" type="datetimeFigureOut">
              <a:rPr lang="nl-NL" smtClean="0"/>
              <a:t>22-11-2019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B1061-9C84-4159-841D-9A45092AF20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8BEEA-E04D-4827-83E0-2D28104065BE}" type="datetimeFigureOut">
              <a:rPr lang="nl-NL" smtClean="0"/>
              <a:t>22-11-2019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B1061-9C84-4159-841D-9A45092AF20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8BEEA-E04D-4827-83E0-2D28104065BE}" type="datetimeFigureOut">
              <a:rPr lang="nl-NL" smtClean="0"/>
              <a:t>22-11-2019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B1061-9C84-4159-841D-9A45092AF20C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Really Realistic plane crash sound effect.mp3">
            <a:hlinkClick r:id="" action="ppaction://media"/>
          </p:cNvPr>
          <p:cNvPicPr>
            <a:picLocks noChangeAspect="1"/>
          </p:cNvPicPr>
          <p:nvPr userDrawn="1"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5076056" y="620688"/>
            <a:ext cx="609600" cy="609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737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8BEEA-E04D-4827-83E0-2D28104065BE}" type="datetimeFigureOut">
              <a:rPr lang="nl-NL" smtClean="0"/>
              <a:t>22-11-2019</a:t>
            </a:fld>
            <a:endParaRPr lang="nl-N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1B1061-9C84-4159-841D-9A45092AF20C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8BEEA-E04D-4827-83E0-2D28104065BE}" type="datetimeFigureOut">
              <a:rPr lang="nl-NL" smtClean="0"/>
              <a:t>22-11-2019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B1061-9C84-4159-841D-9A45092AF20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nl-NL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8BEEA-E04D-4827-83E0-2D28104065BE}" type="datetimeFigureOut">
              <a:rPr lang="nl-NL" smtClean="0"/>
              <a:t>22-11-2019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B1061-9C84-4159-841D-9A45092AF20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8BEEA-E04D-4827-83E0-2D28104065BE}" type="datetimeFigureOut">
              <a:rPr lang="nl-NL" smtClean="0"/>
              <a:t>22-11-2019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B1061-9C84-4159-841D-9A45092AF20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8BEEA-E04D-4827-83E0-2D28104065BE}" type="datetimeFigureOut">
              <a:rPr lang="nl-NL" smtClean="0"/>
              <a:t>22-11-2019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B1061-9C84-4159-841D-9A45092AF20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8BEEA-E04D-4827-83E0-2D28104065BE}" type="datetimeFigureOut">
              <a:rPr lang="nl-NL" smtClean="0"/>
              <a:t>22-11-2019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B1061-9C84-4159-841D-9A45092AF20C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8BEEA-E04D-4827-83E0-2D28104065BE}" type="datetimeFigureOut">
              <a:rPr lang="nl-NL" smtClean="0"/>
              <a:t>22-11-2019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21B1061-9C84-4159-841D-9A45092AF20C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16C8BEEA-E04D-4827-83E0-2D28104065BE}" type="datetimeFigureOut">
              <a:rPr lang="nl-NL" smtClean="0"/>
              <a:t>22-11-2019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E21B1061-9C84-4159-841D-9A45092AF20C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l="16424" r="16503"/>
          <a:stretch/>
        </p:blipFill>
        <p:spPr>
          <a:xfrm>
            <a:off x="0" y="0"/>
            <a:ext cx="9217024" cy="6870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482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ctrTitle"/>
          </p:nvPr>
        </p:nvSpPr>
        <p:spPr>
          <a:xfrm>
            <a:off x="457200" y="228601"/>
            <a:ext cx="7772400" cy="1328191"/>
          </a:xfrm>
        </p:spPr>
        <p:txBody>
          <a:bodyPr/>
          <a:lstStyle/>
          <a:p>
            <a:r>
              <a:rPr lang="nl-NL" sz="3600" dirty="0">
                <a:solidFill>
                  <a:schemeClr val="tx2"/>
                </a:solidFill>
              </a:rPr>
              <a:t>Een oefening!</a:t>
            </a:r>
          </a:p>
        </p:txBody>
      </p:sp>
      <p:pic>
        <p:nvPicPr>
          <p:cNvPr id="4" name="Picture 2" descr="maan en aard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196752"/>
            <a:ext cx="8142441" cy="54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4552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3000"/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ctrTitle"/>
          </p:nvPr>
        </p:nvSpPr>
        <p:spPr>
          <a:xfrm>
            <a:off x="457200" y="228601"/>
            <a:ext cx="7772400" cy="1328191"/>
          </a:xfrm>
        </p:spPr>
        <p:txBody>
          <a:bodyPr/>
          <a:lstStyle/>
          <a:p>
            <a:r>
              <a:rPr lang="nl-NL" sz="3600" dirty="0">
                <a:solidFill>
                  <a:schemeClr val="tx2"/>
                </a:solidFill>
              </a:rPr>
              <a:t>Doel</a:t>
            </a:r>
          </a:p>
        </p:txBody>
      </p:sp>
      <p:sp>
        <p:nvSpPr>
          <p:cNvPr id="2" name="Rechthoek 1"/>
          <p:cNvSpPr/>
          <p:nvPr/>
        </p:nvSpPr>
        <p:spPr>
          <a:xfrm>
            <a:off x="457200" y="1628800"/>
            <a:ext cx="66350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dirty="0"/>
              <a:t>Eigen keuzes maken via prioriteiten.</a:t>
            </a:r>
          </a:p>
          <a:p>
            <a:r>
              <a:rPr lang="nl-NL" dirty="0"/>
              <a:t>Deze keuzes verdedigen en tot een groepsbesluit komen.</a:t>
            </a:r>
          </a:p>
          <a:p>
            <a:r>
              <a:rPr lang="nl-NL" dirty="0"/>
              <a:t>Respect voor anderen hun mening</a:t>
            </a:r>
          </a:p>
        </p:txBody>
      </p:sp>
    </p:spTree>
    <p:extLst>
      <p:ext uri="{BB962C8B-B14F-4D97-AF65-F5344CB8AC3E}">
        <p14:creationId xmlns:p14="http://schemas.microsoft.com/office/powerpoint/2010/main" val="34847736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3000"/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ctrTitle"/>
          </p:nvPr>
        </p:nvSpPr>
        <p:spPr>
          <a:xfrm>
            <a:off x="457200" y="228601"/>
            <a:ext cx="7772400" cy="1328191"/>
          </a:xfrm>
        </p:spPr>
        <p:txBody>
          <a:bodyPr/>
          <a:lstStyle/>
          <a:p>
            <a:r>
              <a:rPr lang="nl-NL" sz="3600" dirty="0">
                <a:solidFill>
                  <a:schemeClr val="tx2"/>
                </a:solidFill>
              </a:rPr>
              <a:t>Het verhaal</a:t>
            </a:r>
          </a:p>
        </p:txBody>
      </p:sp>
      <p:sp>
        <p:nvSpPr>
          <p:cNvPr id="2" name="Rechthoek 1"/>
          <p:cNvSpPr/>
          <p:nvPr/>
        </p:nvSpPr>
        <p:spPr>
          <a:xfrm>
            <a:off x="457200" y="1628800"/>
            <a:ext cx="663508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dirty="0"/>
              <a:t>Groep astronauten</a:t>
            </a:r>
          </a:p>
          <a:p>
            <a:r>
              <a:rPr lang="nl-NL" dirty="0"/>
              <a:t>Op 300 kilometer van het moederschip geland op de maan.</a:t>
            </a:r>
          </a:p>
          <a:p>
            <a:r>
              <a:rPr lang="nl-NL" dirty="0"/>
              <a:t>Veel van de uitrusting is vernietigd tijdens landing.</a:t>
            </a:r>
          </a:p>
          <a:p>
            <a:r>
              <a:rPr lang="nl-NL" dirty="0"/>
              <a:t>Overleven!</a:t>
            </a:r>
          </a:p>
          <a:p>
            <a:r>
              <a:rPr lang="nl-NL" dirty="0"/>
              <a:t>Wat is het belangrijkste om mee te nemen?</a:t>
            </a:r>
          </a:p>
        </p:txBody>
      </p:sp>
    </p:spTree>
    <p:extLst>
      <p:ext uri="{BB962C8B-B14F-4D97-AF65-F5344CB8AC3E}">
        <p14:creationId xmlns:p14="http://schemas.microsoft.com/office/powerpoint/2010/main" val="35846365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3000"/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ctrTitle"/>
          </p:nvPr>
        </p:nvSpPr>
        <p:spPr>
          <a:xfrm>
            <a:off x="457200" y="228601"/>
            <a:ext cx="7772400" cy="1328191"/>
          </a:xfrm>
        </p:spPr>
        <p:txBody>
          <a:bodyPr/>
          <a:lstStyle/>
          <a:p>
            <a:r>
              <a:rPr lang="nl-NL" sz="3600" dirty="0">
                <a:solidFill>
                  <a:schemeClr val="tx2"/>
                </a:solidFill>
              </a:rPr>
              <a:t>De Opdracht</a:t>
            </a:r>
          </a:p>
        </p:txBody>
      </p:sp>
      <p:sp>
        <p:nvSpPr>
          <p:cNvPr id="2" name="Rechthoek 1"/>
          <p:cNvSpPr/>
          <p:nvPr/>
        </p:nvSpPr>
        <p:spPr>
          <a:xfrm>
            <a:off x="457200" y="1628800"/>
            <a:ext cx="77724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dirty="0"/>
              <a:t>Zet de voorwerpen in volgorde van belangrijkheid.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r>
              <a:rPr lang="nl-NL" b="1" dirty="0"/>
              <a:t>Opdracht 1</a:t>
            </a:r>
            <a:br>
              <a:rPr lang="nl-NL" b="1" dirty="0"/>
            </a:br>
            <a:r>
              <a:rPr lang="nl-NL" dirty="0"/>
              <a:t>Eerst 5 minuten voor jezelf om tot een keuze te komen, zonder overleg</a:t>
            </a:r>
          </a:p>
          <a:p>
            <a:endParaRPr lang="nl-NL" b="1" dirty="0"/>
          </a:p>
          <a:p>
            <a:r>
              <a:rPr lang="nl-NL" b="1" dirty="0"/>
              <a:t>Opdracht 2</a:t>
            </a:r>
            <a:br>
              <a:rPr lang="nl-NL" b="1" dirty="0"/>
            </a:br>
            <a:r>
              <a:rPr lang="nl-NL" dirty="0"/>
              <a:t>30 minuten om als groep tot een besluit te komen. </a:t>
            </a:r>
          </a:p>
          <a:p>
            <a:endParaRPr lang="nl-NL" b="1" dirty="0"/>
          </a:p>
          <a:p>
            <a:r>
              <a:rPr lang="nl-NL" b="1" dirty="0"/>
              <a:t>Opdracht 3</a:t>
            </a:r>
          </a:p>
          <a:p>
            <a:r>
              <a:rPr lang="nl-NL" dirty="0"/>
              <a:t>Bespreken met klas</a:t>
            </a:r>
            <a:r>
              <a:rPr lang="nl-NL"/>
              <a:t>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514931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3000"/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ctrTitle"/>
          </p:nvPr>
        </p:nvSpPr>
        <p:spPr>
          <a:xfrm>
            <a:off x="457200" y="228601"/>
            <a:ext cx="7772400" cy="1328191"/>
          </a:xfrm>
        </p:spPr>
        <p:txBody>
          <a:bodyPr/>
          <a:lstStyle/>
          <a:p>
            <a:r>
              <a:rPr lang="nl-NL" sz="3600" dirty="0">
                <a:solidFill>
                  <a:schemeClr val="tx2"/>
                </a:solidFill>
              </a:rPr>
              <a:t>Nabespreken</a:t>
            </a:r>
          </a:p>
        </p:txBody>
      </p:sp>
      <p:sp>
        <p:nvSpPr>
          <p:cNvPr id="2" name="Rechthoek 1"/>
          <p:cNvSpPr/>
          <p:nvPr/>
        </p:nvSpPr>
        <p:spPr>
          <a:xfrm>
            <a:off x="457200" y="1628800"/>
            <a:ext cx="721114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dirty="0"/>
              <a:t>Heeft iedereen het overleefd?…</a:t>
            </a:r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Over welke voorwerp was je het gemakkelijkst eens?</a:t>
            </a:r>
          </a:p>
          <a:p>
            <a:endParaRPr lang="nl-NL" dirty="0"/>
          </a:p>
          <a:p>
            <a:r>
              <a:rPr lang="nl-NL" dirty="0"/>
              <a:t>Over welke voorwerp raakte je het moeilijk eens?</a:t>
            </a:r>
          </a:p>
          <a:p>
            <a:endParaRPr lang="nl-NL" dirty="0"/>
          </a:p>
          <a:p>
            <a:r>
              <a:rPr lang="nl-NL" dirty="0"/>
              <a:t>Wie nam de beslissingen in de groep?</a:t>
            </a:r>
          </a:p>
          <a:p>
            <a:endParaRPr lang="nl-NL" dirty="0"/>
          </a:p>
          <a:p>
            <a:r>
              <a:rPr lang="nl-NL" dirty="0"/>
              <a:t>Was daar iedereen mee akkoord?</a:t>
            </a:r>
          </a:p>
          <a:p>
            <a:endParaRPr lang="nl-NL" dirty="0"/>
          </a:p>
          <a:p>
            <a:r>
              <a:rPr lang="nl-NL" dirty="0"/>
              <a:t>Wie heeft het minst gezegd?</a:t>
            </a:r>
          </a:p>
          <a:p>
            <a:endParaRPr lang="nl-NL" dirty="0"/>
          </a:p>
          <a:p>
            <a:r>
              <a:rPr lang="nl-NL" dirty="0"/>
              <a:t>Welke gevoelens had je bij deze oefening?</a:t>
            </a:r>
          </a:p>
        </p:txBody>
      </p:sp>
    </p:spTree>
    <p:extLst>
      <p:ext uri="{BB962C8B-B14F-4D97-AF65-F5344CB8AC3E}">
        <p14:creationId xmlns:p14="http://schemas.microsoft.com/office/powerpoint/2010/main" val="19897694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eel">
  <a:themeElements>
    <a:clrScheme name="Essentiee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ee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ee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2806</TotalTime>
  <Words>158</Words>
  <Application>Microsoft Office PowerPoint</Application>
  <PresentationFormat>Diavoorstelling (4:3)</PresentationFormat>
  <Paragraphs>37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Arial Black</vt:lpstr>
      <vt:lpstr>Calibri</vt:lpstr>
      <vt:lpstr>Essentieel</vt:lpstr>
      <vt:lpstr>PowerPoint-presentatie</vt:lpstr>
      <vt:lpstr>Een oefening!</vt:lpstr>
      <vt:lpstr>Doel</vt:lpstr>
      <vt:lpstr>Het verhaal</vt:lpstr>
      <vt:lpstr>De Opdracht</vt:lpstr>
      <vt:lpstr>Nabespreken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Zelfbeeld schrijven</dc:title>
  <dc:creator>Bart</dc:creator>
  <cp:lastModifiedBy>Susanne Dobbelsteen</cp:lastModifiedBy>
  <cp:revision>31</cp:revision>
  <dcterms:created xsi:type="dcterms:W3CDTF">2015-05-16T15:21:41Z</dcterms:created>
  <dcterms:modified xsi:type="dcterms:W3CDTF">2019-11-22T09:50:04Z</dcterms:modified>
</cp:coreProperties>
</file>