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88239-DBDC-47BC-BCAB-FD20A96D377B}" v="4" dt="2019-11-18T13:53:35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73" d="100"/>
          <a:sy n="73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4C588239-DBDC-47BC-BCAB-FD20A96D377B}"/>
    <pc:docChg chg="custSel modSld">
      <pc:chgData name="Marieke Drabbe" userId="b9b1a049-6b87-453c-9d4e-1b3ea0ffd634" providerId="ADAL" clId="{4C588239-DBDC-47BC-BCAB-FD20A96D377B}" dt="2019-11-18T13:53:59.117" v="250" actId="20577"/>
      <pc:docMkLst>
        <pc:docMk/>
      </pc:docMkLst>
      <pc:sldChg chg="modSp">
        <pc:chgData name="Marieke Drabbe" userId="b9b1a049-6b87-453c-9d4e-1b3ea0ffd634" providerId="ADAL" clId="{4C588239-DBDC-47BC-BCAB-FD20A96D377B}" dt="2019-11-18T13:53:59.117" v="250" actId="20577"/>
        <pc:sldMkLst>
          <pc:docMk/>
          <pc:sldMk cId="0" sldId="256"/>
        </pc:sldMkLst>
        <pc:spChg chg="mod">
          <ac:chgData name="Marieke Drabbe" userId="b9b1a049-6b87-453c-9d4e-1b3ea0ffd634" providerId="ADAL" clId="{4C588239-DBDC-47BC-BCAB-FD20A96D377B}" dt="2019-11-04T13:00:22.954" v="12" actId="14100"/>
          <ac:spMkLst>
            <pc:docMk/>
            <pc:sldMk cId="0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38:30.804" v="75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43:40.201" v="155" actId="20577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43:50.592" v="157" actId="1076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43:53.633" v="158" actId="1076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52:18.348" v="183" actId="1076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53:59.117" v="250" actId="20577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53:18.275" v="198" actId="20577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Marieke Drabbe" userId="b9b1a049-6b87-453c-9d4e-1b3ea0ffd634" providerId="ADAL" clId="{4C588239-DBDC-47BC-BCAB-FD20A96D377B}" dt="2019-11-18T13:15:43.716" v="74" actId="20577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Marieke Drabbe" userId="b9b1a049-6b87-453c-9d4e-1b3ea0ffd634" providerId="ADAL" clId="{4C588239-DBDC-47BC-BCAB-FD20A96D377B}" dt="2019-11-18T13:52:59.631" v="190" actId="1076"/>
          <ac:picMkLst>
            <pc:docMk/>
            <pc:sldMk cId="0" sldId="256"/>
            <ac:picMk id="2" creationId="{00000000-0000-0000-0000-000000000000}"/>
          </ac:picMkLst>
        </pc:picChg>
        <pc:picChg chg="mod">
          <ac:chgData name="Marieke Drabbe" userId="b9b1a049-6b87-453c-9d4e-1b3ea0ffd634" providerId="ADAL" clId="{4C588239-DBDC-47BC-BCAB-FD20A96D377B}" dt="2019-11-18T13:43:57.180" v="160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4C588239-DBDC-47BC-BCAB-FD20A96D377B}" dt="2019-11-18T13:43:55.401" v="159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4C588239-DBDC-47BC-BCAB-FD20A96D377B}" dt="2019-11-18T13:45:19.018" v="161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4C588239-DBDC-47BC-BCAB-FD20A96D377B}" dt="2019-11-18T13:52:20.090" v="184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4C588239-DBDC-47BC-BCAB-FD20A96D377B}" dt="2019-11-18T13:52:33.523" v="188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Marieke Drabbe" userId="b9b1a049-6b87-453c-9d4e-1b3ea0ffd634" providerId="ADAL" clId="{4C588239-DBDC-47BC-BCAB-FD20A96D377B}" dt="2019-11-18T13:52:28.563" v="186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://www.businessmodelgeneration.com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maken.wikiwijs.nl/?id=15&amp;arrangement=143305#!page-5646144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strategyzer.com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34322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25825" y="898514"/>
            <a:ext cx="405034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De verschillende bouwstenen van het BMC benoemen.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n-lt"/>
              </a:rPr>
              <a:t>Elke bouwsteen invullen in samenhang met jouw onderneming.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De ontwikkeling van je BMC monitoren en daarop reflecteren.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Aan de hand van je BMC je bedrijf opstarten. 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18160" y="2257898"/>
            <a:ext cx="4065672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  <a:r>
              <a:rPr lang="nl-NL" sz="11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	</a:t>
            </a:r>
          </a:p>
          <a:p>
            <a:pPr eaLnBrk="0" hangingPunct="0"/>
            <a:r>
              <a:rPr lang="nl-NL" sz="1100" dirty="0">
                <a:latin typeface="+mn-lt"/>
              </a:rPr>
              <a:t>Een verslag met daarin een volledig ingevuld BMC zoals de bouwstenen in de reader beschreven zijn.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586680" y="891415"/>
            <a:ext cx="3313830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Plaats je product op het Leerplatform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n-lt"/>
              </a:rPr>
              <a:t>Deze opdracht maak je in je groep.</a:t>
            </a:r>
            <a:endParaRPr lang="nl-NL" sz="1100" dirty="0">
              <a:latin typeface="+mn-lt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Versie 1 </a:t>
            </a:r>
            <a:r>
              <a:rPr lang="nl-NL" sz="1100" dirty="0" smtClean="0">
                <a:latin typeface="+mn-lt"/>
                <a:ea typeface="Calibri" pitchFamily="34" charset="0"/>
                <a:cs typeface="Arial" charset="0"/>
              </a:rPr>
              <a:t>09-01-2020</a:t>
            </a:r>
            <a:endParaRPr lang="nl-NL" sz="1100" dirty="0">
              <a:latin typeface="+mn-lt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Versie 2 16-01-2020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86680" y="2529800"/>
            <a:ext cx="3313830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IBS lessen over BMC en de Nieuwe economie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586680" y="3353153"/>
            <a:ext cx="3328066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latin typeface="+mn-lt"/>
              </a:rPr>
              <a:t>Reader BMC (op Wikiwijs)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latin typeface="+mn-lt"/>
              </a:rPr>
              <a:t>E-Campus Qredits (login.e-campus.nl)</a:t>
            </a:r>
            <a:endParaRPr lang="nl-NL" sz="1100" dirty="0">
              <a:latin typeface="+mn-lt"/>
              <a:hlinkClick r:id="rId3"/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hlinkClick r:id="rId4"/>
              </a:rPr>
              <a:t>https://www.strategyzer.com/</a:t>
            </a:r>
            <a:endParaRPr lang="nl-NL" sz="1100" dirty="0"/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hlinkClick r:id="rId5"/>
              </a:rPr>
              <a:t>Wikiwijs</a:t>
            </a:r>
            <a:endParaRPr lang="nl-NL" sz="1100" dirty="0"/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313088" y="123906"/>
            <a:ext cx="785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1920_MON_4_Business Model Canvas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335901" y="6671163"/>
            <a:ext cx="8829324" cy="19242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6" cstate="print"/>
          <a:srcRect b="24341"/>
          <a:stretch/>
        </p:blipFill>
        <p:spPr>
          <a:xfrm>
            <a:off x="0" y="0"/>
            <a:ext cx="1275008" cy="692696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426808" y="880085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4706" y="2270621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3488" y="3239882"/>
            <a:ext cx="266283" cy="416301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17287" y="880085"/>
            <a:ext cx="385812" cy="26305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40951" y="3347470"/>
            <a:ext cx="299225" cy="29079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205996" y="2529305"/>
            <a:ext cx="269390" cy="260485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29476" y="3239882"/>
            <a:ext cx="4074839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		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Vul voor je onderneming de 1ste versie in van het BMC, dit is je </a:t>
            </a:r>
            <a:r>
              <a:rPr lang="nl-NL" sz="1100" b="1" dirty="0">
                <a:latin typeface="+mn-lt"/>
                <a:ea typeface="Calibri" pitchFamily="34" charset="0"/>
                <a:cs typeface="Arial" charset="0"/>
              </a:rPr>
              <a:t>prototype</a:t>
            </a: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. Dit doe je op basis van je eerste verwachtingen. Gebruik hiervoor het </a:t>
            </a:r>
            <a:r>
              <a:rPr lang="nl-NL" sz="1100" i="1" dirty="0">
                <a:latin typeface="+mn-lt"/>
                <a:ea typeface="Calibri" pitchFamily="34" charset="0"/>
                <a:cs typeface="Arial" charset="0"/>
              </a:rPr>
              <a:t>Business Model Canvas format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Zorg voor een duidelijke en realistische samenhang tussen de bouwstenen.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Aan de hand van de lessen ga je iedere bouwsteen uitlichten en </a:t>
            </a:r>
            <a:r>
              <a:rPr lang="nl-NL" sz="1100" b="1" dirty="0">
                <a:latin typeface="+mn-lt"/>
                <a:ea typeface="Calibri" pitchFamily="34" charset="0"/>
                <a:cs typeface="Arial" charset="0"/>
              </a:rPr>
              <a:t>verbeteren/versterken</a:t>
            </a: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Wees </a:t>
            </a:r>
            <a:r>
              <a:rPr lang="nl-NL" sz="1100" b="1" dirty="0">
                <a:latin typeface="+mn-lt"/>
                <a:ea typeface="Calibri" pitchFamily="34" charset="0"/>
                <a:cs typeface="Arial" charset="0"/>
              </a:rPr>
              <a:t>kritisch</a:t>
            </a: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 op de veranderingen die je aanbrengt; wat heeft een verandering in een bouwsteen voor gevolg op de andere bouwstenen?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Aan de hand van je BMC ga je aan de slag met de uitvoering van jullie eerste “bedrijfshandeling”. Je onderneemt volgens de principes van “de nieuwe economie”.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latin typeface="+mn-lt"/>
                <a:ea typeface="Calibri" pitchFamily="34" charset="0"/>
                <a:cs typeface="Arial" charset="0"/>
              </a:rPr>
              <a:t>De “bedrijfshandeling” dient voor de Dragons’ Den uitgevoerd te zijn.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20" y="4707636"/>
            <a:ext cx="3929696" cy="188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FC678A-C805-46A6-81DF-A11FEB2E1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AFFC49-2607-4393-979A-9268E05D7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C178C-5012-4D8D-8F66-D2B5187A0B30}">
  <ds:schemaRefs>
    <ds:schemaRef ds:uri="47a28104-336f-447d-946e-e305ac2bcd47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354c1b-6b8c-435b-ad50-990538c195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112</Words>
  <Application>Microsoft Office PowerPoint</Application>
  <PresentationFormat>Diavoorstelling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Thomas Noordeloos</cp:lastModifiedBy>
  <cp:revision>195</cp:revision>
  <dcterms:created xsi:type="dcterms:W3CDTF">2010-03-30T09:26:20Z</dcterms:created>
  <dcterms:modified xsi:type="dcterms:W3CDTF">2019-11-21T08:50:42Z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