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166A37-4CEC-4008-B541-67B672664537}" v="3" dt="2019-11-19T12:20:27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74166A37-4CEC-4008-B541-67B672664537}"/>
    <pc:docChg chg="custSel mod addSld modSld">
      <pc:chgData name="Walther Hensen" userId="35eade74-a145-4b3a-9e7a-07b2524e9625" providerId="ADAL" clId="{74166A37-4CEC-4008-B541-67B672664537}" dt="2019-11-19T12:20:55.971" v="12" actId="5793"/>
      <pc:docMkLst>
        <pc:docMk/>
      </pc:docMkLst>
      <pc:sldChg chg="addSp delSp modSp mod setBg">
        <pc:chgData name="Walther Hensen" userId="35eade74-a145-4b3a-9e7a-07b2524e9625" providerId="ADAL" clId="{74166A37-4CEC-4008-B541-67B672664537}" dt="2019-11-19T12:19:05.670" v="0" actId="26606"/>
        <pc:sldMkLst>
          <pc:docMk/>
          <pc:sldMk cId="351348943" sldId="258"/>
        </pc:sldMkLst>
        <pc:spChg chg="mod">
          <ac:chgData name="Walther Hensen" userId="35eade74-a145-4b3a-9e7a-07b2524e9625" providerId="ADAL" clId="{74166A37-4CEC-4008-B541-67B672664537}" dt="2019-11-19T12:19:05.670" v="0" actId="26606"/>
          <ac:spMkLst>
            <pc:docMk/>
            <pc:sldMk cId="351348943" sldId="258"/>
            <ac:spMk id="2" creationId="{08113620-FDD1-42D0-8D8F-D2497C8153E2}"/>
          </ac:spMkLst>
        </pc:spChg>
        <pc:spChg chg="del">
          <ac:chgData name="Walther Hensen" userId="35eade74-a145-4b3a-9e7a-07b2524e9625" providerId="ADAL" clId="{74166A37-4CEC-4008-B541-67B672664537}" dt="2019-11-19T12:19:05.670" v="0" actId="26606"/>
          <ac:spMkLst>
            <pc:docMk/>
            <pc:sldMk cId="351348943" sldId="258"/>
            <ac:spMk id="3" creationId="{B280CDC9-F957-46D7-ABCC-515070AD2775}"/>
          </ac:spMkLst>
        </pc:spChg>
        <pc:graphicFrameChg chg="add">
          <ac:chgData name="Walther Hensen" userId="35eade74-a145-4b3a-9e7a-07b2524e9625" providerId="ADAL" clId="{74166A37-4CEC-4008-B541-67B672664537}" dt="2019-11-19T12:19:05.670" v="0" actId="26606"/>
          <ac:graphicFrameMkLst>
            <pc:docMk/>
            <pc:sldMk cId="351348943" sldId="258"/>
            <ac:graphicFrameMk id="5" creationId="{B0759346-E54F-47DD-8E2E-010936A64D38}"/>
          </ac:graphicFrameMkLst>
        </pc:graphicFrameChg>
      </pc:sldChg>
      <pc:sldChg chg="modSp add">
        <pc:chgData name="Walther Hensen" userId="35eade74-a145-4b3a-9e7a-07b2524e9625" providerId="ADAL" clId="{74166A37-4CEC-4008-B541-67B672664537}" dt="2019-11-19T12:20:55.971" v="12" actId="5793"/>
        <pc:sldMkLst>
          <pc:docMk/>
          <pc:sldMk cId="1776214270" sldId="260"/>
        </pc:sldMkLst>
        <pc:spChg chg="mod">
          <ac:chgData name="Walther Hensen" userId="35eade74-a145-4b3a-9e7a-07b2524e9625" providerId="ADAL" clId="{74166A37-4CEC-4008-B541-67B672664537}" dt="2019-11-19T12:20:27.165" v="10"/>
          <ac:spMkLst>
            <pc:docMk/>
            <pc:sldMk cId="1776214270" sldId="260"/>
            <ac:spMk id="2" creationId="{0F69D148-9041-410B-B7AD-7830722BEC12}"/>
          </ac:spMkLst>
        </pc:spChg>
        <pc:spChg chg="mod">
          <ac:chgData name="Walther Hensen" userId="35eade74-a145-4b3a-9e7a-07b2524e9625" providerId="ADAL" clId="{74166A37-4CEC-4008-B541-67B672664537}" dt="2019-11-19T12:20:55.971" v="12" actId="5793"/>
          <ac:spMkLst>
            <pc:docMk/>
            <pc:sldMk cId="1776214270" sldId="260"/>
            <ac:spMk id="3" creationId="{7D9E9836-57DA-42F4-9B8C-2347F56AC86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24E83-7AD9-4A1E-AE15-ED2A44C68F2E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DFF5B80-A7BD-4CBE-AEC9-CF878AE1AC0A}">
      <dgm:prSet/>
      <dgm:spPr/>
      <dgm:t>
        <a:bodyPr/>
        <a:lstStyle/>
        <a:p>
          <a:r>
            <a:rPr lang="nl-NL"/>
            <a:t>Microbiologische gevaren: bacteriën, schimmels, virussen en parasieten.</a:t>
          </a:r>
          <a:endParaRPr lang="en-US"/>
        </a:p>
      </dgm:t>
    </dgm:pt>
    <dgm:pt modelId="{E080987C-29BF-4E84-8913-560B7AC8248E}" type="parTrans" cxnId="{7757F55D-BF82-447A-A5B9-E63315E1108E}">
      <dgm:prSet/>
      <dgm:spPr/>
      <dgm:t>
        <a:bodyPr/>
        <a:lstStyle/>
        <a:p>
          <a:endParaRPr lang="en-US"/>
        </a:p>
      </dgm:t>
    </dgm:pt>
    <dgm:pt modelId="{5C121789-DD9E-411D-B0AA-9E436D21B2F2}" type="sibTrans" cxnId="{7757F55D-BF82-447A-A5B9-E63315E1108E}">
      <dgm:prSet/>
      <dgm:spPr/>
      <dgm:t>
        <a:bodyPr/>
        <a:lstStyle/>
        <a:p>
          <a:endParaRPr lang="en-US"/>
        </a:p>
      </dgm:t>
    </dgm:pt>
    <dgm:pt modelId="{DE236F70-314A-40D7-8910-4841EAC480F2}">
      <dgm:prSet/>
      <dgm:spPr/>
      <dgm:t>
        <a:bodyPr/>
        <a:lstStyle/>
        <a:p>
          <a:r>
            <a:rPr lang="nl-NL"/>
            <a:t>Chemische gevaren, oftewel schadelijke stoffen: dioxines, zware metalen, schimmelgifstoffen, resten bestrijdingsmiddelen, enzovoorts. </a:t>
          </a:r>
          <a:endParaRPr lang="en-US"/>
        </a:p>
      </dgm:t>
    </dgm:pt>
    <dgm:pt modelId="{C778442A-B773-4C11-98FE-57EF4E95A12D}" type="parTrans" cxnId="{26612D5B-1EB5-4A4C-9FD9-DC71063B8F9A}">
      <dgm:prSet/>
      <dgm:spPr/>
      <dgm:t>
        <a:bodyPr/>
        <a:lstStyle/>
        <a:p>
          <a:endParaRPr lang="en-US"/>
        </a:p>
      </dgm:t>
    </dgm:pt>
    <dgm:pt modelId="{56AA1CB2-2C7B-4033-9B35-D68FB8CD7376}" type="sibTrans" cxnId="{26612D5B-1EB5-4A4C-9FD9-DC71063B8F9A}">
      <dgm:prSet/>
      <dgm:spPr/>
      <dgm:t>
        <a:bodyPr/>
        <a:lstStyle/>
        <a:p>
          <a:endParaRPr lang="en-US"/>
        </a:p>
      </dgm:t>
    </dgm:pt>
    <dgm:pt modelId="{0C2E6AD7-2926-4A2C-99B2-437BF041D393}">
      <dgm:prSet/>
      <dgm:spPr/>
      <dgm:t>
        <a:bodyPr/>
        <a:lstStyle/>
        <a:p>
          <a:r>
            <a:rPr lang="nl-NL"/>
            <a:t>Fysische gevaren: glas, botdeeltjes, scherpe metaal- of houtdeeltjes, enzovoorts. </a:t>
          </a:r>
          <a:endParaRPr lang="en-US"/>
        </a:p>
      </dgm:t>
    </dgm:pt>
    <dgm:pt modelId="{4F780540-984C-4BC0-962D-7E87DDE916AD}" type="parTrans" cxnId="{89066715-8079-4CDA-84DF-DA4571D78246}">
      <dgm:prSet/>
      <dgm:spPr/>
      <dgm:t>
        <a:bodyPr/>
        <a:lstStyle/>
        <a:p>
          <a:endParaRPr lang="en-US"/>
        </a:p>
      </dgm:t>
    </dgm:pt>
    <dgm:pt modelId="{F38166A3-74AB-42BA-BC6B-4A801AA0A2DA}" type="sibTrans" cxnId="{89066715-8079-4CDA-84DF-DA4571D78246}">
      <dgm:prSet/>
      <dgm:spPr/>
      <dgm:t>
        <a:bodyPr/>
        <a:lstStyle/>
        <a:p>
          <a:endParaRPr lang="en-US"/>
        </a:p>
      </dgm:t>
    </dgm:pt>
    <dgm:pt modelId="{F24692DD-7535-4339-AAF8-DEBA8D79E81C}" type="pres">
      <dgm:prSet presAssocID="{D5F24E83-7AD9-4A1E-AE15-ED2A44C68F2E}" presName="vert0" presStyleCnt="0">
        <dgm:presLayoutVars>
          <dgm:dir/>
          <dgm:animOne val="branch"/>
          <dgm:animLvl val="lvl"/>
        </dgm:presLayoutVars>
      </dgm:prSet>
      <dgm:spPr/>
    </dgm:pt>
    <dgm:pt modelId="{C37DD44E-1C04-46AA-B242-5EB30B4EA9EB}" type="pres">
      <dgm:prSet presAssocID="{EDFF5B80-A7BD-4CBE-AEC9-CF878AE1AC0A}" presName="thickLine" presStyleLbl="alignNode1" presStyleIdx="0" presStyleCnt="3"/>
      <dgm:spPr/>
    </dgm:pt>
    <dgm:pt modelId="{DDDF57B7-2EF6-4AF8-964E-E36887425225}" type="pres">
      <dgm:prSet presAssocID="{EDFF5B80-A7BD-4CBE-AEC9-CF878AE1AC0A}" presName="horz1" presStyleCnt="0"/>
      <dgm:spPr/>
    </dgm:pt>
    <dgm:pt modelId="{33063E5D-271B-45E5-9D53-275A8163DAAF}" type="pres">
      <dgm:prSet presAssocID="{EDFF5B80-A7BD-4CBE-AEC9-CF878AE1AC0A}" presName="tx1" presStyleLbl="revTx" presStyleIdx="0" presStyleCnt="3"/>
      <dgm:spPr/>
    </dgm:pt>
    <dgm:pt modelId="{01DAD1FC-54D0-49F0-8D9E-75A6C6A106CA}" type="pres">
      <dgm:prSet presAssocID="{EDFF5B80-A7BD-4CBE-AEC9-CF878AE1AC0A}" presName="vert1" presStyleCnt="0"/>
      <dgm:spPr/>
    </dgm:pt>
    <dgm:pt modelId="{F13C3FE4-BCCF-4D42-89F8-AEC00A7D8E28}" type="pres">
      <dgm:prSet presAssocID="{DE236F70-314A-40D7-8910-4841EAC480F2}" presName="thickLine" presStyleLbl="alignNode1" presStyleIdx="1" presStyleCnt="3"/>
      <dgm:spPr/>
    </dgm:pt>
    <dgm:pt modelId="{E478BB16-6BD2-48B2-8520-9B4F65313BDE}" type="pres">
      <dgm:prSet presAssocID="{DE236F70-314A-40D7-8910-4841EAC480F2}" presName="horz1" presStyleCnt="0"/>
      <dgm:spPr/>
    </dgm:pt>
    <dgm:pt modelId="{06EC0C6F-F851-4E7C-832B-EBD21E0DE892}" type="pres">
      <dgm:prSet presAssocID="{DE236F70-314A-40D7-8910-4841EAC480F2}" presName="tx1" presStyleLbl="revTx" presStyleIdx="1" presStyleCnt="3"/>
      <dgm:spPr/>
    </dgm:pt>
    <dgm:pt modelId="{0FD57ECD-15A0-4E15-8B0E-0700E2F17CFB}" type="pres">
      <dgm:prSet presAssocID="{DE236F70-314A-40D7-8910-4841EAC480F2}" presName="vert1" presStyleCnt="0"/>
      <dgm:spPr/>
    </dgm:pt>
    <dgm:pt modelId="{5C250041-E454-4145-81AE-12ECDEB452B1}" type="pres">
      <dgm:prSet presAssocID="{0C2E6AD7-2926-4A2C-99B2-437BF041D393}" presName="thickLine" presStyleLbl="alignNode1" presStyleIdx="2" presStyleCnt="3"/>
      <dgm:spPr/>
    </dgm:pt>
    <dgm:pt modelId="{14FF5A57-766E-4C69-97C0-75C9413C38FD}" type="pres">
      <dgm:prSet presAssocID="{0C2E6AD7-2926-4A2C-99B2-437BF041D393}" presName="horz1" presStyleCnt="0"/>
      <dgm:spPr/>
    </dgm:pt>
    <dgm:pt modelId="{2822FEBD-A21F-4E3F-B79E-7FF5100D6AC9}" type="pres">
      <dgm:prSet presAssocID="{0C2E6AD7-2926-4A2C-99B2-437BF041D393}" presName="tx1" presStyleLbl="revTx" presStyleIdx="2" presStyleCnt="3"/>
      <dgm:spPr/>
    </dgm:pt>
    <dgm:pt modelId="{F86A089B-CA3F-45B1-A687-0DF34BC7AA1E}" type="pres">
      <dgm:prSet presAssocID="{0C2E6AD7-2926-4A2C-99B2-437BF041D393}" presName="vert1" presStyleCnt="0"/>
      <dgm:spPr/>
    </dgm:pt>
  </dgm:ptLst>
  <dgm:cxnLst>
    <dgm:cxn modelId="{231DA612-325E-4965-8086-658FFEF4130D}" type="presOf" srcId="{0C2E6AD7-2926-4A2C-99B2-437BF041D393}" destId="{2822FEBD-A21F-4E3F-B79E-7FF5100D6AC9}" srcOrd="0" destOrd="0" presId="urn:microsoft.com/office/officeart/2008/layout/LinedList"/>
    <dgm:cxn modelId="{89066715-8079-4CDA-84DF-DA4571D78246}" srcId="{D5F24E83-7AD9-4A1E-AE15-ED2A44C68F2E}" destId="{0C2E6AD7-2926-4A2C-99B2-437BF041D393}" srcOrd="2" destOrd="0" parTransId="{4F780540-984C-4BC0-962D-7E87DDE916AD}" sibTransId="{F38166A3-74AB-42BA-BC6B-4A801AA0A2DA}"/>
    <dgm:cxn modelId="{3880012E-FDD0-4205-83DE-33D6033F213E}" type="presOf" srcId="{D5F24E83-7AD9-4A1E-AE15-ED2A44C68F2E}" destId="{F24692DD-7535-4339-AAF8-DEBA8D79E81C}" srcOrd="0" destOrd="0" presId="urn:microsoft.com/office/officeart/2008/layout/LinedList"/>
    <dgm:cxn modelId="{26612D5B-1EB5-4A4C-9FD9-DC71063B8F9A}" srcId="{D5F24E83-7AD9-4A1E-AE15-ED2A44C68F2E}" destId="{DE236F70-314A-40D7-8910-4841EAC480F2}" srcOrd="1" destOrd="0" parTransId="{C778442A-B773-4C11-98FE-57EF4E95A12D}" sibTransId="{56AA1CB2-2C7B-4033-9B35-D68FB8CD7376}"/>
    <dgm:cxn modelId="{7757F55D-BF82-447A-A5B9-E63315E1108E}" srcId="{D5F24E83-7AD9-4A1E-AE15-ED2A44C68F2E}" destId="{EDFF5B80-A7BD-4CBE-AEC9-CF878AE1AC0A}" srcOrd="0" destOrd="0" parTransId="{E080987C-29BF-4E84-8913-560B7AC8248E}" sibTransId="{5C121789-DD9E-411D-B0AA-9E436D21B2F2}"/>
    <dgm:cxn modelId="{142E8950-3BBA-45E0-817F-AE8BBEBD4067}" type="presOf" srcId="{DE236F70-314A-40D7-8910-4841EAC480F2}" destId="{06EC0C6F-F851-4E7C-832B-EBD21E0DE892}" srcOrd="0" destOrd="0" presId="urn:microsoft.com/office/officeart/2008/layout/LinedList"/>
    <dgm:cxn modelId="{0DF6EBCE-1BDC-4FC4-A44F-17A2A22005B7}" type="presOf" srcId="{EDFF5B80-A7BD-4CBE-AEC9-CF878AE1AC0A}" destId="{33063E5D-271B-45E5-9D53-275A8163DAAF}" srcOrd="0" destOrd="0" presId="urn:microsoft.com/office/officeart/2008/layout/LinedList"/>
    <dgm:cxn modelId="{B999F0A3-9A06-44CC-AB2C-4FB3C4FB9D03}" type="presParOf" srcId="{F24692DD-7535-4339-AAF8-DEBA8D79E81C}" destId="{C37DD44E-1C04-46AA-B242-5EB30B4EA9EB}" srcOrd="0" destOrd="0" presId="urn:microsoft.com/office/officeart/2008/layout/LinedList"/>
    <dgm:cxn modelId="{65490E43-C1E9-462E-A2C7-2E12643202C8}" type="presParOf" srcId="{F24692DD-7535-4339-AAF8-DEBA8D79E81C}" destId="{DDDF57B7-2EF6-4AF8-964E-E36887425225}" srcOrd="1" destOrd="0" presId="urn:microsoft.com/office/officeart/2008/layout/LinedList"/>
    <dgm:cxn modelId="{52584D08-5832-4BD5-934C-FDB927E7D2CB}" type="presParOf" srcId="{DDDF57B7-2EF6-4AF8-964E-E36887425225}" destId="{33063E5D-271B-45E5-9D53-275A8163DAAF}" srcOrd="0" destOrd="0" presId="urn:microsoft.com/office/officeart/2008/layout/LinedList"/>
    <dgm:cxn modelId="{E4CEAC73-31FD-4582-B488-8D190DEA9087}" type="presParOf" srcId="{DDDF57B7-2EF6-4AF8-964E-E36887425225}" destId="{01DAD1FC-54D0-49F0-8D9E-75A6C6A106CA}" srcOrd="1" destOrd="0" presId="urn:microsoft.com/office/officeart/2008/layout/LinedList"/>
    <dgm:cxn modelId="{531B2246-ACB4-4EE8-8F3A-9352E2C8E16A}" type="presParOf" srcId="{F24692DD-7535-4339-AAF8-DEBA8D79E81C}" destId="{F13C3FE4-BCCF-4D42-89F8-AEC00A7D8E28}" srcOrd="2" destOrd="0" presId="urn:microsoft.com/office/officeart/2008/layout/LinedList"/>
    <dgm:cxn modelId="{E386D809-18F0-4F65-9747-8B0134CEE603}" type="presParOf" srcId="{F24692DD-7535-4339-AAF8-DEBA8D79E81C}" destId="{E478BB16-6BD2-48B2-8520-9B4F65313BDE}" srcOrd="3" destOrd="0" presId="urn:microsoft.com/office/officeart/2008/layout/LinedList"/>
    <dgm:cxn modelId="{97C4EEC6-BDB1-42DA-A8B8-D3C4BB14C439}" type="presParOf" srcId="{E478BB16-6BD2-48B2-8520-9B4F65313BDE}" destId="{06EC0C6F-F851-4E7C-832B-EBD21E0DE892}" srcOrd="0" destOrd="0" presId="urn:microsoft.com/office/officeart/2008/layout/LinedList"/>
    <dgm:cxn modelId="{CA6A200C-5161-439D-90B5-9C1C29BC0DA6}" type="presParOf" srcId="{E478BB16-6BD2-48B2-8520-9B4F65313BDE}" destId="{0FD57ECD-15A0-4E15-8B0E-0700E2F17CFB}" srcOrd="1" destOrd="0" presId="urn:microsoft.com/office/officeart/2008/layout/LinedList"/>
    <dgm:cxn modelId="{9EFDACDE-0518-4155-B17A-483206481344}" type="presParOf" srcId="{F24692DD-7535-4339-AAF8-DEBA8D79E81C}" destId="{5C250041-E454-4145-81AE-12ECDEB452B1}" srcOrd="4" destOrd="0" presId="urn:microsoft.com/office/officeart/2008/layout/LinedList"/>
    <dgm:cxn modelId="{937098C6-8932-49F3-A930-8D06D7907B0F}" type="presParOf" srcId="{F24692DD-7535-4339-AAF8-DEBA8D79E81C}" destId="{14FF5A57-766E-4C69-97C0-75C9413C38FD}" srcOrd="5" destOrd="0" presId="urn:microsoft.com/office/officeart/2008/layout/LinedList"/>
    <dgm:cxn modelId="{A83B287E-208B-483D-96DD-A4A150146F5B}" type="presParOf" srcId="{14FF5A57-766E-4C69-97C0-75C9413C38FD}" destId="{2822FEBD-A21F-4E3F-B79E-7FF5100D6AC9}" srcOrd="0" destOrd="0" presId="urn:microsoft.com/office/officeart/2008/layout/LinedList"/>
    <dgm:cxn modelId="{242F0688-BCFE-4E76-87A6-9F0CEC52F62C}" type="presParOf" srcId="{14FF5A57-766E-4C69-97C0-75C9413C38FD}" destId="{F86A089B-CA3F-45B1-A687-0DF34BC7AA1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DD44E-1C04-46AA-B242-5EB30B4EA9EB}">
      <dsp:nvSpPr>
        <dsp:cNvPr id="0" name=""/>
        <dsp:cNvSpPr/>
      </dsp:nvSpPr>
      <dsp:spPr>
        <a:xfrm>
          <a:off x="0" y="2125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63E5D-271B-45E5-9D53-275A8163DAAF}">
      <dsp:nvSpPr>
        <dsp:cNvPr id="0" name=""/>
        <dsp:cNvSpPr/>
      </dsp:nvSpPr>
      <dsp:spPr>
        <a:xfrm>
          <a:off x="0" y="2125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Microbiologische gevaren: bacteriën, schimmels, virussen en parasieten.</a:t>
          </a:r>
          <a:endParaRPr lang="en-US" sz="2900" kern="1200"/>
        </a:p>
      </dsp:txBody>
      <dsp:txXfrm>
        <a:off x="0" y="2125"/>
        <a:ext cx="10515600" cy="1449431"/>
      </dsp:txXfrm>
    </dsp:sp>
    <dsp:sp modelId="{F13C3FE4-BCCF-4D42-89F8-AEC00A7D8E28}">
      <dsp:nvSpPr>
        <dsp:cNvPr id="0" name=""/>
        <dsp:cNvSpPr/>
      </dsp:nvSpPr>
      <dsp:spPr>
        <a:xfrm>
          <a:off x="0" y="1451556"/>
          <a:ext cx="10515600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C0C6F-F851-4E7C-832B-EBD21E0DE892}">
      <dsp:nvSpPr>
        <dsp:cNvPr id="0" name=""/>
        <dsp:cNvSpPr/>
      </dsp:nvSpPr>
      <dsp:spPr>
        <a:xfrm>
          <a:off x="0" y="1451556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Chemische gevaren, oftewel schadelijke stoffen: dioxines, zware metalen, schimmelgifstoffen, resten bestrijdingsmiddelen, enzovoorts. </a:t>
          </a:r>
          <a:endParaRPr lang="en-US" sz="2900" kern="1200"/>
        </a:p>
      </dsp:txBody>
      <dsp:txXfrm>
        <a:off x="0" y="1451556"/>
        <a:ext cx="10515600" cy="1449431"/>
      </dsp:txXfrm>
    </dsp:sp>
    <dsp:sp modelId="{5C250041-E454-4145-81AE-12ECDEB452B1}">
      <dsp:nvSpPr>
        <dsp:cNvPr id="0" name=""/>
        <dsp:cNvSpPr/>
      </dsp:nvSpPr>
      <dsp:spPr>
        <a:xfrm>
          <a:off x="0" y="2900987"/>
          <a:ext cx="1051560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2FEBD-A21F-4E3F-B79E-7FF5100D6AC9}">
      <dsp:nvSpPr>
        <dsp:cNvPr id="0" name=""/>
        <dsp:cNvSpPr/>
      </dsp:nvSpPr>
      <dsp:spPr>
        <a:xfrm>
          <a:off x="0" y="2900987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Fysische gevaren: glas, botdeeltjes, scherpe metaal- of houtdeeltjes, enzovoorts. </a:t>
          </a:r>
          <a:endParaRPr lang="en-US" sz="2900" kern="1200"/>
        </a:p>
      </dsp:txBody>
      <dsp:txXfrm>
        <a:off x="0" y="2900987"/>
        <a:ext cx="10515600" cy="144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5692A7-98CF-4580-A98C-1CCC98E1B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E707B70-25E2-4E4B-BF8D-AAA674149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8E3A5D-0B3F-44A8-AFEE-40B9576C9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B94B0B-EB0C-450A-81A2-26D9D751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55B984-BD14-4921-BA97-101BBA46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74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A9669-C597-480B-AB8F-B1E58C80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8EC71B0-6D8F-4827-8EDE-26E7F40B7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7900F6-4933-40C5-9C04-496A8C34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BB59D5-2FD5-4FE8-A3AA-2A12E0A7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767CDC-82B8-4D21-82D4-231F548F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2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96BBF83-F9C3-401C-B49D-A84C78937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74AEFAB-2394-46CC-A449-CB653D7E6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B6AE52-E150-4E3A-8EE2-DA18AE2E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35960D-1E89-4BC2-9C5E-25B7EB0B4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44FD61-D5AD-49E1-B6FF-AC41C81E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60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7C972-508E-400C-A4F5-AE45EBA62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EA4BBE-3692-426B-9FAD-ED3537ECA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70DF5C-19FF-4374-BD88-BC5BB151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51F2B7-724D-4087-98FC-B55A4048F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173C4E-8614-44EA-A365-E7831F46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57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084436-F7FA-4753-89A8-7C4C3AF87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577B77-BCAB-4E76-8B6B-A6E54B015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A81B3F-842F-4920-8182-C216068EE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ADC09B-DA81-42EE-8110-33FDEE30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1A411F-AA38-4759-B5D0-5A5803B6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166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A9764-4608-48B8-9B3B-5F4942397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5CD17A-36A9-45D2-8E92-9492F3E85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A687B7-655D-4634-A7CD-31E57C680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16072D-6936-4A56-942B-2487D9C3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646A129-66A4-4B00-A494-EE9898A1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31C2946-90F5-4AAD-9B52-582A1EB8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54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69E0E-D0D2-45EC-90CD-0D9D482C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6E68AF-4570-420B-86E6-420E24F18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78ADC7-A843-4EB7-B9CE-A317DE653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E63B1CC-AB79-4CAB-BDD9-4393907B40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C714D9-EA04-4D64-9C1C-7DD3F92FC0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DF15E0D-07D4-4D7A-9841-8471068F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4ABE5E6-BA1B-4B4D-B41A-92BF65C2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8767B9B-6CC8-47B2-8E32-4FE9853FC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62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AF79C-EA61-4F95-8C38-39882648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32FB4C-CB2C-45A5-BFD9-01A50260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F243089-F63F-4BDF-9843-21A8E935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5D85E03-2E27-485C-ADB3-E8114550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778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5D84B13-0072-4BF8-B300-26CAED731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140589F-2B84-46CA-90FD-61D073D0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D6C34F8-3D5B-45B6-BF1A-C98E51F1C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96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10FAC-1362-478E-BED2-2DEA55BB2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8B7971-55A7-4405-88DE-E680FAC60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620371-25A9-4F69-9C88-4B48886F8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0C2D81-9293-4080-8CB3-12C652DC9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574503-0AD0-41C3-A8B0-56EDD2BC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8B3607D-3F44-4952-9C74-05819A8C6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14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BC35C-5681-4DA2-9571-530DB041F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2E1E74B-6774-480D-9515-931ADDBB7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CCAA4D-7016-41E6-B946-1559DD599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3D9F90-1C1D-4CAE-A73A-39E9F3E0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5DE5BA-630A-4E1D-957B-43AB6A6E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410ACE-A545-4988-9437-0F516BB9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29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6914992-E2F3-49F3-ADCB-10C690B39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7B24B9D-504D-4D55-ABCD-46B40C531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F3B574-39D7-4782-89E3-5BDF3FC03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B6E26-DDE6-4F5B-AD40-A4858A0AD4F2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1E888C-DED4-4E09-8075-95C8A877F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E148DC-819A-48D7-AC5D-F96AA8BC2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68B10-2E16-4FE1-B37B-DBA7BD891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96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DFF50-0128-4B2A-83FF-C96FC49BD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4223B2-9C1E-4747-9853-C96088CFF4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Gerelateerde afbeelding">
            <a:extLst>
              <a:ext uri="{FF2B5EF4-FFF2-40B4-BE49-F238E27FC236}">
                <a16:creationId xmlns:a16="http://schemas.microsoft.com/office/drawing/2014/main" id="{C2AE9113-8BC2-476B-9BAD-5FBE908F1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520" y="73025"/>
            <a:ext cx="6644640" cy="664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30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7B7F8-B50B-4BB2-B9EC-B22984A8E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HACCP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6FC218-9764-48A4-AE88-E3B25C913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HACCP (Hazard Analysis </a:t>
            </a:r>
            <a:r>
              <a:rPr lang="nl-NL" dirty="0" err="1"/>
              <a:t>and</a:t>
            </a:r>
            <a:r>
              <a:rPr lang="nl-NL" dirty="0"/>
              <a:t> Critical Control Points) is een voedselveiligheidssysteem. Bedrijven die met voedsel omgaan voorkomen hiermee dat de veiligheid van ons eten in gevaar komt.  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Van elke fase in de productie brengt het bedrijf in kaart wat er fout kan gaan en hoe dit kan worden voorkomen.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579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13620-FDD1-42D0-8D8F-D2497C815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Bronnen</a:t>
            </a:r>
            <a:endParaRPr lang="nl-NL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0759346-E54F-47DD-8E2E-010936A64D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99153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34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778EC1-900A-46BD-8FDF-86C2C7F4B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Afbeeldingsresultaat voor voedselveiligheid">
            <a:extLst>
              <a:ext uri="{FF2B5EF4-FFF2-40B4-BE49-F238E27FC236}">
                <a16:creationId xmlns:a16="http://schemas.microsoft.com/office/drawing/2014/main" id="{F11E958D-C2DF-4062-BDE9-F8AE1D2E78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340" y="44366"/>
            <a:ext cx="9037320" cy="676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73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9D148-9041-410B-B7AD-7830722B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met HACCP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9E9836-57DA-42F4-9B8C-2347F56AC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HACCP is een preventief systeem, gebaseerd op 7 principes: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Bepaal alle mogelijke gevaren van de processen die binnen het bedrijf worden uitgevoerd. 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Bepaal de Critical Control Points (</a:t>
            </a:r>
            <a:r>
              <a:rPr lang="nl-NL" dirty="0" err="1"/>
              <a:t>CCP’s</a:t>
            </a:r>
            <a:r>
              <a:rPr lang="nl-NL" dirty="0"/>
              <a:t>). Dit zijn punten die onder controle gehouden moeten worden om een gevaar voor de voedselveiligheid te voorkomen. 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Stel per CCP een norm vast. 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Monitor de </a:t>
            </a:r>
            <a:r>
              <a:rPr lang="nl-NL" dirty="0" err="1"/>
              <a:t>CCP’s</a:t>
            </a:r>
            <a:r>
              <a:rPr lang="nl-NL" dirty="0"/>
              <a:t>. Stel vast hoe de </a:t>
            </a:r>
            <a:r>
              <a:rPr lang="nl-NL" dirty="0" err="1"/>
              <a:t>CCP’s</a:t>
            </a:r>
            <a:r>
              <a:rPr lang="nl-NL" dirty="0"/>
              <a:t> gecontroleerd worden. 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Leg corrigerende maatregelen vast per CCP. In deze maatregelen staat welke actie nodig is wanneer tijdens een controle blijkt dat een CCP niet aan de vastgestelde norm voldoet. 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Controleer of het HACCP-plan goed is. Deze verificatie is een periodieke controle en laat zien of de werkwijze tot voldoende veiligheid leidt. 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Leg alles vast. Houd documentatie en registraties bij. </a:t>
            </a:r>
          </a:p>
        </p:txBody>
      </p:sp>
    </p:spTree>
    <p:extLst>
      <p:ext uri="{BB962C8B-B14F-4D97-AF65-F5344CB8AC3E}">
        <p14:creationId xmlns:p14="http://schemas.microsoft.com/office/powerpoint/2010/main" val="17762142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2C9904-9AF5-4469-85C0-18C34D573D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2E8078-A676-4CEB-8E9E-E9B57A6849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26EB4D-C847-4922-ABFC-BFBB3FA9ECC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239</Words>
  <Application>Microsoft Office PowerPoint</Application>
  <PresentationFormat>Breedbeeld</PresentationFormat>
  <Paragraphs>15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HACCP</vt:lpstr>
      <vt:lpstr>Bronnen</vt:lpstr>
      <vt:lpstr>PowerPoint-presentatie</vt:lpstr>
      <vt:lpstr>Werken met HACCP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Walther Hensen</dc:creator>
  <cp:lastModifiedBy>Walther Hensen</cp:lastModifiedBy>
  <cp:revision>1</cp:revision>
  <dcterms:created xsi:type="dcterms:W3CDTF">2019-11-19T12:19:05Z</dcterms:created>
  <dcterms:modified xsi:type="dcterms:W3CDTF">2019-11-19T12:21:02Z</dcterms:modified>
</cp:coreProperties>
</file>