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BDD061-E0E5-46EA-835C-6F5818924F6C}" v="2" dt="2019-11-08T14:40:33.1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288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FF36B378-91E5-4A21-9A16-696170E6C4E0}"/>
    <pc:docChg chg="modSld">
      <pc:chgData name="Marieke Drabbe" userId="b9b1a049-6b87-453c-9d4e-1b3ea0ffd634" providerId="ADAL" clId="{FF36B378-91E5-4A21-9A16-696170E6C4E0}" dt="2019-11-04T12:41:54.899" v="8" actId="1076"/>
      <pc:docMkLst>
        <pc:docMk/>
      </pc:docMkLst>
      <pc:sldChg chg="modSp">
        <pc:chgData name="Marieke Drabbe" userId="b9b1a049-6b87-453c-9d4e-1b3ea0ffd634" providerId="ADAL" clId="{FF36B378-91E5-4A21-9A16-696170E6C4E0}" dt="2019-11-04T12:41:54.899" v="8" actId="1076"/>
        <pc:sldMkLst>
          <pc:docMk/>
          <pc:sldMk cId="4159768415" sldId="256"/>
        </pc:sldMkLst>
        <pc:spChg chg="mod">
          <ac:chgData name="Marieke Drabbe" userId="b9b1a049-6b87-453c-9d4e-1b3ea0ffd634" providerId="ADAL" clId="{FF36B378-91E5-4A21-9A16-696170E6C4E0}" dt="2019-11-04T12:41:54.899" v="8" actId="1076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Marieke Drabbe" userId="b9b1a049-6b87-453c-9d4e-1b3ea0ffd634" providerId="ADAL" clId="{FF36B378-91E5-4A21-9A16-696170E6C4E0}" dt="2019-11-04T12:41:51.018" v="7" actId="1076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Marieke Drabbe" userId="b9b1a049-6b87-453c-9d4e-1b3ea0ffd634" providerId="ADAL" clId="{FF36B378-91E5-4A21-9A16-696170E6C4E0}" dt="2019-11-04T12:41:48.200" v="5" actId="1076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FF36B378-91E5-4A21-9A16-696170E6C4E0}" dt="2019-11-04T12:41:39.860" v="4" actId="20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FF36B378-91E5-4A21-9A16-696170E6C4E0}" dt="2019-11-04T12:41:31.774" v="3" actId="20577"/>
          <ac:spMkLst>
            <pc:docMk/>
            <pc:sldMk cId="4159768415" sldId="256"/>
            <ac:spMk id="17" creationId="{00000000-0000-0000-0000-000000000000}"/>
          </ac:spMkLst>
        </pc:spChg>
        <pc:picChg chg="mod">
          <ac:chgData name="Marieke Drabbe" userId="b9b1a049-6b87-453c-9d4e-1b3ea0ffd634" providerId="ADAL" clId="{FF36B378-91E5-4A21-9A16-696170E6C4E0}" dt="2019-11-04T12:41:49.563" v="6" actId="1076"/>
          <ac:picMkLst>
            <pc:docMk/>
            <pc:sldMk cId="4159768415" sldId="256"/>
            <ac:picMk id="21" creationId="{00000000-0000-0000-0000-000000000000}"/>
          </ac:picMkLst>
        </pc:picChg>
      </pc:sldChg>
    </pc:docChg>
  </pc:docChgLst>
  <pc:docChgLst>
    <pc:chgData name="Stijn Weijermars" userId="e364d0b9-009e-4116-b78a-a86aed516e71" providerId="ADAL" clId="{5BBDD061-E0E5-46EA-835C-6F5818924F6C}"/>
    <pc:docChg chg="modSld">
      <pc:chgData name="Stijn Weijermars" userId="e364d0b9-009e-4116-b78a-a86aed516e71" providerId="ADAL" clId="{5BBDD061-E0E5-46EA-835C-6F5818924F6C}" dt="2019-11-08T14:40:33.189" v="83" actId="207"/>
      <pc:docMkLst>
        <pc:docMk/>
      </pc:docMkLst>
      <pc:sldChg chg="modSp">
        <pc:chgData name="Stijn Weijermars" userId="e364d0b9-009e-4116-b78a-a86aed516e71" providerId="ADAL" clId="{5BBDD061-E0E5-46EA-835C-6F5818924F6C}" dt="2019-11-08T14:40:33.189" v="83" actId="207"/>
        <pc:sldMkLst>
          <pc:docMk/>
          <pc:sldMk cId="4159768415" sldId="256"/>
        </pc:sldMkLst>
        <pc:spChg chg="mod">
          <ac:chgData name="Stijn Weijermars" userId="e364d0b9-009e-4116-b78a-a86aed516e71" providerId="ADAL" clId="{5BBDD061-E0E5-46EA-835C-6F5818924F6C}" dt="2019-11-08T13:31:14.152" v="63" actId="20577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Stijn Weijermars" userId="e364d0b9-009e-4116-b78a-a86aed516e71" providerId="ADAL" clId="{5BBDD061-E0E5-46EA-835C-6F5818924F6C}" dt="2019-11-08T14:40:33.189" v="83" actId="20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8-11-2019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8-11-2019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8-11-2019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8-11-2019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78197" y="800275"/>
            <a:ext cx="3996400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 </a:t>
            </a:r>
            <a:b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100" dirty="0">
                <a:ea typeface="Calibri" pitchFamily="34" charset="0"/>
                <a:cs typeface="Arial" charset="0"/>
              </a:rPr>
              <a:t>Na het doornemen van de bronnen, het volgen van de lessen en het uitvoeren van de opdrachten kun je analyseren op welke markt en doelgroep jouw onderneming zich richt.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78197" y="1846383"/>
            <a:ext cx="3996400" cy="16158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Je maakt een document met daarin:</a:t>
            </a:r>
          </a:p>
          <a:p>
            <a:pPr marL="171450" indent="-171450">
              <a:buFontTx/>
              <a:buChar char="-"/>
            </a:pPr>
            <a:r>
              <a:rPr lang="nl-NL" sz="1100" dirty="0">
                <a:ea typeface="Calibri" pitchFamily="34" charset="0"/>
                <a:cs typeface="Arial" charset="0"/>
              </a:rPr>
              <a:t>Een beschrijving van de markt. Hierin komt duidelijk de marktontwikkeling, concurrenten/collega’s en een SWOT analyse naar voren.</a:t>
            </a:r>
          </a:p>
          <a:p>
            <a:pPr marL="171450" indent="-171450">
              <a:buFontTx/>
              <a:buChar char="-"/>
            </a:pPr>
            <a:r>
              <a:rPr lang="nl-NL" sz="1100" dirty="0">
                <a:ea typeface="Calibri" pitchFamily="34" charset="0"/>
                <a:cs typeface="Arial" charset="0"/>
              </a:rPr>
              <a:t>De bovenstaande analyse is toegepast op de mini onderneming.</a:t>
            </a:r>
          </a:p>
          <a:p>
            <a:pPr marL="171450" indent="-171450">
              <a:buFontTx/>
              <a:buChar char="-"/>
            </a:pPr>
            <a:r>
              <a:rPr lang="nl-NL" sz="1100" dirty="0">
                <a:ea typeface="Calibri" pitchFamily="34" charset="0"/>
                <a:cs typeface="Arial" charset="0"/>
              </a:rPr>
              <a:t>Daarnaast is er een beschrijving gemaakt van de doelgroep. </a:t>
            </a:r>
          </a:p>
          <a:p>
            <a:pPr marL="171450" indent="-171450">
              <a:buFontTx/>
              <a:buChar char="-"/>
            </a:pPr>
            <a:r>
              <a:rPr lang="nl-NL" sz="1100" dirty="0">
                <a:ea typeface="Calibri" pitchFamily="34" charset="0"/>
                <a:cs typeface="Arial" charset="0"/>
              </a:rPr>
              <a:t>De adoptiecurve wordt uitgewerkt toegepast op de mini onderneming.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989461" y="3699308"/>
            <a:ext cx="3996400" cy="144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                                                                                      </a:t>
            </a:r>
          </a:p>
          <a:p>
            <a:pPr>
              <a:buFontTx/>
              <a:buChar char="-"/>
            </a:pPr>
            <a:r>
              <a:rPr lang="nl-NL" sz="1100" dirty="0"/>
              <a:t>Je gaat brainstormen met je groep over welke product of dienst je gaat aanbieden. </a:t>
            </a:r>
          </a:p>
          <a:p>
            <a:pPr>
              <a:buFontTx/>
              <a:buChar char="-"/>
            </a:pPr>
            <a:r>
              <a:rPr lang="nl-NL" sz="1100" dirty="0"/>
              <a:t>Op basis van bronnen bepaal je welke methode je gebruikt om de doelgroep van je onderneming in kaart te brengen. </a:t>
            </a:r>
          </a:p>
          <a:p>
            <a:pPr>
              <a:buFontTx/>
              <a:buChar char="-"/>
            </a:pPr>
            <a:r>
              <a:rPr lang="nl-NL" sz="1100" dirty="0"/>
              <a:t>Aan de hand van deze methode omschrijf je jouw doelgroep(en).</a:t>
            </a:r>
          </a:p>
          <a:p>
            <a:pPr>
              <a:buFontTx/>
              <a:buChar char="-"/>
            </a:pPr>
            <a:r>
              <a:rPr lang="nl-NL" sz="1100" dirty="0"/>
              <a:t>Per doelgroep omschrijf je welke behoeftes er zijn. Deze behoeftes baseer je op betrouwbare bronnen. 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591690" y="761120"/>
            <a:ext cx="3328606" cy="16158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	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Plaats je product in je portfolio en vraag om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Bekijk leerproducten van anderen in hun portfolio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Deze opdracht doe je in je projectgroep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Versie 1 13-01-2020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Versie 2 20-01-2020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591689" y="2654297"/>
            <a:ext cx="3328606" cy="6001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Lessen doelgroep- en marktanalyse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591689" y="3380099"/>
            <a:ext cx="3328606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IBS De wereld en ik</a:t>
            </a:r>
          </a:p>
          <a:p>
            <a:pPr>
              <a:defRPr/>
            </a:pPr>
            <a:endParaRPr lang="nl-NL" sz="1100" dirty="0">
              <a:ea typeface="Calibri" pitchFamily="34" charset="0"/>
              <a:cs typeface="Arial" charset="0"/>
            </a:endParaRPr>
          </a:p>
          <a:p>
            <a:pPr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Presentatie marktanalyse en doelgroep analyse</a:t>
            </a:r>
          </a:p>
          <a:p>
            <a:pPr>
              <a:defRPr/>
            </a:pP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>
              <a:defRPr/>
            </a:pPr>
            <a:endParaRPr lang="nl-NL" sz="1100" dirty="0">
              <a:ea typeface="Calibri" pitchFamily="34" charset="0"/>
              <a:cs typeface="Arial" charset="0"/>
            </a:endParaRPr>
          </a:p>
          <a:p>
            <a:pPr>
              <a:defRPr/>
            </a:pPr>
            <a:endParaRPr lang="nl-NL" sz="1100" dirty="0"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508001" y="6607972"/>
            <a:ext cx="8636000" cy="266389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043424" y="130755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1920_DWI_3_Analyse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617558" y="75820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3175" y="1794786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74692" y="3699397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116250" y="766702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243978" y="3534176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5218022" y="2485020"/>
            <a:ext cx="269390" cy="260485"/>
          </a:xfrm>
          <a:prstGeom prst="rect">
            <a:avLst/>
          </a:prstGeom>
        </p:spPr>
      </p:pic>
      <p:pic>
        <p:nvPicPr>
          <p:cNvPr id="1026" name="Picture 2" descr="Afbeeldingsresultaat voor doelgroepanalyse"/>
          <p:cNvPicPr>
            <a:picLocks noChangeAspect="1" noChangeArrowheads="1"/>
          </p:cNvPicPr>
          <p:nvPr/>
        </p:nvPicPr>
        <p:blipFill>
          <a:blip r:embed="rId10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677" y="4761134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EA7F80-37AC-41FB-A5D9-865E1645A3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4FF93F-132C-4847-9F17-C256CC62BDE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3866135-3386-41B8-B538-EA6398075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3273</TotalTime>
  <Words>231</Words>
  <Application>Microsoft Office PowerPoint</Application>
  <PresentationFormat>Diavoorstelling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Stijn Weijermars</cp:lastModifiedBy>
  <cp:revision>54</cp:revision>
  <cp:lastPrinted>2014-09-03T06:23:20Z</cp:lastPrinted>
  <dcterms:created xsi:type="dcterms:W3CDTF">2014-08-31T07:53:19Z</dcterms:created>
  <dcterms:modified xsi:type="dcterms:W3CDTF">2019-11-08T14:40:43Z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