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936107-04AF-4301-95F1-B840A1EEDBC5}" v="2" dt="2019-11-08T14:32:40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43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A3936107-04AF-4301-95F1-B840A1EEDBC5}"/>
    <pc:docChg chg="modSld">
      <pc:chgData name="Stijn Weijermars" userId="e364d0b9-009e-4116-b78a-a86aed516e71" providerId="ADAL" clId="{A3936107-04AF-4301-95F1-B840A1EEDBC5}" dt="2019-11-08T14:32:40.755" v="144" actId="1076"/>
      <pc:docMkLst>
        <pc:docMk/>
      </pc:docMkLst>
      <pc:sldChg chg="modSp">
        <pc:chgData name="Stijn Weijermars" userId="e364d0b9-009e-4116-b78a-a86aed516e71" providerId="ADAL" clId="{A3936107-04AF-4301-95F1-B840A1EEDBC5}" dt="2019-11-08T14:32:40.755" v="144" actId="1076"/>
        <pc:sldMkLst>
          <pc:docMk/>
          <pc:sldMk cId="4159768415" sldId="256"/>
        </pc:sldMkLst>
        <pc:spChg chg="mod">
          <ac:chgData name="Stijn Weijermars" userId="e364d0b9-009e-4116-b78a-a86aed516e71" providerId="ADAL" clId="{A3936107-04AF-4301-95F1-B840A1EEDBC5}" dt="2019-11-08T13:09:07.453" v="131" actId="20577"/>
          <ac:spMkLst>
            <pc:docMk/>
            <pc:sldMk cId="4159768415" sldId="256"/>
            <ac:spMk id="7" creationId="{00000000-0000-0000-0000-000000000000}"/>
          </ac:spMkLst>
        </pc:spChg>
        <pc:spChg chg="mod">
          <ac:chgData name="Stijn Weijermars" userId="e364d0b9-009e-4116-b78a-a86aed516e71" providerId="ADAL" clId="{A3936107-04AF-4301-95F1-B840A1EEDBC5}" dt="2019-11-08T14:32:39.988" v="143" actId="207"/>
          <ac:spMkLst>
            <pc:docMk/>
            <pc:sldMk cId="4159768415" sldId="256"/>
            <ac:spMk id="9" creationId="{00000000-0000-0000-0000-000000000000}"/>
          </ac:spMkLst>
        </pc:spChg>
        <pc:spChg chg="mod">
          <ac:chgData name="Stijn Weijermars" userId="e364d0b9-009e-4116-b78a-a86aed516e71" providerId="ADAL" clId="{A3936107-04AF-4301-95F1-B840A1EEDBC5}" dt="2019-11-08T14:32:40.755" v="144" actId="1076"/>
          <ac:spMkLst>
            <pc:docMk/>
            <pc:sldMk cId="4159768415" sldId="256"/>
            <ac:spMk id="10" creationId="{00000000-0000-0000-0000-000000000000}"/>
          </ac:spMkLst>
        </pc:spChg>
      </pc:sldChg>
    </pc:docChg>
  </pc:docChgLst>
  <pc:docChgLst>
    <pc:chgData name="Marieke Drabbe" userId="b9b1a049-6b87-453c-9d4e-1b3ea0ffd634" providerId="ADAL" clId="{D82D2C88-0569-4F51-B611-F3DF35939AA7}"/>
    <pc:docChg chg="modSld">
      <pc:chgData name="Marieke Drabbe" userId="b9b1a049-6b87-453c-9d4e-1b3ea0ffd634" providerId="ADAL" clId="{D82D2C88-0569-4F51-B611-F3DF35939AA7}" dt="2019-11-04T12:39:36.561" v="4" actId="207"/>
      <pc:docMkLst>
        <pc:docMk/>
      </pc:docMkLst>
      <pc:sldChg chg="modSp">
        <pc:chgData name="Marieke Drabbe" userId="b9b1a049-6b87-453c-9d4e-1b3ea0ffd634" providerId="ADAL" clId="{D82D2C88-0569-4F51-B611-F3DF35939AA7}" dt="2019-11-04T12:39:36.561" v="4" actId="207"/>
        <pc:sldMkLst>
          <pc:docMk/>
          <pc:sldMk cId="4159768415" sldId="256"/>
        </pc:sldMkLst>
        <pc:spChg chg="mod">
          <ac:chgData name="Marieke Drabbe" userId="b9b1a049-6b87-453c-9d4e-1b3ea0ffd634" providerId="ADAL" clId="{D82D2C88-0569-4F51-B611-F3DF35939AA7}" dt="2019-11-04T12:39:36.561" v="4" actId="207"/>
          <ac:spMkLst>
            <pc:docMk/>
            <pc:sldMk cId="4159768415" sldId="256"/>
            <ac:spMk id="9" creationId="{00000000-0000-0000-0000-000000000000}"/>
          </ac:spMkLst>
        </pc:spChg>
        <pc:spChg chg="mod">
          <ac:chgData name="Marieke Drabbe" userId="b9b1a049-6b87-453c-9d4e-1b3ea0ffd634" providerId="ADAL" clId="{D82D2C88-0569-4F51-B611-F3DF35939AA7}" dt="2019-11-04T12:39:28.387" v="3" actId="20577"/>
          <ac:spMkLst>
            <pc:docMk/>
            <pc:sldMk cId="4159768415" sldId="256"/>
            <ac:spMk id="1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C3D6-6F8C-4930-A855-F0E3C0710329}" type="datetimeFigureOut">
              <a:rPr lang="nl-NL" smtClean="0"/>
              <a:t>8-11-2019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B16E3-DB88-43F2-B191-AB6D10F233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299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B16E3-DB88-43F2-B191-AB6D10F233E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34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8-11-2019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3961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8-11-2019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72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8-11-2019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190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8-11-2019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26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8-11-2019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725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8-11-2019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235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8-11-2019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723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8-11-2019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83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8-11-2019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726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8-11-2019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65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8-11-2019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244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67E4C-19F1-4586-87AA-751BC1D0EDC5}" type="datetimeFigureOut">
              <a:rPr lang="nl-NL" smtClean="0"/>
              <a:t>8-11-2019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37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storyboardthat.com/nl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s://www.rijksoverheid.nl/onderwerpen/voeding/voedselveiligheid-in-nederlan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www.voedingscentrum.nl/encyclopedie/haccp.aspx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s://nl.wikihow.com/Een-storyboard-mak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-29232" y="0"/>
            <a:ext cx="556077" cy="68580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69392" y="958553"/>
            <a:ext cx="3997378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Leerdoel </a:t>
            </a:r>
            <a:b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</a:br>
            <a:r>
              <a:rPr lang="nl-NL" sz="1100" dirty="0">
                <a:ea typeface="Calibri" pitchFamily="34" charset="0"/>
                <a:cs typeface="Arial" charset="0"/>
              </a:rPr>
              <a:t>Je kunt uitleggen wat HACCP is. </a:t>
            </a:r>
          </a:p>
          <a:p>
            <a:r>
              <a:rPr lang="nl-NL" sz="1100" dirty="0">
                <a:ea typeface="Calibri" pitchFamily="34" charset="0"/>
                <a:cs typeface="Arial" charset="0"/>
              </a:rPr>
              <a:t>Je kunt de 7 stappen benoemen hoe je een HACCP plan opzet.</a:t>
            </a:r>
          </a:p>
          <a:p>
            <a:r>
              <a:rPr lang="nl-NL" sz="1100" dirty="0">
                <a:ea typeface="Calibri" pitchFamily="34" charset="0"/>
                <a:cs typeface="Arial" charset="0"/>
              </a:rPr>
              <a:t>Je kunt het belang van HACCP benoemen.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69392" y="1910375"/>
            <a:ext cx="3997378" cy="1785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Leerproduct</a:t>
            </a:r>
          </a:p>
          <a:p>
            <a:r>
              <a:rPr lang="nl-NL" sz="1100" dirty="0">
                <a:ea typeface="Calibri" pitchFamily="34" charset="0"/>
                <a:cs typeface="Arial" charset="0"/>
              </a:rPr>
              <a:t>Een leerzaam filmpje voor mensen in je eigen doelgroep over HACCP. In het filmpje komt minimaal aan bod: </a:t>
            </a:r>
          </a:p>
          <a:p>
            <a:pPr marL="171450" indent="-171450">
              <a:buFontTx/>
              <a:buChar char="-"/>
            </a:pPr>
            <a:r>
              <a:rPr lang="nl-NL" sz="1100" dirty="0">
                <a:ea typeface="Calibri" pitchFamily="34" charset="0"/>
                <a:cs typeface="Arial" charset="0"/>
              </a:rPr>
              <a:t>Wat HACCP is</a:t>
            </a:r>
          </a:p>
          <a:p>
            <a:pPr marL="171450" indent="-171450">
              <a:buFontTx/>
              <a:buChar char="-"/>
            </a:pPr>
            <a:r>
              <a:rPr lang="nl-NL" sz="1100" dirty="0">
                <a:ea typeface="Calibri" pitchFamily="34" charset="0"/>
                <a:cs typeface="Arial" charset="0"/>
              </a:rPr>
              <a:t>Hoe een HACCP plan wordt opgezet</a:t>
            </a:r>
          </a:p>
          <a:p>
            <a:pPr marL="171450" indent="-171450">
              <a:buFontTx/>
              <a:buChar char="-"/>
            </a:pPr>
            <a:r>
              <a:rPr lang="nl-NL" sz="1100" dirty="0">
                <a:ea typeface="Calibri" pitchFamily="34" charset="0"/>
                <a:cs typeface="Arial" charset="0"/>
              </a:rPr>
              <a:t>Waarom HACCP belangrijk is </a:t>
            </a:r>
          </a:p>
          <a:p>
            <a:pPr marL="171450" indent="-171450">
              <a:buFontTx/>
              <a:buChar char="-"/>
            </a:pPr>
            <a:r>
              <a:rPr lang="nl-NL" sz="1100" dirty="0">
                <a:ea typeface="Calibri" pitchFamily="34" charset="0"/>
                <a:cs typeface="Arial" charset="0"/>
              </a:rPr>
              <a:t>Voorbeelden van handelingen die met HACCP te maken hebben</a:t>
            </a:r>
          </a:p>
          <a:p>
            <a:endParaRPr lang="nl-NL" sz="1100" dirty="0">
              <a:ea typeface="Calibri" pitchFamily="34" charset="0"/>
              <a:cs typeface="Arial" charset="0"/>
            </a:endParaRPr>
          </a:p>
          <a:p>
            <a:r>
              <a:rPr lang="nl-NL" sz="1100" dirty="0">
                <a:ea typeface="Calibri" pitchFamily="34" charset="0"/>
                <a:cs typeface="Arial" charset="0"/>
              </a:rPr>
              <a:t>Een begeleidend document met daarin je storyboard en een toelichting op de theorie die in het filmpje te zien is.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510503" y="958553"/>
            <a:ext cx="3500438" cy="144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Samenwerken</a:t>
            </a:r>
            <a:r>
              <a:rPr lang="nl-NL" sz="1100" b="1" dirty="0">
                <a:ea typeface="Calibri" pitchFamily="34" charset="0"/>
                <a:cs typeface="Arial" charset="0"/>
              </a:rPr>
              <a:t>			</a:t>
            </a:r>
            <a:endParaRPr lang="nl-NL" sz="1100" b="1" dirty="0">
              <a:solidFill>
                <a:srgbClr val="0070C0"/>
              </a:solidFill>
              <a:ea typeface="Calibri" pitchFamily="34" charset="0"/>
              <a:cs typeface="Arial" charset="0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 dirty="0">
                <a:ea typeface="Calibri" pitchFamily="34" charset="0"/>
                <a:cs typeface="Arial" charset="0"/>
              </a:rPr>
              <a:t>Plaats je product in je portfolio en vraag om feedback.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 dirty="0">
                <a:ea typeface="Calibri" pitchFamily="34" charset="0"/>
                <a:cs typeface="Arial" charset="0"/>
              </a:rPr>
              <a:t>Bekijk leerproducten van anderen in hun portfolio en geef feedback.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 dirty="0">
                <a:ea typeface="Calibri" pitchFamily="34" charset="0"/>
                <a:cs typeface="Arial" charset="0"/>
              </a:rPr>
              <a:t>Verbeter je leerproduct en plaats versie 2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 dirty="0"/>
              <a:t>Deze opdracht maak je in groepjes van maximaal 4</a:t>
            </a:r>
            <a:endParaRPr lang="nl-NL" sz="1100" dirty="0">
              <a:ea typeface="Calibri" pitchFamily="34" charset="0"/>
              <a:cs typeface="Arial" charset="0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 dirty="0">
                <a:ea typeface="Calibri" pitchFamily="34" charset="0"/>
                <a:cs typeface="Arial" charset="0"/>
              </a:rPr>
              <a:t>Versie 1 29-11-2019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 dirty="0">
                <a:ea typeface="Calibri" pitchFamily="34" charset="0"/>
                <a:cs typeface="Arial" charset="0"/>
              </a:rPr>
              <a:t>Versie 2 11-12-2019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491061" y="2495383"/>
            <a:ext cx="3507254" cy="600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Bijeenkomsten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Lifestyle les voedselveiligheid en HACCP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Zelfwerkuren</a:t>
            </a:r>
          </a:p>
        </p:txBody>
      </p:sp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1455738" y="496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15" name="Text Box 103"/>
          <p:cNvSpPr txBox="1">
            <a:spLocks noChangeArrowheads="1"/>
          </p:cNvSpPr>
          <p:nvPr/>
        </p:nvSpPr>
        <p:spPr bwMode="auto">
          <a:xfrm>
            <a:off x="323850" y="27082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16" name="Text Box 105"/>
          <p:cNvSpPr txBox="1">
            <a:spLocks noChangeArrowheads="1"/>
          </p:cNvSpPr>
          <p:nvPr/>
        </p:nvSpPr>
        <p:spPr bwMode="auto">
          <a:xfrm>
            <a:off x="323850" y="278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17" name="Rechthoek 1"/>
          <p:cNvSpPr>
            <a:spLocks noChangeArrowheads="1"/>
          </p:cNvSpPr>
          <p:nvPr/>
        </p:nvSpPr>
        <p:spPr bwMode="auto">
          <a:xfrm>
            <a:off x="1115566" y="175074"/>
            <a:ext cx="80284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sz="2400" dirty="0">
                <a:latin typeface="Calibri" pitchFamily="34" charset="0"/>
              </a:rPr>
              <a:t>1920_DWI_1_HACCP</a:t>
            </a: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585" y="0"/>
            <a:ext cx="1053380" cy="75640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4" cstate="print"/>
          <a:srcRect l="21805" r="10840"/>
          <a:stretch/>
        </p:blipFill>
        <p:spPr>
          <a:xfrm>
            <a:off x="635579" y="1010562"/>
            <a:ext cx="299335" cy="4124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6376" y="67976"/>
            <a:ext cx="933684" cy="881397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3601" y="1986681"/>
            <a:ext cx="263290" cy="321303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2104" y="3945980"/>
            <a:ext cx="266283" cy="416301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3926" y="997899"/>
            <a:ext cx="385812" cy="263054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92102" y="3250857"/>
            <a:ext cx="299225" cy="290796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 rotWithShape="1">
          <a:blip r:embed="rId10" cstate="print"/>
          <a:srcRect l="17050" t="33024" r="61669" b="30375"/>
          <a:stretch/>
        </p:blipFill>
        <p:spPr>
          <a:xfrm>
            <a:off x="5132137" y="2528809"/>
            <a:ext cx="269390" cy="260485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69392" y="3945980"/>
            <a:ext cx="3997378" cy="19543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nl-NL" sz="1100" b="1" dirty="0" err="1">
                <a:solidFill>
                  <a:srgbClr val="0070C0"/>
                </a:solidFill>
                <a:ea typeface="Calibri" pitchFamily="34" charset="0"/>
                <a:cs typeface="Arial" charset="0"/>
              </a:rPr>
              <a:t>Leerpad</a:t>
            </a:r>
            <a:endParaRPr lang="nl-NL" sz="1100" b="1" dirty="0">
              <a:solidFill>
                <a:srgbClr val="0070C0"/>
              </a:solidFill>
              <a:ea typeface="Calibri" pitchFamily="34" charset="0"/>
              <a:cs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Bestudeer het aangeboden materiaal over HACCP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Schrijf in jullie eigen woorden welke theorie jullie aan bod willen laten komen.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Maak een storyboard’ voor jullie filmpje, wat willen jullie laten zien?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Zorg voor de juiste omgeving en materialen.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Film de verschillende scenes die jullie bedacht hebben.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Verwerk de verschillende filmfragmenten tot een representatief en informatief filmpje.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Deel het filmpje en het tekstdocument op het Leerplatform. </a:t>
            </a:r>
            <a: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	</a:t>
            </a:r>
            <a:endParaRPr lang="nl-NL" sz="1100" dirty="0">
              <a:ea typeface="Calibri" pitchFamily="34" charset="0"/>
              <a:cs typeface="Arial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508001" y="6667510"/>
            <a:ext cx="8636000" cy="206851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481995" y="3250857"/>
            <a:ext cx="3500438" cy="1107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Bronnen</a:t>
            </a:r>
          </a:p>
          <a:p>
            <a:pPr>
              <a:defRPr/>
            </a:pPr>
            <a:r>
              <a:rPr lang="nl-NL" sz="1100" dirty="0">
                <a:ea typeface="Calibri" pitchFamily="34" charset="0"/>
                <a:cs typeface="Arial" charset="0"/>
                <a:hlinkClick r:id="rId11"/>
              </a:rPr>
              <a:t>Informatie van het Voedingscentrum over HACCP</a:t>
            </a:r>
            <a:endParaRPr lang="nl-NL" sz="1100" dirty="0">
              <a:ea typeface="Calibri" pitchFamily="34" charset="0"/>
              <a:cs typeface="Arial" charset="0"/>
            </a:endParaRPr>
          </a:p>
          <a:p>
            <a:pPr>
              <a:defRPr/>
            </a:pPr>
            <a:r>
              <a:rPr lang="nl-NL" sz="1100" dirty="0">
                <a:ea typeface="Calibri" pitchFamily="34" charset="0"/>
                <a:cs typeface="Arial" charset="0"/>
                <a:hlinkClick r:id="rId12"/>
              </a:rPr>
              <a:t>Rijksoverheid over voedselveiligheid</a:t>
            </a:r>
            <a:endParaRPr lang="nl-NL" sz="1100" dirty="0">
              <a:ea typeface="Calibri" pitchFamily="34" charset="0"/>
              <a:cs typeface="Arial" charset="0"/>
            </a:endParaRPr>
          </a:p>
          <a:p>
            <a:pPr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Voorbeeld checklist keuken op het Leerplatform </a:t>
            </a:r>
          </a:p>
          <a:p>
            <a:pPr>
              <a:defRPr/>
            </a:pPr>
            <a:r>
              <a:rPr lang="nl-NL" sz="1100" dirty="0">
                <a:ea typeface="Calibri" pitchFamily="34" charset="0"/>
                <a:cs typeface="Arial" charset="0"/>
                <a:hlinkClick r:id="rId13"/>
              </a:rPr>
              <a:t>https://www.storyboardthat.com/nl</a:t>
            </a:r>
            <a:r>
              <a:rPr lang="nl-NL" sz="1100" dirty="0">
                <a:ea typeface="Calibri" pitchFamily="34" charset="0"/>
                <a:cs typeface="Arial" charset="0"/>
              </a:rPr>
              <a:t> </a:t>
            </a:r>
          </a:p>
          <a:p>
            <a:pPr>
              <a:defRPr/>
            </a:pPr>
            <a:r>
              <a:rPr lang="nl-NL" sz="1100" dirty="0">
                <a:ea typeface="Calibri" pitchFamily="34" charset="0"/>
                <a:cs typeface="Arial" charset="0"/>
                <a:hlinkClick r:id="rId14"/>
              </a:rPr>
              <a:t>https://nl.wikihow.com/Een-storyboard-maken</a:t>
            </a:r>
            <a:r>
              <a:rPr lang="nl-NL" sz="1100" dirty="0">
                <a:ea typeface="Calibri" pitchFamily="34" charset="0"/>
                <a:cs typeface="Arial" charset="0"/>
              </a:rPr>
              <a:t>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67253" y="4455312"/>
            <a:ext cx="3815179" cy="21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6841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A4A77E-FCAB-407F-A296-61916A74C4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EE77FE-00DC-450B-B399-886328EFCBD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62E4127-D7AB-497F-82D1-1926FC210E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3317</TotalTime>
  <Words>265</Words>
  <Application>Microsoft Office PowerPoint</Application>
  <PresentationFormat>Diavoorstelling (4:3)</PresentationFormat>
  <Paragraphs>37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Arial</vt:lpstr>
      <vt:lpstr>Calibri</vt:lpstr>
      <vt:lpstr>Kantoorthema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kbm</dc:creator>
  <cp:lastModifiedBy>Stijn Weijermars</cp:lastModifiedBy>
  <cp:revision>59</cp:revision>
  <cp:lastPrinted>2014-09-03T06:23:20Z</cp:lastPrinted>
  <dcterms:created xsi:type="dcterms:W3CDTF">2014-08-31T07:53:19Z</dcterms:created>
  <dcterms:modified xsi:type="dcterms:W3CDTF">2019-11-08T14:32:41Z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