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59" r:id="rId13"/>
    <p:sldId id="285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03648" y="90872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 smtClean="0"/>
              <a:t>Riolering</a:t>
            </a:r>
            <a:endParaRPr lang="nl-NL" sz="96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Kleinschalige zuivering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3686175" cy="22098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In buitengebied waar aansluiten op openbaar riool niet gaat</a:t>
            </a:r>
          </a:p>
          <a:p>
            <a:r>
              <a:rPr lang="nl-NL" dirty="0" smtClean="0"/>
              <a:t>Bacteriën reinigen het afvalwater </a:t>
            </a:r>
          </a:p>
          <a:p>
            <a:r>
              <a:rPr lang="nl-NL" dirty="0" smtClean="0"/>
              <a:t>Lozen op oppervlaktewater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8" y="4061845"/>
            <a:ext cx="3685997" cy="23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3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Materiaal rioolbuizen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Beton</a:t>
            </a:r>
          </a:p>
          <a:p>
            <a:r>
              <a:rPr lang="nl-NL" dirty="0" smtClean="0"/>
              <a:t>Gres</a:t>
            </a:r>
          </a:p>
          <a:p>
            <a:r>
              <a:rPr lang="nl-NL" dirty="0" smtClean="0"/>
              <a:t>PVC</a:t>
            </a:r>
          </a:p>
          <a:p>
            <a:r>
              <a:rPr lang="nl-NL" dirty="0" smtClean="0"/>
              <a:t>PE</a:t>
            </a:r>
          </a:p>
          <a:p>
            <a:r>
              <a:rPr lang="nl-NL" dirty="0" smtClean="0"/>
              <a:t>PP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6224" y="1246107"/>
            <a:ext cx="3249435" cy="24709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61048"/>
            <a:ext cx="36861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9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Huisaansluiting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800" y="2276872"/>
            <a:ext cx="3976075" cy="2976959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Voldoende diepte i.v.m. vorst</a:t>
            </a:r>
          </a:p>
          <a:p>
            <a:r>
              <a:rPr lang="nl-NL" dirty="0" smtClean="0"/>
              <a:t>Beweegbare koppelstukken i.v.m. grondzetting </a:t>
            </a:r>
          </a:p>
          <a:p>
            <a:r>
              <a:rPr lang="nl-NL" dirty="0" smtClean="0"/>
              <a:t>Ontstoppingsstukken</a:t>
            </a:r>
          </a:p>
          <a:p>
            <a:r>
              <a:rPr lang="nl-NL" dirty="0" smtClean="0"/>
              <a:t>Voldoende afschot</a:t>
            </a:r>
          </a:p>
          <a:p>
            <a:r>
              <a:rPr lang="nl-NL" dirty="0" smtClean="0"/>
              <a:t>Zo min mogelijk verbindingen en bochten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Putten en kolken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8144" y="1417638"/>
            <a:ext cx="2207496" cy="1651322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038600" cy="2088232"/>
          </a:xfrm>
        </p:spPr>
        <p:txBody>
          <a:bodyPr/>
          <a:lstStyle/>
          <a:p>
            <a:r>
              <a:rPr lang="nl-NL" dirty="0" smtClean="0"/>
              <a:t>Regenwater afvoeren</a:t>
            </a:r>
          </a:p>
          <a:p>
            <a:r>
              <a:rPr lang="nl-NL" dirty="0" smtClean="0"/>
              <a:t>Zand-/slibopvang</a:t>
            </a:r>
          </a:p>
          <a:p>
            <a:r>
              <a:rPr lang="nl-NL" dirty="0" smtClean="0"/>
              <a:t>Inspectie</a:t>
            </a:r>
          </a:p>
          <a:p>
            <a:r>
              <a:rPr lang="nl-NL" dirty="0" smtClean="0"/>
              <a:t>Ontstoppen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743325" cy="28289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28" y="4509120"/>
            <a:ext cx="2677897" cy="20445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783" y="5241154"/>
            <a:ext cx="3020144" cy="13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4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Rioolaanleg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417638"/>
            <a:ext cx="3676650" cy="2771775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Nauwkeurig werk</a:t>
            </a:r>
          </a:p>
          <a:p>
            <a:r>
              <a:rPr lang="nl-NL" dirty="0" smtClean="0"/>
              <a:t>Maatvoering</a:t>
            </a:r>
          </a:p>
          <a:p>
            <a:r>
              <a:rPr lang="nl-NL" dirty="0" smtClean="0"/>
              <a:t>Afschot</a:t>
            </a:r>
          </a:p>
          <a:p>
            <a:r>
              <a:rPr lang="nl-NL" dirty="0" smtClean="0"/>
              <a:t>Dieptebepaling</a:t>
            </a:r>
          </a:p>
          <a:p>
            <a:r>
              <a:rPr lang="nl-NL" dirty="0" smtClean="0"/>
              <a:t>Aansluitingen</a:t>
            </a:r>
          </a:p>
          <a:p>
            <a:r>
              <a:rPr lang="nl-NL" dirty="0" smtClean="0"/>
              <a:t>Omgeving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89" y="4365104"/>
            <a:ext cx="3038624" cy="21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Regenwaterinfiltratie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1092" y="3501008"/>
            <a:ext cx="2890664" cy="212527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0719" y="1988840"/>
            <a:ext cx="4038600" cy="4525963"/>
          </a:xfrm>
        </p:spPr>
        <p:txBody>
          <a:bodyPr/>
          <a:lstStyle/>
          <a:p>
            <a:r>
              <a:rPr lang="nl-NL" dirty="0" smtClean="0"/>
              <a:t>Grindtroggen</a:t>
            </a:r>
          </a:p>
          <a:p>
            <a:r>
              <a:rPr lang="nl-NL" dirty="0" smtClean="0"/>
              <a:t>Wadi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149080"/>
            <a:ext cx="3695700" cy="24955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24" y="1340768"/>
            <a:ext cx="3456384" cy="25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RWZI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Bezinken</a:t>
            </a:r>
          </a:p>
          <a:p>
            <a:r>
              <a:rPr lang="nl-NL" dirty="0" smtClean="0"/>
              <a:t>Beluchten</a:t>
            </a:r>
          </a:p>
          <a:p>
            <a:r>
              <a:rPr lang="nl-NL" dirty="0" smtClean="0"/>
              <a:t>Bacteriën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1268761"/>
            <a:ext cx="3057153" cy="22712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72" y="4149080"/>
            <a:ext cx="3197777" cy="22688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690051"/>
            <a:ext cx="37147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Bronbemaling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258816" cy="4525963"/>
          </a:xfrm>
        </p:spPr>
        <p:txBody>
          <a:bodyPr/>
          <a:lstStyle/>
          <a:p>
            <a:r>
              <a:rPr lang="nl-NL" dirty="0" smtClean="0"/>
              <a:t>Grondwaterstand regelen i.v.m. grondwerkzaamheden</a:t>
            </a:r>
          </a:p>
          <a:p>
            <a:r>
              <a:rPr lang="nl-NL" dirty="0" smtClean="0"/>
              <a:t>Bijvoorbeeld bij bouwput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7003" y="1916832"/>
            <a:ext cx="3724275" cy="1257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528" y="3861048"/>
            <a:ext cx="3714750" cy="2171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437112"/>
            <a:ext cx="3733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Drainage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96938"/>
            <a:ext cx="3695700" cy="180975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Waterafvoer i.v.m. te veel regenval</a:t>
            </a:r>
          </a:p>
          <a:p>
            <a:r>
              <a:rPr lang="nl-NL" dirty="0" smtClean="0"/>
              <a:t>Berijdbaarheid grond</a:t>
            </a:r>
          </a:p>
          <a:p>
            <a:r>
              <a:rPr lang="nl-NL" dirty="0" smtClean="0"/>
              <a:t>Speciale leidingen en machines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4060825"/>
            <a:ext cx="3714750" cy="2247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85988"/>
            <a:ext cx="2598812" cy="19780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538" y="5013176"/>
            <a:ext cx="2417548" cy="16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3" y="1484784"/>
            <a:ext cx="6067872" cy="4032447"/>
          </a:xfrm>
        </p:spPr>
      </p:pic>
    </p:spTree>
    <p:extLst>
      <p:ext uri="{BB962C8B-B14F-4D97-AF65-F5344CB8AC3E}">
        <p14:creationId xmlns:p14="http://schemas.microsoft.com/office/powerpoint/2010/main" val="210115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Riolering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175" y="2491581"/>
            <a:ext cx="3676650" cy="274320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Regenwaterafvoer</a:t>
            </a:r>
          </a:p>
          <a:p>
            <a:r>
              <a:rPr lang="nl-NL" dirty="0" smtClean="0"/>
              <a:t>Vuilwaterafvoer</a:t>
            </a:r>
          </a:p>
          <a:p>
            <a:r>
              <a:rPr lang="nl-NL" dirty="0" smtClean="0"/>
              <a:t>Huishoudelijk afvalwater</a:t>
            </a:r>
          </a:p>
          <a:p>
            <a:r>
              <a:rPr lang="nl-NL" dirty="0" smtClean="0"/>
              <a:t>Industrieel afvalwater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4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Waterverbruik per persoon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662" y="2458244"/>
            <a:ext cx="3495675" cy="2809875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125 liter per persoon per dag</a:t>
            </a:r>
          </a:p>
          <a:p>
            <a:r>
              <a:rPr lang="nl-NL" dirty="0" smtClean="0"/>
              <a:t>Sanitair/Toilet</a:t>
            </a:r>
          </a:p>
          <a:p>
            <a:r>
              <a:rPr lang="nl-NL" dirty="0" smtClean="0"/>
              <a:t>Koken</a:t>
            </a:r>
          </a:p>
          <a:p>
            <a:r>
              <a:rPr lang="nl-NL" dirty="0" smtClean="0"/>
              <a:t>Huishouding</a:t>
            </a:r>
          </a:p>
          <a:p>
            <a:r>
              <a:rPr lang="nl-NL" dirty="0" smtClean="0"/>
              <a:t>Tuin/auto</a:t>
            </a:r>
          </a:p>
          <a:p>
            <a:r>
              <a:rPr lang="nl-NL" dirty="0" smtClean="0"/>
              <a:t>Diversen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Regenwater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125" y="2463006"/>
            <a:ext cx="3714750" cy="280035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Door klimaatverandering meer en hevigere regenval</a:t>
            </a:r>
          </a:p>
          <a:p>
            <a:r>
              <a:rPr lang="nl-NL" dirty="0" smtClean="0"/>
              <a:t>Regenwater liever niet in riool</a:t>
            </a:r>
          </a:p>
          <a:p>
            <a:r>
              <a:rPr lang="nl-NL" dirty="0" smtClean="0"/>
              <a:t>Aparte afvoermogelijkheden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54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Industrieel afvalwater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nl-NL" dirty="0" smtClean="0"/>
              <a:t>Bijvoorbeeld koelwater of proceswater</a:t>
            </a:r>
          </a:p>
          <a:p>
            <a:r>
              <a:rPr lang="nl-NL" dirty="0" smtClean="0"/>
              <a:t>Water gebruikt voor reiniging van machines of gebouwen</a:t>
            </a:r>
          </a:p>
          <a:p>
            <a:r>
              <a:rPr lang="nl-NL" dirty="0" smtClean="0"/>
              <a:t>Bevat schadelijke stoffen voor oppervlaktewater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3937" y="2463006"/>
            <a:ext cx="36671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Gemengd rioolstelsel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2" y="2453481"/>
            <a:ext cx="3724275" cy="28194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Alle aansluitingen op een leiding</a:t>
            </a:r>
          </a:p>
          <a:p>
            <a:r>
              <a:rPr lang="nl-NL" dirty="0" smtClean="0"/>
              <a:t>Regenwater en afvalwater gemengd</a:t>
            </a:r>
          </a:p>
          <a:p>
            <a:r>
              <a:rPr lang="nl-NL" dirty="0" smtClean="0"/>
              <a:t>Goedkoper aanleggen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70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Gescheiden rioolstelsel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0338"/>
            <a:ext cx="4038600" cy="306568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Regenwater apart van huishoudelijk afvalwater</a:t>
            </a:r>
          </a:p>
          <a:p>
            <a:r>
              <a:rPr lang="nl-NL" dirty="0" smtClean="0"/>
              <a:t>Beter voor de waterzuivering</a:t>
            </a:r>
          </a:p>
          <a:p>
            <a:r>
              <a:rPr lang="nl-NL" dirty="0" smtClean="0"/>
              <a:t>Duurder in aanleg, meer leidingdelen nodig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77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Verbeterd gescheiden rioolstelsel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Vuil in regenwater gaat in bezinkput en wordt via leiding met afvalwater afgevoerd</a:t>
            </a:r>
          </a:p>
          <a:p>
            <a:r>
              <a:rPr lang="nl-NL" dirty="0" smtClean="0"/>
              <a:t>Duurder in aanleg, beter voor het milieu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9650" y="2496344"/>
            <a:ext cx="36957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Drukriolering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075" y="2458244"/>
            <a:ext cx="3752850" cy="2809875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Hoogteverschillen overwinnen (ook i.v.m. afstanden)</a:t>
            </a:r>
          </a:p>
          <a:p>
            <a:r>
              <a:rPr lang="nl-NL" dirty="0" smtClean="0"/>
              <a:t>Klokpompen</a:t>
            </a:r>
          </a:p>
          <a:p>
            <a:r>
              <a:rPr lang="nl-NL" dirty="0" smtClean="0"/>
              <a:t>Kleinere leidingdiameters</a:t>
            </a:r>
          </a:p>
          <a:p>
            <a:r>
              <a:rPr lang="nl-NL" dirty="0" smtClean="0"/>
              <a:t>Grotere afstanden overbruggen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5203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219</Words>
  <Application>Microsoft Office PowerPoint</Application>
  <PresentationFormat>Diavoorstelling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Riolering</vt:lpstr>
      <vt:lpstr>Waterverbruik per persoon</vt:lpstr>
      <vt:lpstr>Regenwater</vt:lpstr>
      <vt:lpstr>Industrieel afvalwater</vt:lpstr>
      <vt:lpstr>Gemengd rioolstelsel</vt:lpstr>
      <vt:lpstr>Gescheiden rioolstelsel</vt:lpstr>
      <vt:lpstr>Verbeterd gescheiden rioolstelsel</vt:lpstr>
      <vt:lpstr>Drukriolering</vt:lpstr>
      <vt:lpstr>Kleinschalige zuivering</vt:lpstr>
      <vt:lpstr>Materiaal rioolbuizen</vt:lpstr>
      <vt:lpstr>Huisaansluiting</vt:lpstr>
      <vt:lpstr>Putten en kolken</vt:lpstr>
      <vt:lpstr>Rioolaanleg</vt:lpstr>
      <vt:lpstr>Regenwaterinfiltratie</vt:lpstr>
      <vt:lpstr>RWZI</vt:lpstr>
      <vt:lpstr>Bronbemaling</vt:lpstr>
      <vt:lpstr>Drainage</vt:lpstr>
      <vt:lpstr>Vragen?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Stephan de Wit</cp:lastModifiedBy>
  <cp:revision>29</cp:revision>
  <dcterms:created xsi:type="dcterms:W3CDTF">2013-11-15T15:05:42Z</dcterms:created>
  <dcterms:modified xsi:type="dcterms:W3CDTF">2018-01-08T12:15:24Z</dcterms:modified>
</cp:coreProperties>
</file>