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7" r:id="rId6"/>
    <p:sldId id="269" r:id="rId7"/>
    <p:sldId id="262" r:id="rId8"/>
    <p:sldId id="268" r:id="rId9"/>
    <p:sldId id="265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BD45F-1256-41C9-EE58-85F44916A2B3}" v="24" dt="2019-10-28T13:19:21.059"/>
    <p1510:client id="{12122E60-ADFE-5D07-56A9-0EE493236CC7}" v="1128" dt="2019-11-07T13:20:28.745"/>
    <p1510:client id="{42BCFB64-F469-4946-8BF4-02B3C3750E27}" v="225" dt="2019-10-28T09:49:55.756"/>
    <p1510:client id="{4780D1A9-D61B-37AA-188D-ED3E6A0B28AE}" v="2909" dt="2019-10-28T10:59:06.988"/>
    <p1510:client id="{C0EE1D2D-C495-178A-CD84-6E1E2818062C}" v="39" dt="2019-11-04T10:03:26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35.svg"/><Relationship Id="rId9" Type="http://schemas.openxmlformats.org/officeDocument/2006/relationships/image" Target="../media/image30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6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37.svg"/><Relationship Id="rId9" Type="http://schemas.openxmlformats.org/officeDocument/2006/relationships/image" Target="../media/image30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35.svg"/><Relationship Id="rId9" Type="http://schemas.openxmlformats.org/officeDocument/2006/relationships/image" Target="../media/image30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6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37.svg"/><Relationship Id="rId9" Type="http://schemas.openxmlformats.org/officeDocument/2006/relationships/image" Target="../media/image30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D086A-8DF3-432A-ACE3-9BAB8967EBA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B13B75B-2891-46FE-8F67-FDDD069A5FF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 err="1"/>
            <a:t>Introduction</a:t>
          </a:r>
          <a:endParaRPr lang="en-US" err="1"/>
        </a:p>
      </dgm:t>
    </dgm:pt>
    <dgm:pt modelId="{9D78FA89-0909-4392-8639-89662DE47206}" type="parTrans" cxnId="{11DC59B2-3B9B-4C10-9404-FA77782EB4C6}">
      <dgm:prSet/>
      <dgm:spPr/>
      <dgm:t>
        <a:bodyPr/>
        <a:lstStyle/>
        <a:p>
          <a:endParaRPr lang="en-US"/>
        </a:p>
      </dgm:t>
    </dgm:pt>
    <dgm:pt modelId="{D0EBD470-2796-4DC1-BBE4-A81D8B7C5051}" type="sibTrans" cxnId="{11DC59B2-3B9B-4C10-9404-FA77782EB4C6}">
      <dgm:prSet/>
      <dgm:spPr/>
      <dgm:t>
        <a:bodyPr/>
        <a:lstStyle/>
        <a:p>
          <a:endParaRPr lang="en-US"/>
        </a:p>
      </dgm:t>
    </dgm:pt>
    <dgm:pt modelId="{9B9C359C-95F4-485B-BBF6-8B93488C60C4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>
              <a:latin typeface="Calibri Light" panose="020F0302020204030204"/>
            </a:rPr>
            <a:t>Re-cap</a:t>
          </a:r>
          <a:endParaRPr lang="nl-NL"/>
        </a:p>
      </dgm:t>
    </dgm:pt>
    <dgm:pt modelId="{A885D022-3712-4DED-8755-651839363ECE}" type="parTrans" cxnId="{3673F1CD-8E58-4BEB-BED6-5349A838F87C}">
      <dgm:prSet/>
      <dgm:spPr/>
      <dgm:t>
        <a:bodyPr/>
        <a:lstStyle/>
        <a:p>
          <a:endParaRPr lang="en-US"/>
        </a:p>
      </dgm:t>
    </dgm:pt>
    <dgm:pt modelId="{AEA462A5-88C8-4CC1-A7D7-1C90023F6FB4}" type="sibTrans" cxnId="{3673F1CD-8E58-4BEB-BED6-5349A838F87C}">
      <dgm:prSet/>
      <dgm:spPr/>
      <dgm:t>
        <a:bodyPr/>
        <a:lstStyle/>
        <a:p>
          <a:endParaRPr lang="en-US"/>
        </a:p>
      </dgm:t>
    </dgm:pt>
    <dgm:pt modelId="{93C7F9F3-FD15-445A-850E-8412DF2222F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 err="1">
              <a:latin typeface="Calibri Light" panose="020F0302020204030204"/>
            </a:rPr>
            <a:t>Lesson</a:t>
          </a:r>
          <a:r>
            <a:rPr lang="nl-NL">
              <a:latin typeface="Calibri Light" panose="020F0302020204030204"/>
            </a:rPr>
            <a:t> goals</a:t>
          </a:r>
        </a:p>
      </dgm:t>
    </dgm:pt>
    <dgm:pt modelId="{8F42A726-5A93-491E-BF72-6790C596C43D}" type="parTrans" cxnId="{E0D77A87-4642-43C5-8CA4-5A4FED468A28}">
      <dgm:prSet/>
      <dgm:spPr/>
      <dgm:t>
        <a:bodyPr/>
        <a:lstStyle/>
        <a:p>
          <a:endParaRPr lang="en-US"/>
        </a:p>
      </dgm:t>
    </dgm:pt>
    <dgm:pt modelId="{FC66BF17-2D22-4BB2-8820-0A8E036BE172}" type="sibTrans" cxnId="{E0D77A87-4642-43C5-8CA4-5A4FED468A28}">
      <dgm:prSet/>
      <dgm:spPr/>
      <dgm:t>
        <a:bodyPr/>
        <a:lstStyle/>
        <a:p>
          <a:endParaRPr lang="en-US"/>
        </a:p>
      </dgm:t>
    </dgm:pt>
    <dgm:pt modelId="{E9CC29D7-E08C-4D01-8802-D6922F49568C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 </a:t>
          </a:r>
          <a:r>
            <a:rPr lang="nl-NL" err="1">
              <a:latin typeface="Calibri Light" panose="020F0302020204030204"/>
            </a:rPr>
            <a:t>Activating</a:t>
          </a:r>
          <a:r>
            <a:rPr lang="nl-NL">
              <a:latin typeface="Calibri Light" panose="020F0302020204030204"/>
            </a:rPr>
            <a:t> </a:t>
          </a:r>
          <a:r>
            <a:rPr lang="nl-NL" err="1">
              <a:latin typeface="Calibri Light" panose="020F0302020204030204"/>
            </a:rPr>
            <a:t>knowledge</a:t>
          </a:r>
          <a:endParaRPr lang="nl-NL"/>
        </a:p>
      </dgm:t>
    </dgm:pt>
    <dgm:pt modelId="{A55D16DA-346F-4EB3-97C6-C6DFA410E60A}" type="parTrans" cxnId="{B3399265-5D18-4AC6-B4FD-EF9652B30CAB}">
      <dgm:prSet/>
      <dgm:spPr/>
    </dgm:pt>
    <dgm:pt modelId="{AD0D49BA-0B07-4185-989F-C34BA9CD96D8}" type="sibTrans" cxnId="{B3399265-5D18-4AC6-B4FD-EF9652B30CAB}">
      <dgm:prSet/>
      <dgm:spPr/>
      <dgm:t>
        <a:bodyPr/>
        <a:lstStyle/>
        <a:p>
          <a:endParaRPr lang="en-US"/>
        </a:p>
      </dgm:t>
    </dgm:pt>
    <dgm:pt modelId="{6A58B022-5DCB-412F-8F08-9B93254B1638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>
              <a:latin typeface="Calibri Light" panose="020F0302020204030204"/>
            </a:rPr>
            <a:t> </a:t>
          </a:r>
          <a:r>
            <a:rPr lang="nl-NL" err="1">
              <a:latin typeface="Calibri Light" panose="020F0302020204030204"/>
            </a:rPr>
            <a:t>Exercise</a:t>
          </a:r>
          <a:r>
            <a:rPr lang="nl-NL">
              <a:latin typeface="Calibri Light" panose="020F0302020204030204"/>
            </a:rPr>
            <a:t> 1</a:t>
          </a:r>
        </a:p>
      </dgm:t>
    </dgm:pt>
    <dgm:pt modelId="{AE425A87-20B0-4849-BB03-93F2A58812F1}" type="parTrans" cxnId="{0AAF4305-0C9E-4F74-BAE1-40755D318059}">
      <dgm:prSet/>
      <dgm:spPr/>
    </dgm:pt>
    <dgm:pt modelId="{A19C3CAB-D137-42E6-BE25-E01B0391E63B}" type="sibTrans" cxnId="{0AAF4305-0C9E-4F74-BAE1-40755D318059}">
      <dgm:prSet/>
      <dgm:spPr/>
      <dgm:t>
        <a:bodyPr/>
        <a:lstStyle/>
        <a:p>
          <a:endParaRPr lang="en-US"/>
        </a:p>
      </dgm:t>
    </dgm:pt>
    <dgm:pt modelId="{26607802-2F93-47D0-BC99-C18371F84798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>
              <a:latin typeface="Calibri Light" panose="020F0302020204030204"/>
            </a:rPr>
            <a:t> flyer</a:t>
          </a:r>
        </a:p>
      </dgm:t>
    </dgm:pt>
    <dgm:pt modelId="{CE859D7D-BBBE-4A5F-BC2E-F7770C74B9E4}" type="parTrans" cxnId="{595F6DF1-0002-4F3D-BE44-768E68E0FED3}">
      <dgm:prSet/>
      <dgm:spPr/>
    </dgm:pt>
    <dgm:pt modelId="{21199352-0D69-4B40-8F3C-C9F4A51A9130}" type="sibTrans" cxnId="{595F6DF1-0002-4F3D-BE44-768E68E0FED3}">
      <dgm:prSet/>
      <dgm:spPr/>
      <dgm:t>
        <a:bodyPr/>
        <a:lstStyle/>
        <a:p>
          <a:endParaRPr lang="en-US"/>
        </a:p>
      </dgm:t>
    </dgm:pt>
    <dgm:pt modelId="{9F9FD7F3-4D28-4702-9BB6-DD0D417BC4A4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>
              <a:latin typeface="Calibri Light" panose="020F0302020204030204"/>
            </a:rPr>
            <a:t>End of class</a:t>
          </a:r>
        </a:p>
      </dgm:t>
    </dgm:pt>
    <dgm:pt modelId="{6EC41C2D-0026-4A75-A84E-C9B2193424BD}" type="parTrans" cxnId="{0CFCDB31-3485-45AF-80A4-8BA0B72BCEE8}">
      <dgm:prSet/>
      <dgm:spPr/>
    </dgm:pt>
    <dgm:pt modelId="{4F03AC81-A5B9-4520-AF07-E52E1AFE3347}" type="sibTrans" cxnId="{0CFCDB31-3485-45AF-80A4-8BA0B72BCEE8}">
      <dgm:prSet/>
      <dgm:spPr/>
      <dgm:t>
        <a:bodyPr/>
        <a:lstStyle/>
        <a:p>
          <a:endParaRPr lang="en-US"/>
        </a:p>
      </dgm:t>
    </dgm:pt>
    <dgm:pt modelId="{F26043FA-D58D-4630-984C-F93492915A80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>
              <a:latin typeface="Calibri Light" panose="020F0302020204030204"/>
            </a:rPr>
            <a:t>Exercise 2</a:t>
          </a:r>
        </a:p>
      </dgm:t>
    </dgm:pt>
    <dgm:pt modelId="{10F3C6FC-FED6-4327-A186-4A210BF8CE2C}" type="parTrans" cxnId="{CA63F6E0-BD71-4A40-9E54-0CCD2B51FFCC}">
      <dgm:prSet/>
      <dgm:spPr/>
    </dgm:pt>
    <dgm:pt modelId="{92154A07-031D-4A78-8263-C9C901549141}" type="sibTrans" cxnId="{CA63F6E0-BD71-4A40-9E54-0CCD2B51FFCC}">
      <dgm:prSet/>
      <dgm:spPr/>
    </dgm:pt>
    <dgm:pt modelId="{C405873A-4F78-4C5C-8F9E-F85DC0253385}" type="pres">
      <dgm:prSet presAssocID="{DE4D086A-8DF3-432A-ACE3-9BAB8967EBA3}" presName="root" presStyleCnt="0">
        <dgm:presLayoutVars>
          <dgm:dir/>
          <dgm:resizeHandles val="exact"/>
        </dgm:presLayoutVars>
      </dgm:prSet>
      <dgm:spPr/>
    </dgm:pt>
    <dgm:pt modelId="{CE73C9C4-E8FA-49CF-947B-C6BFD27178F6}" type="pres">
      <dgm:prSet presAssocID="{9B13B75B-2891-46FE-8F67-FDDD069A5FF2}" presName="compNode" presStyleCnt="0"/>
      <dgm:spPr/>
    </dgm:pt>
    <dgm:pt modelId="{765B5BCD-6240-4529-A9F9-40968D7614DC}" type="pres">
      <dgm:prSet presAssocID="{9B13B75B-2891-46FE-8F67-FDDD069A5FF2}" presName="iconBgRect" presStyleLbl="bgShp" presStyleIdx="0" presStyleCnt="8"/>
      <dgm:spPr/>
    </dgm:pt>
    <dgm:pt modelId="{23EE753F-5D94-4A0B-BE4E-BD017FBB0507}" type="pres">
      <dgm:prSet presAssocID="{9B13B75B-2891-46FE-8F67-FDDD069A5FF2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48B18DC-F586-4CDA-BEA0-A7C3EC34413B}" type="pres">
      <dgm:prSet presAssocID="{9B13B75B-2891-46FE-8F67-FDDD069A5FF2}" presName="spaceRect" presStyleCnt="0"/>
      <dgm:spPr/>
    </dgm:pt>
    <dgm:pt modelId="{1C2C51D9-F3BD-454C-B9EA-599EEC3C0DAB}" type="pres">
      <dgm:prSet presAssocID="{9B13B75B-2891-46FE-8F67-FDDD069A5FF2}" presName="textRect" presStyleLbl="revTx" presStyleIdx="0" presStyleCnt="8">
        <dgm:presLayoutVars>
          <dgm:chMax val="1"/>
          <dgm:chPref val="1"/>
        </dgm:presLayoutVars>
      </dgm:prSet>
      <dgm:spPr/>
    </dgm:pt>
    <dgm:pt modelId="{CEC8D53E-5617-49ED-A1FE-F880EE3DCBA2}" type="pres">
      <dgm:prSet presAssocID="{D0EBD470-2796-4DC1-BBE4-A81D8B7C5051}" presName="sibTrans" presStyleCnt="0"/>
      <dgm:spPr/>
    </dgm:pt>
    <dgm:pt modelId="{9E888174-B621-4A0C-A019-BBCEE53CEE05}" type="pres">
      <dgm:prSet presAssocID="{9B9C359C-95F4-485B-BBF6-8B93488C60C4}" presName="compNode" presStyleCnt="0"/>
      <dgm:spPr/>
    </dgm:pt>
    <dgm:pt modelId="{B32AC600-A05B-47DC-BDC7-3452C3886538}" type="pres">
      <dgm:prSet presAssocID="{9B9C359C-95F4-485B-BBF6-8B93488C60C4}" presName="iconBgRect" presStyleLbl="bgShp" presStyleIdx="1" presStyleCnt="8"/>
      <dgm:spPr/>
    </dgm:pt>
    <dgm:pt modelId="{C332CBE8-078D-412A-9823-C3FBC88162D3}" type="pres">
      <dgm:prSet presAssocID="{9B9C359C-95F4-485B-BBF6-8B93488C60C4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gin"/>
        </a:ext>
      </dgm:extLst>
    </dgm:pt>
    <dgm:pt modelId="{BBE558A3-3F6E-473B-A60B-33F3F98E5650}" type="pres">
      <dgm:prSet presAssocID="{9B9C359C-95F4-485B-BBF6-8B93488C60C4}" presName="spaceRect" presStyleCnt="0"/>
      <dgm:spPr/>
    </dgm:pt>
    <dgm:pt modelId="{3E038AB2-6A14-46D3-A55D-8C6953836D2E}" type="pres">
      <dgm:prSet presAssocID="{9B9C359C-95F4-485B-BBF6-8B93488C60C4}" presName="textRect" presStyleLbl="revTx" presStyleIdx="1" presStyleCnt="8">
        <dgm:presLayoutVars>
          <dgm:chMax val="1"/>
          <dgm:chPref val="1"/>
        </dgm:presLayoutVars>
      </dgm:prSet>
      <dgm:spPr/>
    </dgm:pt>
    <dgm:pt modelId="{BDD76FAB-294B-4B0A-A4F1-A75E86D4A54C}" type="pres">
      <dgm:prSet presAssocID="{AEA462A5-88C8-4CC1-A7D7-1C90023F6FB4}" presName="sibTrans" presStyleCnt="0"/>
      <dgm:spPr/>
    </dgm:pt>
    <dgm:pt modelId="{835F9E1F-E55E-49EA-9DF5-5DBD3EB0DCA3}" type="pres">
      <dgm:prSet presAssocID="{93C7F9F3-FD15-445A-850E-8412DF2222F7}" presName="compNode" presStyleCnt="0"/>
      <dgm:spPr/>
    </dgm:pt>
    <dgm:pt modelId="{76B8C3DC-758E-4B4C-B2C7-3665EE75DB91}" type="pres">
      <dgm:prSet presAssocID="{93C7F9F3-FD15-445A-850E-8412DF2222F7}" presName="iconBgRect" presStyleLbl="bgShp" presStyleIdx="2" presStyleCnt="8"/>
      <dgm:spPr/>
    </dgm:pt>
    <dgm:pt modelId="{9434F471-9536-474D-9593-B8C665C9B759}" type="pres">
      <dgm:prSet presAssocID="{93C7F9F3-FD15-445A-850E-8412DF2222F7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E178C111-BAC4-4F64-B67E-76984B67C745}" type="pres">
      <dgm:prSet presAssocID="{93C7F9F3-FD15-445A-850E-8412DF2222F7}" presName="spaceRect" presStyleCnt="0"/>
      <dgm:spPr/>
    </dgm:pt>
    <dgm:pt modelId="{358E15A7-D3EC-4197-92B8-043D727A7E4F}" type="pres">
      <dgm:prSet presAssocID="{93C7F9F3-FD15-445A-850E-8412DF2222F7}" presName="textRect" presStyleLbl="revTx" presStyleIdx="2" presStyleCnt="8">
        <dgm:presLayoutVars>
          <dgm:chMax val="1"/>
          <dgm:chPref val="1"/>
        </dgm:presLayoutVars>
      </dgm:prSet>
      <dgm:spPr/>
    </dgm:pt>
    <dgm:pt modelId="{AAB87E64-52E2-4D29-A02C-BE6D1E71AFC4}" type="pres">
      <dgm:prSet presAssocID="{FC66BF17-2D22-4BB2-8820-0A8E036BE172}" presName="sibTrans" presStyleCnt="0"/>
      <dgm:spPr/>
    </dgm:pt>
    <dgm:pt modelId="{A7D84905-9FAC-4561-AEB5-50E4233D0801}" type="pres">
      <dgm:prSet presAssocID="{E9CC29D7-E08C-4D01-8802-D6922F49568C}" presName="compNode" presStyleCnt="0"/>
      <dgm:spPr/>
    </dgm:pt>
    <dgm:pt modelId="{F24C4735-C073-4859-8DA0-E7C88012B160}" type="pres">
      <dgm:prSet presAssocID="{E9CC29D7-E08C-4D01-8802-D6922F49568C}" presName="iconBgRect" presStyleLbl="bgShp" presStyleIdx="3" presStyleCnt="8"/>
      <dgm:spPr/>
    </dgm:pt>
    <dgm:pt modelId="{A134C1D1-B888-4599-AC0F-F9B9AA659FA8}" type="pres">
      <dgm:prSet presAssocID="{E9CC29D7-E08C-4D01-8802-D6922F49568C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A0A4398-F16C-4042-BC36-9E1B8C8108F0}" type="pres">
      <dgm:prSet presAssocID="{E9CC29D7-E08C-4D01-8802-D6922F49568C}" presName="spaceRect" presStyleCnt="0"/>
      <dgm:spPr/>
    </dgm:pt>
    <dgm:pt modelId="{C38155DA-7771-4B5F-AB0E-77888A124E9A}" type="pres">
      <dgm:prSet presAssocID="{E9CC29D7-E08C-4D01-8802-D6922F49568C}" presName="textRect" presStyleLbl="revTx" presStyleIdx="3" presStyleCnt="8">
        <dgm:presLayoutVars>
          <dgm:chMax val="1"/>
          <dgm:chPref val="1"/>
        </dgm:presLayoutVars>
      </dgm:prSet>
      <dgm:spPr/>
    </dgm:pt>
    <dgm:pt modelId="{74D047D9-950D-4438-B350-53861984B45C}" type="pres">
      <dgm:prSet presAssocID="{AD0D49BA-0B07-4185-989F-C34BA9CD96D8}" presName="sibTrans" presStyleCnt="0"/>
      <dgm:spPr/>
    </dgm:pt>
    <dgm:pt modelId="{AFF45F27-648D-49D3-BBF5-7CB96B54EB9F}" type="pres">
      <dgm:prSet presAssocID="{6A58B022-5DCB-412F-8F08-9B93254B1638}" presName="compNode" presStyleCnt="0"/>
      <dgm:spPr/>
    </dgm:pt>
    <dgm:pt modelId="{C227912C-E987-4F0B-A8D7-03EA7611C408}" type="pres">
      <dgm:prSet presAssocID="{6A58B022-5DCB-412F-8F08-9B93254B1638}" presName="iconBgRect" presStyleLbl="bgShp" presStyleIdx="4" presStyleCnt="8"/>
      <dgm:spPr/>
    </dgm:pt>
    <dgm:pt modelId="{15EE2252-C2C9-46EC-B408-2681182F5E6E}" type="pres">
      <dgm:prSet presAssocID="{6A58B022-5DCB-412F-8F08-9B93254B1638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C34566FE-7A36-4BEA-8CB2-6C879FE6505B}" type="pres">
      <dgm:prSet presAssocID="{6A58B022-5DCB-412F-8F08-9B93254B1638}" presName="spaceRect" presStyleCnt="0"/>
      <dgm:spPr/>
    </dgm:pt>
    <dgm:pt modelId="{D2BE339F-9B7F-4A58-95BA-366DDB702339}" type="pres">
      <dgm:prSet presAssocID="{6A58B022-5DCB-412F-8F08-9B93254B1638}" presName="textRect" presStyleLbl="revTx" presStyleIdx="4" presStyleCnt="8">
        <dgm:presLayoutVars>
          <dgm:chMax val="1"/>
          <dgm:chPref val="1"/>
        </dgm:presLayoutVars>
      </dgm:prSet>
      <dgm:spPr/>
    </dgm:pt>
    <dgm:pt modelId="{B1390EFE-8060-4624-8899-3DA301EFE0E8}" type="pres">
      <dgm:prSet presAssocID="{A19C3CAB-D137-42E6-BE25-E01B0391E63B}" presName="sibTrans" presStyleCnt="0"/>
      <dgm:spPr/>
    </dgm:pt>
    <dgm:pt modelId="{33A64E64-2BC9-4152-AA7C-9CE28DF30878}" type="pres">
      <dgm:prSet presAssocID="{F26043FA-D58D-4630-984C-F93492915A80}" presName="compNode" presStyleCnt="0"/>
      <dgm:spPr/>
    </dgm:pt>
    <dgm:pt modelId="{569B368A-164E-45E5-B65E-6BFC22C406CB}" type="pres">
      <dgm:prSet presAssocID="{F26043FA-D58D-4630-984C-F93492915A80}" presName="iconBgRect" presStyleLbl="bgShp" presStyleIdx="5" presStyleCnt="8"/>
      <dgm:spPr/>
    </dgm:pt>
    <dgm:pt modelId="{1C6253D8-6991-471D-86F7-FCBDDAFF11E4}" type="pres">
      <dgm:prSet presAssocID="{F26043FA-D58D-4630-984C-F93492915A80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64E423EA-BB52-4BF5-BBA2-6B20564C819D}" type="pres">
      <dgm:prSet presAssocID="{F26043FA-D58D-4630-984C-F93492915A80}" presName="spaceRect" presStyleCnt="0"/>
      <dgm:spPr/>
    </dgm:pt>
    <dgm:pt modelId="{DF05BDE9-3207-4F29-B7CE-187AC460DB1D}" type="pres">
      <dgm:prSet presAssocID="{F26043FA-D58D-4630-984C-F93492915A80}" presName="textRect" presStyleLbl="revTx" presStyleIdx="5" presStyleCnt="8">
        <dgm:presLayoutVars>
          <dgm:chMax val="1"/>
          <dgm:chPref val="1"/>
        </dgm:presLayoutVars>
      </dgm:prSet>
      <dgm:spPr/>
    </dgm:pt>
    <dgm:pt modelId="{2C34F5EC-D216-41F8-A805-1C7848EB37A6}" type="pres">
      <dgm:prSet presAssocID="{92154A07-031D-4A78-8263-C9C901549141}" presName="sibTrans" presStyleCnt="0"/>
      <dgm:spPr/>
    </dgm:pt>
    <dgm:pt modelId="{80327F54-C98B-4C59-9B80-54D6A3777D4B}" type="pres">
      <dgm:prSet presAssocID="{26607802-2F93-47D0-BC99-C18371F84798}" presName="compNode" presStyleCnt="0"/>
      <dgm:spPr/>
    </dgm:pt>
    <dgm:pt modelId="{DF82085B-9A2B-4DCD-9417-8CC4A3CC57A3}" type="pres">
      <dgm:prSet presAssocID="{26607802-2F93-47D0-BC99-C18371F84798}" presName="iconBgRect" presStyleLbl="bgShp" presStyleIdx="6" presStyleCnt="8"/>
      <dgm:spPr/>
    </dgm:pt>
    <dgm:pt modelId="{D6C94D30-F564-4894-A9C4-D6469C9347F0}" type="pres">
      <dgm:prSet presAssocID="{26607802-2F93-47D0-BC99-C18371F84798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34BEBF7C-C68C-4617-A195-ED4D724A045E}" type="pres">
      <dgm:prSet presAssocID="{26607802-2F93-47D0-BC99-C18371F84798}" presName="spaceRect" presStyleCnt="0"/>
      <dgm:spPr/>
    </dgm:pt>
    <dgm:pt modelId="{83121ED6-961B-43F5-838D-CCDC1EFC317D}" type="pres">
      <dgm:prSet presAssocID="{26607802-2F93-47D0-BC99-C18371F84798}" presName="textRect" presStyleLbl="revTx" presStyleIdx="6" presStyleCnt="8">
        <dgm:presLayoutVars>
          <dgm:chMax val="1"/>
          <dgm:chPref val="1"/>
        </dgm:presLayoutVars>
      </dgm:prSet>
      <dgm:spPr/>
    </dgm:pt>
    <dgm:pt modelId="{3B7B7C18-BD57-45F7-AB64-710A48CBF101}" type="pres">
      <dgm:prSet presAssocID="{21199352-0D69-4B40-8F3C-C9F4A51A9130}" presName="sibTrans" presStyleCnt="0"/>
      <dgm:spPr/>
    </dgm:pt>
    <dgm:pt modelId="{F93B9E38-CC6A-4809-A491-E59EDA267326}" type="pres">
      <dgm:prSet presAssocID="{9F9FD7F3-4D28-4702-9BB6-DD0D417BC4A4}" presName="compNode" presStyleCnt="0"/>
      <dgm:spPr/>
    </dgm:pt>
    <dgm:pt modelId="{747347B2-9B6F-4950-8161-ED945F91A606}" type="pres">
      <dgm:prSet presAssocID="{9F9FD7F3-4D28-4702-9BB6-DD0D417BC4A4}" presName="iconBgRect" presStyleLbl="bgShp" presStyleIdx="7" presStyleCnt="8"/>
      <dgm:spPr/>
    </dgm:pt>
    <dgm:pt modelId="{0AB58F3B-0570-4D43-8437-548A59FB628C}" type="pres">
      <dgm:prSet presAssocID="{9F9FD7F3-4D28-4702-9BB6-DD0D417BC4A4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82F7D8B-A75E-4636-9998-53CCD04BC4CB}" type="pres">
      <dgm:prSet presAssocID="{9F9FD7F3-4D28-4702-9BB6-DD0D417BC4A4}" presName="spaceRect" presStyleCnt="0"/>
      <dgm:spPr/>
    </dgm:pt>
    <dgm:pt modelId="{14E65E3F-1961-40C2-9DB6-2E5072580F40}" type="pres">
      <dgm:prSet presAssocID="{9F9FD7F3-4D28-4702-9BB6-DD0D417BC4A4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0AAF4305-0C9E-4F74-BAE1-40755D318059}" srcId="{DE4D086A-8DF3-432A-ACE3-9BAB8967EBA3}" destId="{6A58B022-5DCB-412F-8F08-9B93254B1638}" srcOrd="4" destOrd="0" parTransId="{AE425A87-20B0-4849-BB03-93F2A58812F1}" sibTransId="{A19C3CAB-D137-42E6-BE25-E01B0391E63B}"/>
    <dgm:cxn modelId="{0CFCDB31-3485-45AF-80A4-8BA0B72BCEE8}" srcId="{DE4D086A-8DF3-432A-ACE3-9BAB8967EBA3}" destId="{9F9FD7F3-4D28-4702-9BB6-DD0D417BC4A4}" srcOrd="7" destOrd="0" parTransId="{6EC41C2D-0026-4A75-A84E-C9B2193424BD}" sibTransId="{4F03AC81-A5B9-4520-AF07-E52E1AFE3347}"/>
    <dgm:cxn modelId="{70AE4761-8327-455A-816E-C7BEDE7624D6}" type="presOf" srcId="{9B9C359C-95F4-485B-BBF6-8B93488C60C4}" destId="{3E038AB2-6A14-46D3-A55D-8C6953836D2E}" srcOrd="0" destOrd="0" presId="urn:microsoft.com/office/officeart/2018/5/layout/IconCircleLabelList"/>
    <dgm:cxn modelId="{B3399265-5D18-4AC6-B4FD-EF9652B30CAB}" srcId="{DE4D086A-8DF3-432A-ACE3-9BAB8967EBA3}" destId="{E9CC29D7-E08C-4D01-8802-D6922F49568C}" srcOrd="3" destOrd="0" parTransId="{A55D16DA-346F-4EB3-97C6-C6DFA410E60A}" sibTransId="{AD0D49BA-0B07-4185-989F-C34BA9CD96D8}"/>
    <dgm:cxn modelId="{6150F065-0C14-4706-9BF1-3F772327562C}" type="presOf" srcId="{9F9FD7F3-4D28-4702-9BB6-DD0D417BC4A4}" destId="{14E65E3F-1961-40C2-9DB6-2E5072580F40}" srcOrd="0" destOrd="0" presId="urn:microsoft.com/office/officeart/2018/5/layout/IconCircleLabelList"/>
    <dgm:cxn modelId="{196DF170-61EE-4AAC-B0CA-C649FFB4FF4B}" type="presOf" srcId="{E9CC29D7-E08C-4D01-8802-D6922F49568C}" destId="{C38155DA-7771-4B5F-AB0E-77888A124E9A}" srcOrd="0" destOrd="0" presId="urn:microsoft.com/office/officeart/2018/5/layout/IconCircleLabelList"/>
    <dgm:cxn modelId="{61A4BC56-4A6F-4D8E-BE28-A95F673738F7}" type="presOf" srcId="{6A58B022-5DCB-412F-8F08-9B93254B1638}" destId="{D2BE339F-9B7F-4A58-95BA-366DDB702339}" srcOrd="0" destOrd="0" presId="urn:microsoft.com/office/officeart/2018/5/layout/IconCircleLabelList"/>
    <dgm:cxn modelId="{E0D77A87-4642-43C5-8CA4-5A4FED468A28}" srcId="{DE4D086A-8DF3-432A-ACE3-9BAB8967EBA3}" destId="{93C7F9F3-FD15-445A-850E-8412DF2222F7}" srcOrd="2" destOrd="0" parTransId="{8F42A726-5A93-491E-BF72-6790C596C43D}" sibTransId="{FC66BF17-2D22-4BB2-8820-0A8E036BE172}"/>
    <dgm:cxn modelId="{37445F8C-D66A-4772-9A2B-C05063E9CEAE}" type="presOf" srcId="{9B13B75B-2891-46FE-8F67-FDDD069A5FF2}" destId="{1C2C51D9-F3BD-454C-B9EA-599EEC3C0DAB}" srcOrd="0" destOrd="0" presId="urn:microsoft.com/office/officeart/2018/5/layout/IconCircleLabelList"/>
    <dgm:cxn modelId="{11DC59B2-3B9B-4C10-9404-FA77782EB4C6}" srcId="{DE4D086A-8DF3-432A-ACE3-9BAB8967EBA3}" destId="{9B13B75B-2891-46FE-8F67-FDDD069A5FF2}" srcOrd="0" destOrd="0" parTransId="{9D78FA89-0909-4392-8639-89662DE47206}" sibTransId="{D0EBD470-2796-4DC1-BBE4-A81D8B7C5051}"/>
    <dgm:cxn modelId="{C8727BC2-A170-43D3-A54A-68C7719532E4}" type="presOf" srcId="{93C7F9F3-FD15-445A-850E-8412DF2222F7}" destId="{358E15A7-D3EC-4197-92B8-043D727A7E4F}" srcOrd="0" destOrd="0" presId="urn:microsoft.com/office/officeart/2018/5/layout/IconCircleLabelList"/>
    <dgm:cxn modelId="{58FD8FC6-0EDD-4725-BA79-DDC48051941E}" type="presOf" srcId="{F26043FA-D58D-4630-984C-F93492915A80}" destId="{DF05BDE9-3207-4F29-B7CE-187AC460DB1D}" srcOrd="0" destOrd="0" presId="urn:microsoft.com/office/officeart/2018/5/layout/IconCircleLabelList"/>
    <dgm:cxn modelId="{3673F1CD-8E58-4BEB-BED6-5349A838F87C}" srcId="{DE4D086A-8DF3-432A-ACE3-9BAB8967EBA3}" destId="{9B9C359C-95F4-485B-BBF6-8B93488C60C4}" srcOrd="1" destOrd="0" parTransId="{A885D022-3712-4DED-8755-651839363ECE}" sibTransId="{AEA462A5-88C8-4CC1-A7D7-1C90023F6FB4}"/>
    <dgm:cxn modelId="{559CE2DE-300A-4566-A376-F779A670A108}" type="presOf" srcId="{26607802-2F93-47D0-BC99-C18371F84798}" destId="{83121ED6-961B-43F5-838D-CCDC1EFC317D}" srcOrd="0" destOrd="0" presId="urn:microsoft.com/office/officeart/2018/5/layout/IconCircleLabelList"/>
    <dgm:cxn modelId="{CA63F6E0-BD71-4A40-9E54-0CCD2B51FFCC}" srcId="{DE4D086A-8DF3-432A-ACE3-9BAB8967EBA3}" destId="{F26043FA-D58D-4630-984C-F93492915A80}" srcOrd="5" destOrd="0" parTransId="{10F3C6FC-FED6-4327-A186-4A210BF8CE2C}" sibTransId="{92154A07-031D-4A78-8263-C9C901549141}"/>
    <dgm:cxn modelId="{595F6DF1-0002-4F3D-BE44-768E68E0FED3}" srcId="{DE4D086A-8DF3-432A-ACE3-9BAB8967EBA3}" destId="{26607802-2F93-47D0-BC99-C18371F84798}" srcOrd="6" destOrd="0" parTransId="{CE859D7D-BBBE-4A5F-BC2E-F7770C74B9E4}" sibTransId="{21199352-0D69-4B40-8F3C-C9F4A51A9130}"/>
    <dgm:cxn modelId="{92257CF1-023F-46F1-82E4-6EC5EFFBEA7F}" type="presOf" srcId="{DE4D086A-8DF3-432A-ACE3-9BAB8967EBA3}" destId="{C405873A-4F78-4C5C-8F9E-F85DC0253385}" srcOrd="0" destOrd="0" presId="urn:microsoft.com/office/officeart/2018/5/layout/IconCircleLabelList"/>
    <dgm:cxn modelId="{7FC30171-DC84-4E5B-AEF2-A32FC4CCE818}" type="presParOf" srcId="{C405873A-4F78-4C5C-8F9E-F85DC0253385}" destId="{CE73C9C4-E8FA-49CF-947B-C6BFD27178F6}" srcOrd="0" destOrd="0" presId="urn:microsoft.com/office/officeart/2018/5/layout/IconCircleLabelList"/>
    <dgm:cxn modelId="{FFEE8BDD-1830-4812-BD49-28B66ECBB6A8}" type="presParOf" srcId="{CE73C9C4-E8FA-49CF-947B-C6BFD27178F6}" destId="{765B5BCD-6240-4529-A9F9-40968D7614DC}" srcOrd="0" destOrd="0" presId="urn:microsoft.com/office/officeart/2018/5/layout/IconCircleLabelList"/>
    <dgm:cxn modelId="{786D52E5-46A8-4B45-969C-681B3D44C995}" type="presParOf" srcId="{CE73C9C4-E8FA-49CF-947B-C6BFD27178F6}" destId="{23EE753F-5D94-4A0B-BE4E-BD017FBB0507}" srcOrd="1" destOrd="0" presId="urn:microsoft.com/office/officeart/2018/5/layout/IconCircleLabelList"/>
    <dgm:cxn modelId="{57AEB800-64A6-4A2C-BF4F-DF788DDB0CFE}" type="presParOf" srcId="{CE73C9C4-E8FA-49CF-947B-C6BFD27178F6}" destId="{248B18DC-F586-4CDA-BEA0-A7C3EC34413B}" srcOrd="2" destOrd="0" presId="urn:microsoft.com/office/officeart/2018/5/layout/IconCircleLabelList"/>
    <dgm:cxn modelId="{AD1A8C6C-9262-4674-B68B-4E3FFCB8AB7E}" type="presParOf" srcId="{CE73C9C4-E8FA-49CF-947B-C6BFD27178F6}" destId="{1C2C51D9-F3BD-454C-B9EA-599EEC3C0DAB}" srcOrd="3" destOrd="0" presId="urn:microsoft.com/office/officeart/2018/5/layout/IconCircleLabelList"/>
    <dgm:cxn modelId="{D9E8532A-2681-4884-B1E4-5071C4F45D8D}" type="presParOf" srcId="{C405873A-4F78-4C5C-8F9E-F85DC0253385}" destId="{CEC8D53E-5617-49ED-A1FE-F880EE3DCBA2}" srcOrd="1" destOrd="0" presId="urn:microsoft.com/office/officeart/2018/5/layout/IconCircleLabelList"/>
    <dgm:cxn modelId="{9194EBD2-88B8-4C9D-B11F-B85D1770FF3F}" type="presParOf" srcId="{C405873A-4F78-4C5C-8F9E-F85DC0253385}" destId="{9E888174-B621-4A0C-A019-BBCEE53CEE05}" srcOrd="2" destOrd="0" presId="urn:microsoft.com/office/officeart/2018/5/layout/IconCircleLabelList"/>
    <dgm:cxn modelId="{F62C5FE6-4B3F-4703-9B5A-5290329EDEA8}" type="presParOf" srcId="{9E888174-B621-4A0C-A019-BBCEE53CEE05}" destId="{B32AC600-A05B-47DC-BDC7-3452C3886538}" srcOrd="0" destOrd="0" presId="urn:microsoft.com/office/officeart/2018/5/layout/IconCircleLabelList"/>
    <dgm:cxn modelId="{F81F21E8-47DB-43EE-A3C5-F5BFD0497A58}" type="presParOf" srcId="{9E888174-B621-4A0C-A019-BBCEE53CEE05}" destId="{C332CBE8-078D-412A-9823-C3FBC88162D3}" srcOrd="1" destOrd="0" presId="urn:microsoft.com/office/officeart/2018/5/layout/IconCircleLabelList"/>
    <dgm:cxn modelId="{33FBF5A1-8071-470F-A07A-8F2A9457A828}" type="presParOf" srcId="{9E888174-B621-4A0C-A019-BBCEE53CEE05}" destId="{BBE558A3-3F6E-473B-A60B-33F3F98E5650}" srcOrd="2" destOrd="0" presId="urn:microsoft.com/office/officeart/2018/5/layout/IconCircleLabelList"/>
    <dgm:cxn modelId="{AF66BBE8-FE6E-42B7-A279-F7AE0E577E44}" type="presParOf" srcId="{9E888174-B621-4A0C-A019-BBCEE53CEE05}" destId="{3E038AB2-6A14-46D3-A55D-8C6953836D2E}" srcOrd="3" destOrd="0" presId="urn:microsoft.com/office/officeart/2018/5/layout/IconCircleLabelList"/>
    <dgm:cxn modelId="{1D956F48-5275-450B-A372-9A5FE7EB9F16}" type="presParOf" srcId="{C405873A-4F78-4C5C-8F9E-F85DC0253385}" destId="{BDD76FAB-294B-4B0A-A4F1-A75E86D4A54C}" srcOrd="3" destOrd="0" presId="urn:microsoft.com/office/officeart/2018/5/layout/IconCircleLabelList"/>
    <dgm:cxn modelId="{370BD64B-15CE-4426-B2A9-FC6600450F2A}" type="presParOf" srcId="{C405873A-4F78-4C5C-8F9E-F85DC0253385}" destId="{835F9E1F-E55E-49EA-9DF5-5DBD3EB0DCA3}" srcOrd="4" destOrd="0" presId="urn:microsoft.com/office/officeart/2018/5/layout/IconCircleLabelList"/>
    <dgm:cxn modelId="{37A707C2-9A32-4597-AFCF-5BCD131C9EAF}" type="presParOf" srcId="{835F9E1F-E55E-49EA-9DF5-5DBD3EB0DCA3}" destId="{76B8C3DC-758E-4B4C-B2C7-3665EE75DB91}" srcOrd="0" destOrd="0" presId="urn:microsoft.com/office/officeart/2018/5/layout/IconCircleLabelList"/>
    <dgm:cxn modelId="{DD50D19E-6AA3-49BB-B462-C372E08F6E43}" type="presParOf" srcId="{835F9E1F-E55E-49EA-9DF5-5DBD3EB0DCA3}" destId="{9434F471-9536-474D-9593-B8C665C9B759}" srcOrd="1" destOrd="0" presId="urn:microsoft.com/office/officeart/2018/5/layout/IconCircleLabelList"/>
    <dgm:cxn modelId="{52A6E298-951F-49D4-BFC2-D7A02485F208}" type="presParOf" srcId="{835F9E1F-E55E-49EA-9DF5-5DBD3EB0DCA3}" destId="{E178C111-BAC4-4F64-B67E-76984B67C745}" srcOrd="2" destOrd="0" presId="urn:microsoft.com/office/officeart/2018/5/layout/IconCircleLabelList"/>
    <dgm:cxn modelId="{0309B074-5FA1-4F3F-9DDC-B4A9A2A726CC}" type="presParOf" srcId="{835F9E1F-E55E-49EA-9DF5-5DBD3EB0DCA3}" destId="{358E15A7-D3EC-4197-92B8-043D727A7E4F}" srcOrd="3" destOrd="0" presId="urn:microsoft.com/office/officeart/2018/5/layout/IconCircleLabelList"/>
    <dgm:cxn modelId="{53C2B6B2-E395-496F-BCF3-876D99F02668}" type="presParOf" srcId="{C405873A-4F78-4C5C-8F9E-F85DC0253385}" destId="{AAB87E64-52E2-4D29-A02C-BE6D1E71AFC4}" srcOrd="5" destOrd="0" presId="urn:microsoft.com/office/officeart/2018/5/layout/IconCircleLabelList"/>
    <dgm:cxn modelId="{B453E2A5-0B17-460B-9854-05C8743AF004}" type="presParOf" srcId="{C405873A-4F78-4C5C-8F9E-F85DC0253385}" destId="{A7D84905-9FAC-4561-AEB5-50E4233D0801}" srcOrd="6" destOrd="0" presId="urn:microsoft.com/office/officeart/2018/5/layout/IconCircleLabelList"/>
    <dgm:cxn modelId="{D7CF25BC-09E3-4162-A82C-1B7C82082A5D}" type="presParOf" srcId="{A7D84905-9FAC-4561-AEB5-50E4233D0801}" destId="{F24C4735-C073-4859-8DA0-E7C88012B160}" srcOrd="0" destOrd="0" presId="urn:microsoft.com/office/officeart/2018/5/layout/IconCircleLabelList"/>
    <dgm:cxn modelId="{035D04F4-EA62-49C8-BF07-17E7D2A765B3}" type="presParOf" srcId="{A7D84905-9FAC-4561-AEB5-50E4233D0801}" destId="{A134C1D1-B888-4599-AC0F-F9B9AA659FA8}" srcOrd="1" destOrd="0" presId="urn:microsoft.com/office/officeart/2018/5/layout/IconCircleLabelList"/>
    <dgm:cxn modelId="{972B90F9-E0B2-414C-AFD2-CE147C9B1FAB}" type="presParOf" srcId="{A7D84905-9FAC-4561-AEB5-50E4233D0801}" destId="{6A0A4398-F16C-4042-BC36-9E1B8C8108F0}" srcOrd="2" destOrd="0" presId="urn:microsoft.com/office/officeart/2018/5/layout/IconCircleLabelList"/>
    <dgm:cxn modelId="{71D3ADCE-45B3-47C7-A0C5-B71A8C084123}" type="presParOf" srcId="{A7D84905-9FAC-4561-AEB5-50E4233D0801}" destId="{C38155DA-7771-4B5F-AB0E-77888A124E9A}" srcOrd="3" destOrd="0" presId="urn:microsoft.com/office/officeart/2018/5/layout/IconCircleLabelList"/>
    <dgm:cxn modelId="{FC182146-F403-4D84-89A8-EBE79563F85B}" type="presParOf" srcId="{C405873A-4F78-4C5C-8F9E-F85DC0253385}" destId="{74D047D9-950D-4438-B350-53861984B45C}" srcOrd="7" destOrd="0" presId="urn:microsoft.com/office/officeart/2018/5/layout/IconCircleLabelList"/>
    <dgm:cxn modelId="{BCDA4E43-E589-4141-96EE-9C494D2498E5}" type="presParOf" srcId="{C405873A-4F78-4C5C-8F9E-F85DC0253385}" destId="{AFF45F27-648D-49D3-BBF5-7CB96B54EB9F}" srcOrd="8" destOrd="0" presId="urn:microsoft.com/office/officeart/2018/5/layout/IconCircleLabelList"/>
    <dgm:cxn modelId="{D6713206-C4EC-4E9D-BF19-6F7DCDD5E5D7}" type="presParOf" srcId="{AFF45F27-648D-49D3-BBF5-7CB96B54EB9F}" destId="{C227912C-E987-4F0B-A8D7-03EA7611C408}" srcOrd="0" destOrd="0" presId="urn:microsoft.com/office/officeart/2018/5/layout/IconCircleLabelList"/>
    <dgm:cxn modelId="{6BFEBB74-CB49-4046-9F77-CF4D1E735C0A}" type="presParOf" srcId="{AFF45F27-648D-49D3-BBF5-7CB96B54EB9F}" destId="{15EE2252-C2C9-46EC-B408-2681182F5E6E}" srcOrd="1" destOrd="0" presId="urn:microsoft.com/office/officeart/2018/5/layout/IconCircleLabelList"/>
    <dgm:cxn modelId="{DB9A98ED-30D9-4D57-A1C5-071A2419C743}" type="presParOf" srcId="{AFF45F27-648D-49D3-BBF5-7CB96B54EB9F}" destId="{C34566FE-7A36-4BEA-8CB2-6C879FE6505B}" srcOrd="2" destOrd="0" presId="urn:microsoft.com/office/officeart/2018/5/layout/IconCircleLabelList"/>
    <dgm:cxn modelId="{5CD26112-CEA5-4C92-971C-7C22604AAB44}" type="presParOf" srcId="{AFF45F27-648D-49D3-BBF5-7CB96B54EB9F}" destId="{D2BE339F-9B7F-4A58-95BA-366DDB702339}" srcOrd="3" destOrd="0" presId="urn:microsoft.com/office/officeart/2018/5/layout/IconCircleLabelList"/>
    <dgm:cxn modelId="{A8A01314-88CC-4244-A2DF-27725E0D2ADD}" type="presParOf" srcId="{C405873A-4F78-4C5C-8F9E-F85DC0253385}" destId="{B1390EFE-8060-4624-8899-3DA301EFE0E8}" srcOrd="9" destOrd="0" presId="urn:microsoft.com/office/officeart/2018/5/layout/IconCircleLabelList"/>
    <dgm:cxn modelId="{94B71E81-A060-466B-8F54-6B27EB4FB08E}" type="presParOf" srcId="{C405873A-4F78-4C5C-8F9E-F85DC0253385}" destId="{33A64E64-2BC9-4152-AA7C-9CE28DF30878}" srcOrd="10" destOrd="0" presId="urn:microsoft.com/office/officeart/2018/5/layout/IconCircleLabelList"/>
    <dgm:cxn modelId="{9B0B6090-AD30-432A-8FA0-0ABCDA614374}" type="presParOf" srcId="{33A64E64-2BC9-4152-AA7C-9CE28DF30878}" destId="{569B368A-164E-45E5-B65E-6BFC22C406CB}" srcOrd="0" destOrd="0" presId="urn:microsoft.com/office/officeart/2018/5/layout/IconCircleLabelList"/>
    <dgm:cxn modelId="{6187E361-A7A8-4324-B234-006C50592374}" type="presParOf" srcId="{33A64E64-2BC9-4152-AA7C-9CE28DF30878}" destId="{1C6253D8-6991-471D-86F7-FCBDDAFF11E4}" srcOrd="1" destOrd="0" presId="urn:microsoft.com/office/officeart/2018/5/layout/IconCircleLabelList"/>
    <dgm:cxn modelId="{BD24B50E-6428-4319-B40F-8FD0804CD258}" type="presParOf" srcId="{33A64E64-2BC9-4152-AA7C-9CE28DF30878}" destId="{64E423EA-BB52-4BF5-BBA2-6B20564C819D}" srcOrd="2" destOrd="0" presId="urn:microsoft.com/office/officeart/2018/5/layout/IconCircleLabelList"/>
    <dgm:cxn modelId="{6DF8EF00-F538-4611-8A62-BB9BCD07B652}" type="presParOf" srcId="{33A64E64-2BC9-4152-AA7C-9CE28DF30878}" destId="{DF05BDE9-3207-4F29-B7CE-187AC460DB1D}" srcOrd="3" destOrd="0" presId="urn:microsoft.com/office/officeart/2018/5/layout/IconCircleLabelList"/>
    <dgm:cxn modelId="{1FB40541-FEB4-4842-A124-2D68C0C6862B}" type="presParOf" srcId="{C405873A-4F78-4C5C-8F9E-F85DC0253385}" destId="{2C34F5EC-D216-41F8-A805-1C7848EB37A6}" srcOrd="11" destOrd="0" presId="urn:microsoft.com/office/officeart/2018/5/layout/IconCircleLabelList"/>
    <dgm:cxn modelId="{FF03D503-97A0-4BD1-B991-4B6D8A682956}" type="presParOf" srcId="{C405873A-4F78-4C5C-8F9E-F85DC0253385}" destId="{80327F54-C98B-4C59-9B80-54D6A3777D4B}" srcOrd="12" destOrd="0" presId="urn:microsoft.com/office/officeart/2018/5/layout/IconCircleLabelList"/>
    <dgm:cxn modelId="{4B66DB58-63AD-4062-A492-781D58865E4F}" type="presParOf" srcId="{80327F54-C98B-4C59-9B80-54D6A3777D4B}" destId="{DF82085B-9A2B-4DCD-9417-8CC4A3CC57A3}" srcOrd="0" destOrd="0" presId="urn:microsoft.com/office/officeart/2018/5/layout/IconCircleLabelList"/>
    <dgm:cxn modelId="{EA47DD0E-4511-4035-A76B-1A4D4E02478E}" type="presParOf" srcId="{80327F54-C98B-4C59-9B80-54D6A3777D4B}" destId="{D6C94D30-F564-4894-A9C4-D6469C9347F0}" srcOrd="1" destOrd="0" presId="urn:microsoft.com/office/officeart/2018/5/layout/IconCircleLabelList"/>
    <dgm:cxn modelId="{1AF281D2-AA56-4FC1-A860-B77F5F1A8348}" type="presParOf" srcId="{80327F54-C98B-4C59-9B80-54D6A3777D4B}" destId="{34BEBF7C-C68C-4617-A195-ED4D724A045E}" srcOrd="2" destOrd="0" presId="urn:microsoft.com/office/officeart/2018/5/layout/IconCircleLabelList"/>
    <dgm:cxn modelId="{6509AAF9-34C4-4B1C-9B4B-6300C87E9808}" type="presParOf" srcId="{80327F54-C98B-4C59-9B80-54D6A3777D4B}" destId="{83121ED6-961B-43F5-838D-CCDC1EFC317D}" srcOrd="3" destOrd="0" presId="urn:microsoft.com/office/officeart/2018/5/layout/IconCircleLabelList"/>
    <dgm:cxn modelId="{9B40444C-96FB-47F6-A018-CF076CA92BD2}" type="presParOf" srcId="{C405873A-4F78-4C5C-8F9E-F85DC0253385}" destId="{3B7B7C18-BD57-45F7-AB64-710A48CBF101}" srcOrd="13" destOrd="0" presId="urn:microsoft.com/office/officeart/2018/5/layout/IconCircleLabelList"/>
    <dgm:cxn modelId="{35E0AADD-17FB-4D05-9303-5E2F9FF6E42C}" type="presParOf" srcId="{C405873A-4F78-4C5C-8F9E-F85DC0253385}" destId="{F93B9E38-CC6A-4809-A491-E59EDA267326}" srcOrd="14" destOrd="0" presId="urn:microsoft.com/office/officeart/2018/5/layout/IconCircleLabelList"/>
    <dgm:cxn modelId="{E4BE7923-EE0C-42DE-846E-F99E4D8EE641}" type="presParOf" srcId="{F93B9E38-CC6A-4809-A491-E59EDA267326}" destId="{747347B2-9B6F-4950-8161-ED945F91A606}" srcOrd="0" destOrd="0" presId="urn:microsoft.com/office/officeart/2018/5/layout/IconCircleLabelList"/>
    <dgm:cxn modelId="{60FCFB87-ED1B-4A36-BA62-4F0783DA206A}" type="presParOf" srcId="{F93B9E38-CC6A-4809-A491-E59EDA267326}" destId="{0AB58F3B-0570-4D43-8437-548A59FB628C}" srcOrd="1" destOrd="0" presId="urn:microsoft.com/office/officeart/2018/5/layout/IconCircleLabelList"/>
    <dgm:cxn modelId="{6341B2C9-EEB1-4A3C-BD0E-EC6B537F403C}" type="presParOf" srcId="{F93B9E38-CC6A-4809-A491-E59EDA267326}" destId="{E82F7D8B-A75E-4636-9998-53CCD04BC4CB}" srcOrd="2" destOrd="0" presId="urn:microsoft.com/office/officeart/2018/5/layout/IconCircleLabelList"/>
    <dgm:cxn modelId="{05CA76C6-CDD6-4E0F-B638-4C22E4A47DB2}" type="presParOf" srcId="{F93B9E38-CC6A-4809-A491-E59EDA267326}" destId="{14E65E3F-1961-40C2-9DB6-2E5072580F4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45B252-75AB-461A-8145-D8BE502470D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42D8400-53C9-4890-A611-900616D2219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You</a:t>
          </a:r>
          <a:r>
            <a:rPr lang="nl-NL" dirty="0"/>
            <a:t> </a:t>
          </a:r>
          <a:r>
            <a:rPr lang="nl-NL" dirty="0" err="1"/>
            <a:t>can</a:t>
          </a:r>
          <a:r>
            <a:rPr lang="nl-NL" dirty="0"/>
            <a:t> make a reading </a:t>
          </a:r>
          <a:r>
            <a:rPr lang="nl-NL" dirty="0" err="1"/>
            <a:t>assignment</a:t>
          </a:r>
          <a:endParaRPr lang="en-US" dirty="0" err="1"/>
        </a:p>
      </dgm:t>
    </dgm:pt>
    <dgm:pt modelId="{002B4E8D-9A8C-48DF-8C20-1A0378E95C1A}" type="parTrans" cxnId="{94C73474-BFBD-4B28-9654-0BEFD7ED4900}">
      <dgm:prSet/>
      <dgm:spPr/>
      <dgm:t>
        <a:bodyPr/>
        <a:lstStyle/>
        <a:p>
          <a:endParaRPr lang="en-US"/>
        </a:p>
      </dgm:t>
    </dgm:pt>
    <dgm:pt modelId="{2DF5A474-C39B-477B-938A-595511E2C48C}" type="sibTrans" cxnId="{94C73474-BFBD-4B28-9654-0BEFD7ED4900}">
      <dgm:prSet/>
      <dgm:spPr/>
      <dgm:t>
        <a:bodyPr/>
        <a:lstStyle/>
        <a:p>
          <a:endParaRPr lang="en-US"/>
        </a:p>
      </dgm:t>
    </dgm:pt>
    <dgm:pt modelId="{7D56FF91-A572-44F1-9D9E-4B4E8584D235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nl-NL" dirty="0" err="1"/>
            <a:t>You</a:t>
          </a:r>
          <a:r>
            <a:rPr lang="nl-NL" dirty="0"/>
            <a:t> </a:t>
          </a:r>
          <a:r>
            <a:rPr lang="nl-NL" dirty="0" err="1"/>
            <a:t>can</a:t>
          </a:r>
          <a:r>
            <a:rPr lang="nl-NL" dirty="0"/>
            <a:t> make a</a:t>
          </a:r>
          <a:r>
            <a:rPr lang="nl-NL" dirty="0">
              <a:latin typeface="Calibri Light" panose="020F0302020204030204"/>
            </a:rPr>
            <a:t> flyer </a:t>
          </a:r>
          <a:r>
            <a:rPr lang="nl-NL" dirty="0" err="1"/>
            <a:t>about</a:t>
          </a:r>
          <a:r>
            <a:rPr lang="nl-NL" dirty="0"/>
            <a:t> </a:t>
          </a:r>
          <a:r>
            <a:rPr lang="nl-NL" dirty="0" err="1"/>
            <a:t>an</a:t>
          </a:r>
          <a:r>
            <a:rPr lang="nl-NL" dirty="0"/>
            <a:t> English </a:t>
          </a:r>
          <a:r>
            <a:rPr lang="nl-NL" dirty="0" err="1"/>
            <a:t>city</a:t>
          </a:r>
          <a:r>
            <a:rPr lang="nl-NL" dirty="0"/>
            <a:t> </a:t>
          </a:r>
          <a:endParaRPr lang="en-US" dirty="0"/>
        </a:p>
      </dgm:t>
    </dgm:pt>
    <dgm:pt modelId="{1AB337B2-84DB-48BD-AA97-4E77D6DE8375}" type="parTrans" cxnId="{E4EAB010-9D69-419D-8EF5-719F1C0A6129}">
      <dgm:prSet/>
      <dgm:spPr/>
      <dgm:t>
        <a:bodyPr/>
        <a:lstStyle/>
        <a:p>
          <a:endParaRPr lang="en-US"/>
        </a:p>
      </dgm:t>
    </dgm:pt>
    <dgm:pt modelId="{E11B0FE0-3D2D-430E-9CE9-DA2E6C2EF6AF}" type="sibTrans" cxnId="{E4EAB010-9D69-419D-8EF5-719F1C0A6129}">
      <dgm:prSet/>
      <dgm:spPr/>
      <dgm:t>
        <a:bodyPr/>
        <a:lstStyle/>
        <a:p>
          <a:endParaRPr lang="en-US"/>
        </a:p>
      </dgm:t>
    </dgm:pt>
    <dgm:pt modelId="{2146D9D1-CD96-4D99-90F1-404952D54567}" type="pres">
      <dgm:prSet presAssocID="{E545B252-75AB-461A-8145-D8BE502470DD}" presName="root" presStyleCnt="0">
        <dgm:presLayoutVars>
          <dgm:dir/>
          <dgm:resizeHandles val="exact"/>
        </dgm:presLayoutVars>
      </dgm:prSet>
      <dgm:spPr/>
    </dgm:pt>
    <dgm:pt modelId="{AF7D983E-59E0-4676-9648-C9664626B866}" type="pres">
      <dgm:prSet presAssocID="{F42D8400-53C9-4890-A611-900616D22193}" presName="compNode" presStyleCnt="0"/>
      <dgm:spPr/>
    </dgm:pt>
    <dgm:pt modelId="{73511B38-FBA8-45BA-BC53-A943542A601D}" type="pres">
      <dgm:prSet presAssocID="{F42D8400-53C9-4890-A611-900616D2219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239BD33-64C7-4F4E-AA98-6DD634BF1954}" type="pres">
      <dgm:prSet presAssocID="{F42D8400-53C9-4890-A611-900616D22193}" presName="spaceRect" presStyleCnt="0"/>
      <dgm:spPr/>
    </dgm:pt>
    <dgm:pt modelId="{FF59EDF3-4EA2-44A2-BFF0-07472957E0F3}" type="pres">
      <dgm:prSet presAssocID="{F42D8400-53C9-4890-A611-900616D22193}" presName="textRect" presStyleLbl="revTx" presStyleIdx="0" presStyleCnt="2">
        <dgm:presLayoutVars>
          <dgm:chMax val="1"/>
          <dgm:chPref val="1"/>
        </dgm:presLayoutVars>
      </dgm:prSet>
      <dgm:spPr/>
    </dgm:pt>
    <dgm:pt modelId="{3F119794-096B-40D2-8F47-F44273C28016}" type="pres">
      <dgm:prSet presAssocID="{2DF5A474-C39B-477B-938A-595511E2C48C}" presName="sibTrans" presStyleCnt="0"/>
      <dgm:spPr/>
    </dgm:pt>
    <dgm:pt modelId="{0A7BF177-2F47-4EDF-98C0-7080C6AB725B}" type="pres">
      <dgm:prSet presAssocID="{7D56FF91-A572-44F1-9D9E-4B4E8584D235}" presName="compNode" presStyleCnt="0"/>
      <dgm:spPr/>
    </dgm:pt>
    <dgm:pt modelId="{3D648B12-9FD8-4CE4-A75A-9DB94BC1AC36}" type="pres">
      <dgm:prSet presAssocID="{7D56FF91-A572-44F1-9D9E-4B4E8584D23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20BA88EE-38A1-4261-AFA9-8764FDAF37CE}" type="pres">
      <dgm:prSet presAssocID="{7D56FF91-A572-44F1-9D9E-4B4E8584D235}" presName="spaceRect" presStyleCnt="0"/>
      <dgm:spPr/>
    </dgm:pt>
    <dgm:pt modelId="{815B34F7-268D-4131-ADD9-E0297AE2A08A}" type="pres">
      <dgm:prSet presAssocID="{7D56FF91-A572-44F1-9D9E-4B4E8584D23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8783408-6CB7-43E5-9A46-DC3D33E5998D}" type="presOf" srcId="{F42D8400-53C9-4890-A611-900616D22193}" destId="{FF59EDF3-4EA2-44A2-BFF0-07472957E0F3}" srcOrd="0" destOrd="0" presId="urn:microsoft.com/office/officeart/2018/2/layout/IconLabelList"/>
    <dgm:cxn modelId="{E4EAB010-9D69-419D-8EF5-719F1C0A6129}" srcId="{E545B252-75AB-461A-8145-D8BE502470DD}" destId="{7D56FF91-A572-44F1-9D9E-4B4E8584D235}" srcOrd="1" destOrd="0" parTransId="{1AB337B2-84DB-48BD-AA97-4E77D6DE8375}" sibTransId="{E11B0FE0-3D2D-430E-9CE9-DA2E6C2EF6AF}"/>
    <dgm:cxn modelId="{7BC00C60-C8AB-42AC-AA40-61592F557743}" type="presOf" srcId="{7D56FF91-A572-44F1-9D9E-4B4E8584D235}" destId="{815B34F7-268D-4131-ADD9-E0297AE2A08A}" srcOrd="0" destOrd="0" presId="urn:microsoft.com/office/officeart/2018/2/layout/IconLabelList"/>
    <dgm:cxn modelId="{2517E961-DED1-47CD-8893-655950171B87}" type="presOf" srcId="{E545B252-75AB-461A-8145-D8BE502470DD}" destId="{2146D9D1-CD96-4D99-90F1-404952D54567}" srcOrd="0" destOrd="0" presId="urn:microsoft.com/office/officeart/2018/2/layout/IconLabelList"/>
    <dgm:cxn modelId="{94C73474-BFBD-4B28-9654-0BEFD7ED4900}" srcId="{E545B252-75AB-461A-8145-D8BE502470DD}" destId="{F42D8400-53C9-4890-A611-900616D22193}" srcOrd="0" destOrd="0" parTransId="{002B4E8D-9A8C-48DF-8C20-1A0378E95C1A}" sibTransId="{2DF5A474-C39B-477B-938A-595511E2C48C}"/>
    <dgm:cxn modelId="{CF1DC33B-B65A-49AF-86B8-7964FEDEC164}" type="presParOf" srcId="{2146D9D1-CD96-4D99-90F1-404952D54567}" destId="{AF7D983E-59E0-4676-9648-C9664626B866}" srcOrd="0" destOrd="0" presId="urn:microsoft.com/office/officeart/2018/2/layout/IconLabelList"/>
    <dgm:cxn modelId="{89E9AFE3-D0AE-4CC7-AE70-4A200FD1D75D}" type="presParOf" srcId="{AF7D983E-59E0-4676-9648-C9664626B866}" destId="{73511B38-FBA8-45BA-BC53-A943542A601D}" srcOrd="0" destOrd="0" presId="urn:microsoft.com/office/officeart/2018/2/layout/IconLabelList"/>
    <dgm:cxn modelId="{A6F7F971-A844-46DB-A8E6-072CC99ECCC9}" type="presParOf" srcId="{AF7D983E-59E0-4676-9648-C9664626B866}" destId="{5239BD33-64C7-4F4E-AA98-6DD634BF1954}" srcOrd="1" destOrd="0" presId="urn:microsoft.com/office/officeart/2018/2/layout/IconLabelList"/>
    <dgm:cxn modelId="{F25005D1-7E4A-476C-804E-C142CC882640}" type="presParOf" srcId="{AF7D983E-59E0-4676-9648-C9664626B866}" destId="{FF59EDF3-4EA2-44A2-BFF0-07472957E0F3}" srcOrd="2" destOrd="0" presId="urn:microsoft.com/office/officeart/2018/2/layout/IconLabelList"/>
    <dgm:cxn modelId="{94B16518-EF5C-4168-A8FD-E1783ADBCB7E}" type="presParOf" srcId="{2146D9D1-CD96-4D99-90F1-404952D54567}" destId="{3F119794-096B-40D2-8F47-F44273C28016}" srcOrd="1" destOrd="0" presId="urn:microsoft.com/office/officeart/2018/2/layout/IconLabelList"/>
    <dgm:cxn modelId="{8B62E866-E27F-4DE4-95E5-B2010C548AF2}" type="presParOf" srcId="{2146D9D1-CD96-4D99-90F1-404952D54567}" destId="{0A7BF177-2F47-4EDF-98C0-7080C6AB725B}" srcOrd="2" destOrd="0" presId="urn:microsoft.com/office/officeart/2018/2/layout/IconLabelList"/>
    <dgm:cxn modelId="{A0485C8F-F239-47C0-80A9-942A602501D9}" type="presParOf" srcId="{0A7BF177-2F47-4EDF-98C0-7080C6AB725B}" destId="{3D648B12-9FD8-4CE4-A75A-9DB94BC1AC36}" srcOrd="0" destOrd="0" presId="urn:microsoft.com/office/officeart/2018/2/layout/IconLabelList"/>
    <dgm:cxn modelId="{9C24BEC5-C53A-40D5-8D57-0546051C0C4D}" type="presParOf" srcId="{0A7BF177-2F47-4EDF-98C0-7080C6AB725B}" destId="{20BA88EE-38A1-4261-AFA9-8764FDAF37CE}" srcOrd="1" destOrd="0" presId="urn:microsoft.com/office/officeart/2018/2/layout/IconLabelList"/>
    <dgm:cxn modelId="{CE4B60E7-5500-4278-8D0F-7DC1A3AABFBB}" type="presParOf" srcId="{0A7BF177-2F47-4EDF-98C0-7080C6AB725B}" destId="{815B34F7-268D-4131-ADD9-E0297AE2A08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8B614A-DF33-4594-98BF-B44137A684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53B6CD-E84C-4E57-A9B1-B14B4314F500}">
      <dgm:prSet/>
      <dgm:spPr/>
      <dgm:t>
        <a:bodyPr/>
        <a:lstStyle/>
        <a:p>
          <a:pPr rtl="0"/>
          <a:r>
            <a:rPr lang="nl-NL" dirty="0" err="1"/>
            <a:t>What</a:t>
          </a:r>
          <a:r>
            <a:rPr lang="nl-NL" dirty="0"/>
            <a:t>?</a:t>
          </a:r>
          <a:r>
            <a:rPr lang="nl-NL" dirty="0">
              <a:latin typeface="Calibri Light" panose="020F0302020204030204"/>
            </a:rPr>
            <a:t> </a:t>
          </a:r>
          <a:r>
            <a:rPr lang="nl-NL" noProof="1">
              <a:solidFill>
                <a:schemeClr val="bg1"/>
              </a:solidFill>
              <a:latin typeface="Calibri Light" panose="020F0302020204030204"/>
            </a:rPr>
            <a:t> </a:t>
          </a:r>
          <a:r>
            <a:rPr lang="nl-NL" b="0" i="0" u="none" strike="noStrike" cap="none" baseline="0" noProof="1">
              <a:solidFill>
                <a:schemeClr val="bg1"/>
              </a:solidFill>
              <a:latin typeface="Calibri Light"/>
              <a:cs typeface="Calibri Light"/>
            </a:rPr>
            <a:t>Read the text and make the exercises</a:t>
          </a:r>
          <a:endParaRPr lang="nl-NL" noProof="1">
            <a:solidFill>
              <a:schemeClr val="bg1"/>
            </a:solidFill>
          </a:endParaRPr>
        </a:p>
      </dgm:t>
    </dgm:pt>
    <dgm:pt modelId="{C6764A54-97B1-4AE1-93CB-A0D23B67E324}" type="parTrans" cxnId="{372E5985-7DC8-486D-9384-BCF9D27A010E}">
      <dgm:prSet/>
      <dgm:spPr/>
      <dgm:t>
        <a:bodyPr/>
        <a:lstStyle/>
        <a:p>
          <a:endParaRPr lang="en-US"/>
        </a:p>
      </dgm:t>
    </dgm:pt>
    <dgm:pt modelId="{37494286-B0BD-4B54-887B-DAC2227568CA}" type="sibTrans" cxnId="{372E5985-7DC8-486D-9384-BCF9D27A010E}">
      <dgm:prSet/>
      <dgm:spPr/>
      <dgm:t>
        <a:bodyPr/>
        <a:lstStyle/>
        <a:p>
          <a:endParaRPr lang="en-US"/>
        </a:p>
      </dgm:t>
    </dgm:pt>
    <dgm:pt modelId="{4F010BEB-998C-4DDD-90DB-DDD9D61BF86C}">
      <dgm:prSet/>
      <dgm:spPr/>
      <dgm:t>
        <a:bodyPr/>
        <a:lstStyle/>
        <a:p>
          <a:pPr rtl="0"/>
          <a:r>
            <a:rPr lang="nl-NL" dirty="0"/>
            <a:t>How?</a:t>
          </a:r>
          <a:r>
            <a:rPr lang="nl-NL" dirty="0">
              <a:latin typeface="Calibri Light" panose="020F0302020204030204"/>
            </a:rPr>
            <a:t> </a:t>
          </a:r>
          <a:r>
            <a:rPr lang="nl-NL" dirty="0"/>
            <a:t> </a:t>
          </a:r>
          <a:r>
            <a:rPr lang="nl-NL" dirty="0">
              <a:latin typeface="Calibri Light" panose="020F0302020204030204"/>
            </a:rPr>
            <a:t>Individually</a:t>
          </a:r>
          <a:endParaRPr lang="nl-NL" dirty="0"/>
        </a:p>
      </dgm:t>
    </dgm:pt>
    <dgm:pt modelId="{A9221F8A-9AB1-43AE-86BE-4459719D49FE}" type="parTrans" cxnId="{6D26E903-DFB3-4945-830A-D692BB911A86}">
      <dgm:prSet/>
      <dgm:spPr/>
      <dgm:t>
        <a:bodyPr/>
        <a:lstStyle/>
        <a:p>
          <a:endParaRPr lang="en-US"/>
        </a:p>
      </dgm:t>
    </dgm:pt>
    <dgm:pt modelId="{FA8B77B1-ABE5-4DE3-8E18-8D6CE89447E8}" type="sibTrans" cxnId="{6D26E903-DFB3-4945-830A-D692BB911A86}">
      <dgm:prSet/>
      <dgm:spPr/>
      <dgm:t>
        <a:bodyPr/>
        <a:lstStyle/>
        <a:p>
          <a:endParaRPr lang="en-US"/>
        </a:p>
      </dgm:t>
    </dgm:pt>
    <dgm:pt modelId="{38095BDF-D6CD-46D0-BBB1-790FB027D78D}">
      <dgm:prSet/>
      <dgm:spPr/>
      <dgm:t>
        <a:bodyPr/>
        <a:lstStyle/>
        <a:p>
          <a:pPr rtl="0"/>
          <a:r>
            <a:rPr lang="nl-NL" dirty="0"/>
            <a:t>Time?</a:t>
          </a:r>
          <a:r>
            <a:rPr lang="nl-NL" dirty="0">
              <a:latin typeface="Calibri Light" panose="020F0302020204030204"/>
            </a:rPr>
            <a:t> 5 minutes</a:t>
          </a:r>
          <a:endParaRPr lang="en-US" dirty="0"/>
        </a:p>
      </dgm:t>
    </dgm:pt>
    <dgm:pt modelId="{54C6E438-BE6E-4EA2-BF73-238BF44D05C9}" type="parTrans" cxnId="{2C4D08CE-466C-4355-B035-081D350098FB}">
      <dgm:prSet/>
      <dgm:spPr/>
      <dgm:t>
        <a:bodyPr/>
        <a:lstStyle/>
        <a:p>
          <a:endParaRPr lang="en-US"/>
        </a:p>
      </dgm:t>
    </dgm:pt>
    <dgm:pt modelId="{44C58CAF-394F-4918-978B-F36CFF190C82}" type="sibTrans" cxnId="{2C4D08CE-466C-4355-B035-081D350098FB}">
      <dgm:prSet/>
      <dgm:spPr/>
      <dgm:t>
        <a:bodyPr/>
        <a:lstStyle/>
        <a:p>
          <a:endParaRPr lang="en-US"/>
        </a:p>
      </dgm:t>
    </dgm:pt>
    <dgm:pt modelId="{882FBC02-E012-43D3-9750-D6338A6D743C}">
      <dgm:prSet/>
      <dgm:spPr/>
      <dgm:t>
        <a:bodyPr/>
        <a:lstStyle/>
        <a:p>
          <a:pPr rtl="0"/>
          <a:r>
            <a:rPr lang="nl-NL" dirty="0"/>
            <a:t>Help? </a:t>
          </a:r>
          <a:r>
            <a:rPr lang="nl-NL" dirty="0">
              <a:latin typeface="Calibri Light" panose="020F0302020204030204"/>
            </a:rPr>
            <a:t>Other classmates</a:t>
          </a:r>
          <a:endParaRPr lang="nl-NL" dirty="0"/>
        </a:p>
      </dgm:t>
    </dgm:pt>
    <dgm:pt modelId="{A196FFC7-5910-4A26-9772-6523DADE9566}" type="parTrans" cxnId="{CB1230DC-BA1A-4883-A1B9-A979EB3ACA77}">
      <dgm:prSet/>
      <dgm:spPr/>
      <dgm:t>
        <a:bodyPr/>
        <a:lstStyle/>
        <a:p>
          <a:endParaRPr lang="en-US"/>
        </a:p>
      </dgm:t>
    </dgm:pt>
    <dgm:pt modelId="{953FB240-541C-40B7-9AB0-5D741DAF084D}" type="sibTrans" cxnId="{CB1230DC-BA1A-4883-A1B9-A979EB3ACA77}">
      <dgm:prSet/>
      <dgm:spPr/>
      <dgm:t>
        <a:bodyPr/>
        <a:lstStyle/>
        <a:p>
          <a:endParaRPr lang="en-US"/>
        </a:p>
      </dgm:t>
    </dgm:pt>
    <dgm:pt modelId="{C2313C23-90B9-48EC-A398-11DC6B4B7860}">
      <dgm:prSet/>
      <dgm:spPr/>
      <dgm:t>
        <a:bodyPr/>
        <a:lstStyle/>
        <a:p>
          <a:pPr rtl="0"/>
          <a:r>
            <a:rPr lang="nl-NL" noProof="1"/>
            <a:t>Result?</a:t>
          </a:r>
          <a:r>
            <a:rPr lang="nl-NL" noProof="1">
              <a:latin typeface="Calibri Light" panose="020F0302020204030204"/>
            </a:rPr>
            <a:t> You have read the text and have made the exercie</a:t>
          </a:r>
          <a:r>
            <a:rPr lang="nl-NL" dirty="0">
              <a:latin typeface="Calibri Light" panose="020F0302020204030204"/>
            </a:rPr>
            <a:t>s. </a:t>
          </a:r>
          <a:endParaRPr lang="nl-NL" dirty="0"/>
        </a:p>
      </dgm:t>
    </dgm:pt>
    <dgm:pt modelId="{AF8EC16D-5FAA-4C71-805E-52CFF91BEB78}" type="parTrans" cxnId="{481FD08A-B480-4598-8F16-1DD9B0BF5C91}">
      <dgm:prSet/>
      <dgm:spPr/>
      <dgm:t>
        <a:bodyPr/>
        <a:lstStyle/>
        <a:p>
          <a:endParaRPr lang="en-US"/>
        </a:p>
      </dgm:t>
    </dgm:pt>
    <dgm:pt modelId="{A5E52B4E-6C7A-4D17-847D-41ACE0BFB619}" type="sibTrans" cxnId="{481FD08A-B480-4598-8F16-1DD9B0BF5C91}">
      <dgm:prSet/>
      <dgm:spPr/>
      <dgm:t>
        <a:bodyPr/>
        <a:lstStyle/>
        <a:p>
          <a:endParaRPr lang="en-US"/>
        </a:p>
      </dgm:t>
    </dgm:pt>
    <dgm:pt modelId="{0BE5B644-6CAF-4643-AC18-90B851EDDA7B}">
      <dgm:prSet/>
      <dgm:spPr/>
      <dgm:t>
        <a:bodyPr/>
        <a:lstStyle/>
        <a:p>
          <a:pPr rtl="0"/>
          <a:r>
            <a:rPr lang="nl-NL" dirty="0" err="1">
              <a:latin typeface="Calibri Light" panose="020F0302020204030204"/>
            </a:rPr>
            <a:t>Done</a:t>
          </a:r>
          <a:r>
            <a:rPr lang="nl-NL" dirty="0">
              <a:latin typeface="Calibri Light" panose="020F0302020204030204"/>
            </a:rPr>
            <a:t>? Look at the stones in </a:t>
          </a:r>
          <a:r>
            <a:rPr lang="nl-NL" dirty="0" err="1">
              <a:latin typeface="Calibri Light" panose="020F0302020204030204"/>
            </a:rPr>
            <a:t>your</a:t>
          </a:r>
          <a:r>
            <a:rPr lang="nl-NL" dirty="0">
              <a:latin typeface="Calibri Light" panose="020F0302020204030204"/>
            </a:rPr>
            <a:t> </a:t>
          </a:r>
          <a:r>
            <a:rPr lang="nl-NL" dirty="0" err="1">
              <a:latin typeface="Calibri Light" panose="020F0302020204030204"/>
            </a:rPr>
            <a:t>book</a:t>
          </a:r>
          <a:r>
            <a:rPr lang="nl-NL" dirty="0">
              <a:latin typeface="Calibri Light" panose="020F0302020204030204"/>
            </a:rPr>
            <a:t>. </a:t>
          </a:r>
          <a:endParaRPr lang="nl-NL" dirty="0"/>
        </a:p>
      </dgm:t>
    </dgm:pt>
    <dgm:pt modelId="{332B8C97-C0B6-420C-AF79-DB3F7638220A}" type="parTrans" cxnId="{2F3FBAAC-DB3D-4869-AF6D-050DE1ED5FD2}">
      <dgm:prSet/>
      <dgm:spPr/>
      <dgm:t>
        <a:bodyPr/>
        <a:lstStyle/>
        <a:p>
          <a:endParaRPr lang="en-US"/>
        </a:p>
      </dgm:t>
    </dgm:pt>
    <dgm:pt modelId="{FBB6BFE9-A042-4009-87F8-E158C888C7AC}" type="sibTrans" cxnId="{2F3FBAAC-DB3D-4869-AF6D-050DE1ED5FD2}">
      <dgm:prSet/>
      <dgm:spPr/>
      <dgm:t>
        <a:bodyPr/>
        <a:lstStyle/>
        <a:p>
          <a:endParaRPr lang="en-US"/>
        </a:p>
      </dgm:t>
    </dgm:pt>
    <dgm:pt modelId="{944EA1F9-207E-4391-B90F-D92F57E56C5F}" type="pres">
      <dgm:prSet presAssocID="{C38B614A-DF33-4594-98BF-B44137A68446}" presName="root" presStyleCnt="0">
        <dgm:presLayoutVars>
          <dgm:dir/>
          <dgm:resizeHandles val="exact"/>
        </dgm:presLayoutVars>
      </dgm:prSet>
      <dgm:spPr/>
    </dgm:pt>
    <dgm:pt modelId="{26946FB8-9C46-4B10-966A-B25CCC96F2CD}" type="pres">
      <dgm:prSet presAssocID="{6253B6CD-E84C-4E57-A9B1-B14B4314F500}" presName="compNode" presStyleCnt="0"/>
      <dgm:spPr/>
    </dgm:pt>
    <dgm:pt modelId="{864C70DC-D15E-477D-8CF9-4D25C6316B6A}" type="pres">
      <dgm:prSet presAssocID="{6253B6CD-E84C-4E57-A9B1-B14B4314F500}" presName="bgRect" presStyleLbl="bgShp" presStyleIdx="0" presStyleCnt="6"/>
      <dgm:spPr/>
    </dgm:pt>
    <dgm:pt modelId="{303B08D4-54D1-4EBA-B9FF-B4927AFAFA75}" type="pres">
      <dgm:prSet presAssocID="{6253B6CD-E84C-4E57-A9B1-B14B4314F50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7EAF848-0AAA-4111-92C6-AF4FAE885DA0}" type="pres">
      <dgm:prSet presAssocID="{6253B6CD-E84C-4E57-A9B1-B14B4314F500}" presName="spaceRect" presStyleCnt="0"/>
      <dgm:spPr/>
    </dgm:pt>
    <dgm:pt modelId="{0F00715E-A58B-4ADB-9FAB-10DAFEAAC552}" type="pres">
      <dgm:prSet presAssocID="{6253B6CD-E84C-4E57-A9B1-B14B4314F500}" presName="parTx" presStyleLbl="revTx" presStyleIdx="0" presStyleCnt="6">
        <dgm:presLayoutVars>
          <dgm:chMax val="0"/>
          <dgm:chPref val="0"/>
        </dgm:presLayoutVars>
      </dgm:prSet>
      <dgm:spPr/>
    </dgm:pt>
    <dgm:pt modelId="{49241004-19BF-4BB4-9A9C-C6309C427E84}" type="pres">
      <dgm:prSet presAssocID="{37494286-B0BD-4B54-887B-DAC2227568CA}" presName="sibTrans" presStyleCnt="0"/>
      <dgm:spPr/>
    </dgm:pt>
    <dgm:pt modelId="{BC406ACA-82EA-4FC7-A5B4-C148F06122A3}" type="pres">
      <dgm:prSet presAssocID="{4F010BEB-998C-4DDD-90DB-DDD9D61BF86C}" presName="compNode" presStyleCnt="0"/>
      <dgm:spPr/>
    </dgm:pt>
    <dgm:pt modelId="{6D1209B6-FCA2-4F48-9DEE-F21E02E7580A}" type="pres">
      <dgm:prSet presAssocID="{4F010BEB-998C-4DDD-90DB-DDD9D61BF86C}" presName="bgRect" presStyleLbl="bgShp" presStyleIdx="1" presStyleCnt="6"/>
      <dgm:spPr/>
    </dgm:pt>
    <dgm:pt modelId="{985FC023-E70A-4D1D-80C8-121291DF5C73}" type="pres">
      <dgm:prSet presAssocID="{4F010BEB-998C-4DDD-90DB-DDD9D61BF86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slacht"/>
        </a:ext>
      </dgm:extLst>
    </dgm:pt>
    <dgm:pt modelId="{A9A5BDE0-A0EB-4B1A-ABEE-CCE57E43969B}" type="pres">
      <dgm:prSet presAssocID="{4F010BEB-998C-4DDD-90DB-DDD9D61BF86C}" presName="spaceRect" presStyleCnt="0"/>
      <dgm:spPr/>
    </dgm:pt>
    <dgm:pt modelId="{41C11D4B-F59F-4B62-B424-4F47AADE919B}" type="pres">
      <dgm:prSet presAssocID="{4F010BEB-998C-4DDD-90DB-DDD9D61BF86C}" presName="parTx" presStyleLbl="revTx" presStyleIdx="1" presStyleCnt="6">
        <dgm:presLayoutVars>
          <dgm:chMax val="0"/>
          <dgm:chPref val="0"/>
        </dgm:presLayoutVars>
      </dgm:prSet>
      <dgm:spPr/>
    </dgm:pt>
    <dgm:pt modelId="{4E1175C6-7119-4819-9944-657915EC7012}" type="pres">
      <dgm:prSet presAssocID="{FA8B77B1-ABE5-4DE3-8E18-8D6CE89447E8}" presName="sibTrans" presStyleCnt="0"/>
      <dgm:spPr/>
    </dgm:pt>
    <dgm:pt modelId="{5074A0A7-EB5C-4993-B2F4-1794BD94EF6F}" type="pres">
      <dgm:prSet presAssocID="{38095BDF-D6CD-46D0-BBB1-790FB027D78D}" presName="compNode" presStyleCnt="0"/>
      <dgm:spPr/>
    </dgm:pt>
    <dgm:pt modelId="{3B8062C5-913B-4CC7-87C8-4821B5C2613B}" type="pres">
      <dgm:prSet presAssocID="{38095BDF-D6CD-46D0-BBB1-790FB027D78D}" presName="bgRect" presStyleLbl="bgShp" presStyleIdx="2" presStyleCnt="6"/>
      <dgm:spPr/>
    </dgm:pt>
    <dgm:pt modelId="{737C118E-265F-4028-9F5B-0E59B9DB7F07}" type="pres">
      <dgm:prSet presAssocID="{38095BDF-D6CD-46D0-BBB1-790FB027D78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26EE1D-3268-4B33-A10C-C7106E40AC47}" type="pres">
      <dgm:prSet presAssocID="{38095BDF-D6CD-46D0-BBB1-790FB027D78D}" presName="spaceRect" presStyleCnt="0"/>
      <dgm:spPr/>
    </dgm:pt>
    <dgm:pt modelId="{42C5A0BE-1711-4AF8-A372-C04EA09E132D}" type="pres">
      <dgm:prSet presAssocID="{38095BDF-D6CD-46D0-BBB1-790FB027D78D}" presName="parTx" presStyleLbl="revTx" presStyleIdx="2" presStyleCnt="6">
        <dgm:presLayoutVars>
          <dgm:chMax val="0"/>
          <dgm:chPref val="0"/>
        </dgm:presLayoutVars>
      </dgm:prSet>
      <dgm:spPr/>
    </dgm:pt>
    <dgm:pt modelId="{274B4483-F9C2-4273-8C58-D00627C66C86}" type="pres">
      <dgm:prSet presAssocID="{44C58CAF-394F-4918-978B-F36CFF190C82}" presName="sibTrans" presStyleCnt="0"/>
      <dgm:spPr/>
    </dgm:pt>
    <dgm:pt modelId="{BEFAECE8-F20E-497F-BC75-01EB2F306EB0}" type="pres">
      <dgm:prSet presAssocID="{882FBC02-E012-43D3-9750-D6338A6D743C}" presName="compNode" presStyleCnt="0"/>
      <dgm:spPr/>
    </dgm:pt>
    <dgm:pt modelId="{50BE4BA4-0E41-4035-AC69-EA8CB0D5F5FC}" type="pres">
      <dgm:prSet presAssocID="{882FBC02-E012-43D3-9750-D6338A6D743C}" presName="bgRect" presStyleLbl="bgShp" presStyleIdx="3" presStyleCnt="6"/>
      <dgm:spPr/>
    </dgm:pt>
    <dgm:pt modelId="{D7454BBA-6686-4E80-805D-A97C624A2920}" type="pres">
      <dgm:prSet presAssocID="{882FBC02-E012-43D3-9750-D6338A6D743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2DB4525-9A8E-422B-AF8E-A7C767ABC141}" type="pres">
      <dgm:prSet presAssocID="{882FBC02-E012-43D3-9750-D6338A6D743C}" presName="spaceRect" presStyleCnt="0"/>
      <dgm:spPr/>
    </dgm:pt>
    <dgm:pt modelId="{FAFE2573-15BB-4121-A7AD-A5B3C74BA12D}" type="pres">
      <dgm:prSet presAssocID="{882FBC02-E012-43D3-9750-D6338A6D743C}" presName="parTx" presStyleLbl="revTx" presStyleIdx="3" presStyleCnt="6">
        <dgm:presLayoutVars>
          <dgm:chMax val="0"/>
          <dgm:chPref val="0"/>
        </dgm:presLayoutVars>
      </dgm:prSet>
      <dgm:spPr/>
    </dgm:pt>
    <dgm:pt modelId="{E81DD1FA-A76D-4BF6-A91B-8D482588DAE3}" type="pres">
      <dgm:prSet presAssocID="{953FB240-541C-40B7-9AB0-5D741DAF084D}" presName="sibTrans" presStyleCnt="0"/>
      <dgm:spPr/>
    </dgm:pt>
    <dgm:pt modelId="{7AED00F0-9841-4292-8801-6B9513CCF6A5}" type="pres">
      <dgm:prSet presAssocID="{C2313C23-90B9-48EC-A398-11DC6B4B7860}" presName="compNode" presStyleCnt="0"/>
      <dgm:spPr/>
    </dgm:pt>
    <dgm:pt modelId="{0539A337-5DD7-408D-8AA9-94A0BB0A9762}" type="pres">
      <dgm:prSet presAssocID="{C2313C23-90B9-48EC-A398-11DC6B4B7860}" presName="bgRect" presStyleLbl="bgShp" presStyleIdx="4" presStyleCnt="6"/>
      <dgm:spPr/>
    </dgm:pt>
    <dgm:pt modelId="{DE607693-3EA4-4525-B3C7-F6BAE78229A8}" type="pres">
      <dgm:prSet presAssocID="{C2313C23-90B9-48EC-A398-11DC6B4B786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25DFE99C-9D01-4DA4-AD33-4B3A1E7BFCFF}" type="pres">
      <dgm:prSet presAssocID="{C2313C23-90B9-48EC-A398-11DC6B4B7860}" presName="spaceRect" presStyleCnt="0"/>
      <dgm:spPr/>
    </dgm:pt>
    <dgm:pt modelId="{01985CDA-BD83-44BB-8441-D31817887599}" type="pres">
      <dgm:prSet presAssocID="{C2313C23-90B9-48EC-A398-11DC6B4B7860}" presName="parTx" presStyleLbl="revTx" presStyleIdx="4" presStyleCnt="6">
        <dgm:presLayoutVars>
          <dgm:chMax val="0"/>
          <dgm:chPref val="0"/>
        </dgm:presLayoutVars>
      </dgm:prSet>
      <dgm:spPr/>
    </dgm:pt>
    <dgm:pt modelId="{55946C17-C394-40A1-8D98-89A4D9438FE1}" type="pres">
      <dgm:prSet presAssocID="{A5E52B4E-6C7A-4D17-847D-41ACE0BFB619}" presName="sibTrans" presStyleCnt="0"/>
      <dgm:spPr/>
    </dgm:pt>
    <dgm:pt modelId="{83091B29-1C20-453E-A985-180A68A57685}" type="pres">
      <dgm:prSet presAssocID="{0BE5B644-6CAF-4643-AC18-90B851EDDA7B}" presName="compNode" presStyleCnt="0"/>
      <dgm:spPr/>
    </dgm:pt>
    <dgm:pt modelId="{7EEFACB1-12C2-4B68-B102-2063C826DDBF}" type="pres">
      <dgm:prSet presAssocID="{0BE5B644-6CAF-4643-AC18-90B851EDDA7B}" presName="bgRect" presStyleLbl="bgShp" presStyleIdx="5" presStyleCnt="6"/>
      <dgm:spPr/>
    </dgm:pt>
    <dgm:pt modelId="{66E87841-71BB-42CC-9B93-B8BE0F490A9D}" type="pres">
      <dgm:prSet presAssocID="{0BE5B644-6CAF-4643-AC18-90B851EDDA7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553CE717-5F0A-4F2F-9805-C3234961EA2B}" type="pres">
      <dgm:prSet presAssocID="{0BE5B644-6CAF-4643-AC18-90B851EDDA7B}" presName="spaceRect" presStyleCnt="0"/>
      <dgm:spPr/>
    </dgm:pt>
    <dgm:pt modelId="{23A19FFD-1B56-4089-8532-76B87AFFC03F}" type="pres">
      <dgm:prSet presAssocID="{0BE5B644-6CAF-4643-AC18-90B851EDDA7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D26E903-DFB3-4945-830A-D692BB911A86}" srcId="{C38B614A-DF33-4594-98BF-B44137A68446}" destId="{4F010BEB-998C-4DDD-90DB-DDD9D61BF86C}" srcOrd="1" destOrd="0" parTransId="{A9221F8A-9AB1-43AE-86BE-4459719D49FE}" sibTransId="{FA8B77B1-ABE5-4DE3-8E18-8D6CE89447E8}"/>
    <dgm:cxn modelId="{FAB23F0D-95AE-4D84-BEBC-B52D78A77D81}" type="presOf" srcId="{C2313C23-90B9-48EC-A398-11DC6B4B7860}" destId="{01985CDA-BD83-44BB-8441-D31817887599}" srcOrd="0" destOrd="0" presId="urn:microsoft.com/office/officeart/2018/2/layout/IconVerticalSolidList"/>
    <dgm:cxn modelId="{B44B511E-1EE8-4043-ACCB-9998DBB4E26C}" type="presOf" srcId="{6253B6CD-E84C-4E57-A9B1-B14B4314F500}" destId="{0F00715E-A58B-4ADB-9FAB-10DAFEAAC552}" srcOrd="0" destOrd="0" presId="urn:microsoft.com/office/officeart/2018/2/layout/IconVerticalSolidList"/>
    <dgm:cxn modelId="{CB24152E-C26A-40C0-9615-8A5DBDC8E0F7}" type="presOf" srcId="{C38B614A-DF33-4594-98BF-B44137A68446}" destId="{944EA1F9-207E-4391-B90F-D92F57E56C5F}" srcOrd="0" destOrd="0" presId="urn:microsoft.com/office/officeart/2018/2/layout/IconVerticalSolidList"/>
    <dgm:cxn modelId="{372E5985-7DC8-486D-9384-BCF9D27A010E}" srcId="{C38B614A-DF33-4594-98BF-B44137A68446}" destId="{6253B6CD-E84C-4E57-A9B1-B14B4314F500}" srcOrd="0" destOrd="0" parTransId="{C6764A54-97B1-4AE1-93CB-A0D23B67E324}" sibTransId="{37494286-B0BD-4B54-887B-DAC2227568CA}"/>
    <dgm:cxn modelId="{481FD08A-B480-4598-8F16-1DD9B0BF5C91}" srcId="{C38B614A-DF33-4594-98BF-B44137A68446}" destId="{C2313C23-90B9-48EC-A398-11DC6B4B7860}" srcOrd="4" destOrd="0" parTransId="{AF8EC16D-5FAA-4C71-805E-52CFF91BEB78}" sibTransId="{A5E52B4E-6C7A-4D17-847D-41ACE0BFB619}"/>
    <dgm:cxn modelId="{3BB5258D-75D1-4381-A297-F827E37071FB}" type="presOf" srcId="{38095BDF-D6CD-46D0-BBB1-790FB027D78D}" destId="{42C5A0BE-1711-4AF8-A372-C04EA09E132D}" srcOrd="0" destOrd="0" presId="urn:microsoft.com/office/officeart/2018/2/layout/IconVerticalSolidList"/>
    <dgm:cxn modelId="{2F3FBAAC-DB3D-4869-AF6D-050DE1ED5FD2}" srcId="{C38B614A-DF33-4594-98BF-B44137A68446}" destId="{0BE5B644-6CAF-4643-AC18-90B851EDDA7B}" srcOrd="5" destOrd="0" parTransId="{332B8C97-C0B6-420C-AF79-DB3F7638220A}" sibTransId="{FBB6BFE9-A042-4009-87F8-E158C888C7AC}"/>
    <dgm:cxn modelId="{E91A64B1-DC1B-4879-9808-2396FA38E473}" type="presOf" srcId="{882FBC02-E012-43D3-9750-D6338A6D743C}" destId="{FAFE2573-15BB-4121-A7AD-A5B3C74BA12D}" srcOrd="0" destOrd="0" presId="urn:microsoft.com/office/officeart/2018/2/layout/IconVerticalSolidList"/>
    <dgm:cxn modelId="{F1C250B2-566A-4394-9C20-C15217EBFA41}" type="presOf" srcId="{4F010BEB-998C-4DDD-90DB-DDD9D61BF86C}" destId="{41C11D4B-F59F-4B62-B424-4F47AADE919B}" srcOrd="0" destOrd="0" presId="urn:microsoft.com/office/officeart/2018/2/layout/IconVerticalSolidList"/>
    <dgm:cxn modelId="{2C4D08CE-466C-4355-B035-081D350098FB}" srcId="{C38B614A-DF33-4594-98BF-B44137A68446}" destId="{38095BDF-D6CD-46D0-BBB1-790FB027D78D}" srcOrd="2" destOrd="0" parTransId="{54C6E438-BE6E-4EA2-BF73-238BF44D05C9}" sibTransId="{44C58CAF-394F-4918-978B-F36CFF190C82}"/>
    <dgm:cxn modelId="{CB1230DC-BA1A-4883-A1B9-A979EB3ACA77}" srcId="{C38B614A-DF33-4594-98BF-B44137A68446}" destId="{882FBC02-E012-43D3-9750-D6338A6D743C}" srcOrd="3" destOrd="0" parTransId="{A196FFC7-5910-4A26-9772-6523DADE9566}" sibTransId="{953FB240-541C-40B7-9AB0-5D741DAF084D}"/>
    <dgm:cxn modelId="{4FA7EDE5-EF2C-487C-BE8B-AD3E2C05F31B}" type="presOf" srcId="{0BE5B644-6CAF-4643-AC18-90B851EDDA7B}" destId="{23A19FFD-1B56-4089-8532-76B87AFFC03F}" srcOrd="0" destOrd="0" presId="urn:microsoft.com/office/officeart/2018/2/layout/IconVerticalSolidList"/>
    <dgm:cxn modelId="{85FA3925-682A-4736-8761-42D64DE5B17C}" type="presParOf" srcId="{944EA1F9-207E-4391-B90F-D92F57E56C5F}" destId="{26946FB8-9C46-4B10-966A-B25CCC96F2CD}" srcOrd="0" destOrd="0" presId="urn:microsoft.com/office/officeart/2018/2/layout/IconVerticalSolidList"/>
    <dgm:cxn modelId="{62A92A6C-AD3B-4D3A-A96E-7994AB26EC49}" type="presParOf" srcId="{26946FB8-9C46-4B10-966A-B25CCC96F2CD}" destId="{864C70DC-D15E-477D-8CF9-4D25C6316B6A}" srcOrd="0" destOrd="0" presId="urn:microsoft.com/office/officeart/2018/2/layout/IconVerticalSolidList"/>
    <dgm:cxn modelId="{3F83CDBC-FB16-48C1-A913-3F82A4FEE0A9}" type="presParOf" srcId="{26946FB8-9C46-4B10-966A-B25CCC96F2CD}" destId="{303B08D4-54D1-4EBA-B9FF-B4927AFAFA75}" srcOrd="1" destOrd="0" presId="urn:microsoft.com/office/officeart/2018/2/layout/IconVerticalSolidList"/>
    <dgm:cxn modelId="{86B8AB7F-298E-4078-96D4-8FAE7BFFB3C4}" type="presParOf" srcId="{26946FB8-9C46-4B10-966A-B25CCC96F2CD}" destId="{37EAF848-0AAA-4111-92C6-AF4FAE885DA0}" srcOrd="2" destOrd="0" presId="urn:microsoft.com/office/officeart/2018/2/layout/IconVerticalSolidList"/>
    <dgm:cxn modelId="{DD2827D9-1033-4EB8-AD20-23395A02C377}" type="presParOf" srcId="{26946FB8-9C46-4B10-966A-B25CCC96F2CD}" destId="{0F00715E-A58B-4ADB-9FAB-10DAFEAAC552}" srcOrd="3" destOrd="0" presId="urn:microsoft.com/office/officeart/2018/2/layout/IconVerticalSolidList"/>
    <dgm:cxn modelId="{B4F2DE7F-7AE8-4A80-85BD-C52689BFF0F6}" type="presParOf" srcId="{944EA1F9-207E-4391-B90F-D92F57E56C5F}" destId="{49241004-19BF-4BB4-9A9C-C6309C427E84}" srcOrd="1" destOrd="0" presId="urn:microsoft.com/office/officeart/2018/2/layout/IconVerticalSolidList"/>
    <dgm:cxn modelId="{729CB8C4-1F6F-4525-8F9A-B0BABA92482F}" type="presParOf" srcId="{944EA1F9-207E-4391-B90F-D92F57E56C5F}" destId="{BC406ACA-82EA-4FC7-A5B4-C148F06122A3}" srcOrd="2" destOrd="0" presId="urn:microsoft.com/office/officeart/2018/2/layout/IconVerticalSolidList"/>
    <dgm:cxn modelId="{8F297E2C-D79F-433D-AD31-CC9B6C1DFBF2}" type="presParOf" srcId="{BC406ACA-82EA-4FC7-A5B4-C148F06122A3}" destId="{6D1209B6-FCA2-4F48-9DEE-F21E02E7580A}" srcOrd="0" destOrd="0" presId="urn:microsoft.com/office/officeart/2018/2/layout/IconVerticalSolidList"/>
    <dgm:cxn modelId="{C59921F4-3ABA-4A42-B3C0-3E61DF328B43}" type="presParOf" srcId="{BC406ACA-82EA-4FC7-A5B4-C148F06122A3}" destId="{985FC023-E70A-4D1D-80C8-121291DF5C73}" srcOrd="1" destOrd="0" presId="urn:microsoft.com/office/officeart/2018/2/layout/IconVerticalSolidList"/>
    <dgm:cxn modelId="{7BC9E6CB-4CBF-4E4E-81BB-9E078B3C76D3}" type="presParOf" srcId="{BC406ACA-82EA-4FC7-A5B4-C148F06122A3}" destId="{A9A5BDE0-A0EB-4B1A-ABEE-CCE57E43969B}" srcOrd="2" destOrd="0" presId="urn:microsoft.com/office/officeart/2018/2/layout/IconVerticalSolidList"/>
    <dgm:cxn modelId="{A07E2C99-DE8C-4FE4-803A-EB7BE068AA15}" type="presParOf" srcId="{BC406ACA-82EA-4FC7-A5B4-C148F06122A3}" destId="{41C11D4B-F59F-4B62-B424-4F47AADE919B}" srcOrd="3" destOrd="0" presId="urn:microsoft.com/office/officeart/2018/2/layout/IconVerticalSolidList"/>
    <dgm:cxn modelId="{EEFBE811-6AC1-48B9-A866-F871061C3177}" type="presParOf" srcId="{944EA1F9-207E-4391-B90F-D92F57E56C5F}" destId="{4E1175C6-7119-4819-9944-657915EC7012}" srcOrd="3" destOrd="0" presId="urn:microsoft.com/office/officeart/2018/2/layout/IconVerticalSolidList"/>
    <dgm:cxn modelId="{9D608A65-A0C9-4F86-94F7-2F14BCB8F918}" type="presParOf" srcId="{944EA1F9-207E-4391-B90F-D92F57E56C5F}" destId="{5074A0A7-EB5C-4993-B2F4-1794BD94EF6F}" srcOrd="4" destOrd="0" presId="urn:microsoft.com/office/officeart/2018/2/layout/IconVerticalSolidList"/>
    <dgm:cxn modelId="{E4BD2FC6-751B-4F50-B010-24B21CB11F30}" type="presParOf" srcId="{5074A0A7-EB5C-4993-B2F4-1794BD94EF6F}" destId="{3B8062C5-913B-4CC7-87C8-4821B5C2613B}" srcOrd="0" destOrd="0" presId="urn:microsoft.com/office/officeart/2018/2/layout/IconVerticalSolidList"/>
    <dgm:cxn modelId="{3E5C27F1-B0B1-4A9D-A4C9-82715EC4E11E}" type="presParOf" srcId="{5074A0A7-EB5C-4993-B2F4-1794BD94EF6F}" destId="{737C118E-265F-4028-9F5B-0E59B9DB7F07}" srcOrd="1" destOrd="0" presId="urn:microsoft.com/office/officeart/2018/2/layout/IconVerticalSolidList"/>
    <dgm:cxn modelId="{BB7EB5F7-E7E1-4758-9C91-1EC4B0EE5466}" type="presParOf" srcId="{5074A0A7-EB5C-4993-B2F4-1794BD94EF6F}" destId="{4926EE1D-3268-4B33-A10C-C7106E40AC47}" srcOrd="2" destOrd="0" presId="urn:microsoft.com/office/officeart/2018/2/layout/IconVerticalSolidList"/>
    <dgm:cxn modelId="{8257E807-8703-44E1-9B14-A8D71522DA0C}" type="presParOf" srcId="{5074A0A7-EB5C-4993-B2F4-1794BD94EF6F}" destId="{42C5A0BE-1711-4AF8-A372-C04EA09E132D}" srcOrd="3" destOrd="0" presId="urn:microsoft.com/office/officeart/2018/2/layout/IconVerticalSolidList"/>
    <dgm:cxn modelId="{5D22F80E-217A-4AE6-9041-9294B5BF3F14}" type="presParOf" srcId="{944EA1F9-207E-4391-B90F-D92F57E56C5F}" destId="{274B4483-F9C2-4273-8C58-D00627C66C86}" srcOrd="5" destOrd="0" presId="urn:microsoft.com/office/officeart/2018/2/layout/IconVerticalSolidList"/>
    <dgm:cxn modelId="{4989FB6B-D4D5-4CFD-A1B8-DC2F6F7410F7}" type="presParOf" srcId="{944EA1F9-207E-4391-B90F-D92F57E56C5F}" destId="{BEFAECE8-F20E-497F-BC75-01EB2F306EB0}" srcOrd="6" destOrd="0" presId="urn:microsoft.com/office/officeart/2018/2/layout/IconVerticalSolidList"/>
    <dgm:cxn modelId="{C1A761BB-4E57-4863-A34F-AB5742E4FE7D}" type="presParOf" srcId="{BEFAECE8-F20E-497F-BC75-01EB2F306EB0}" destId="{50BE4BA4-0E41-4035-AC69-EA8CB0D5F5FC}" srcOrd="0" destOrd="0" presId="urn:microsoft.com/office/officeart/2018/2/layout/IconVerticalSolidList"/>
    <dgm:cxn modelId="{CAD89EA9-D898-4DC6-8A13-4D4A60D83303}" type="presParOf" srcId="{BEFAECE8-F20E-497F-BC75-01EB2F306EB0}" destId="{D7454BBA-6686-4E80-805D-A97C624A2920}" srcOrd="1" destOrd="0" presId="urn:microsoft.com/office/officeart/2018/2/layout/IconVerticalSolidList"/>
    <dgm:cxn modelId="{74C336F8-A6DC-46DE-840D-AE6DA266BD81}" type="presParOf" srcId="{BEFAECE8-F20E-497F-BC75-01EB2F306EB0}" destId="{32DB4525-9A8E-422B-AF8E-A7C767ABC141}" srcOrd="2" destOrd="0" presId="urn:microsoft.com/office/officeart/2018/2/layout/IconVerticalSolidList"/>
    <dgm:cxn modelId="{0FBB7264-5D44-4FD3-8238-B0824F1406E9}" type="presParOf" srcId="{BEFAECE8-F20E-497F-BC75-01EB2F306EB0}" destId="{FAFE2573-15BB-4121-A7AD-A5B3C74BA12D}" srcOrd="3" destOrd="0" presId="urn:microsoft.com/office/officeart/2018/2/layout/IconVerticalSolidList"/>
    <dgm:cxn modelId="{D3085C10-25AA-4F15-845E-A8F3081723F8}" type="presParOf" srcId="{944EA1F9-207E-4391-B90F-D92F57E56C5F}" destId="{E81DD1FA-A76D-4BF6-A91B-8D482588DAE3}" srcOrd="7" destOrd="0" presId="urn:microsoft.com/office/officeart/2018/2/layout/IconVerticalSolidList"/>
    <dgm:cxn modelId="{F2EC40B5-7280-4A9D-9DAC-C3505F38F4BE}" type="presParOf" srcId="{944EA1F9-207E-4391-B90F-D92F57E56C5F}" destId="{7AED00F0-9841-4292-8801-6B9513CCF6A5}" srcOrd="8" destOrd="0" presId="urn:microsoft.com/office/officeart/2018/2/layout/IconVerticalSolidList"/>
    <dgm:cxn modelId="{52B0D184-D10F-4FBE-88E3-F3F9AFD96208}" type="presParOf" srcId="{7AED00F0-9841-4292-8801-6B9513CCF6A5}" destId="{0539A337-5DD7-408D-8AA9-94A0BB0A9762}" srcOrd="0" destOrd="0" presId="urn:microsoft.com/office/officeart/2018/2/layout/IconVerticalSolidList"/>
    <dgm:cxn modelId="{3AFC62C0-BCC9-4E52-9BF4-596CAAD49DAC}" type="presParOf" srcId="{7AED00F0-9841-4292-8801-6B9513CCF6A5}" destId="{DE607693-3EA4-4525-B3C7-F6BAE78229A8}" srcOrd="1" destOrd="0" presId="urn:microsoft.com/office/officeart/2018/2/layout/IconVerticalSolidList"/>
    <dgm:cxn modelId="{027C7F2B-557C-487A-B8C1-FBBF6C4F6FDE}" type="presParOf" srcId="{7AED00F0-9841-4292-8801-6B9513CCF6A5}" destId="{25DFE99C-9D01-4DA4-AD33-4B3A1E7BFCFF}" srcOrd="2" destOrd="0" presId="urn:microsoft.com/office/officeart/2018/2/layout/IconVerticalSolidList"/>
    <dgm:cxn modelId="{14ACE1D1-E3CB-4C80-9D9E-736239541843}" type="presParOf" srcId="{7AED00F0-9841-4292-8801-6B9513CCF6A5}" destId="{01985CDA-BD83-44BB-8441-D31817887599}" srcOrd="3" destOrd="0" presId="urn:microsoft.com/office/officeart/2018/2/layout/IconVerticalSolidList"/>
    <dgm:cxn modelId="{A22AF1D3-F903-4BCC-B09E-1F9E2BE603AE}" type="presParOf" srcId="{944EA1F9-207E-4391-B90F-D92F57E56C5F}" destId="{55946C17-C394-40A1-8D98-89A4D9438FE1}" srcOrd="9" destOrd="0" presId="urn:microsoft.com/office/officeart/2018/2/layout/IconVerticalSolidList"/>
    <dgm:cxn modelId="{164A70FA-1D15-49FC-9EE6-BBB9A696C3AF}" type="presParOf" srcId="{944EA1F9-207E-4391-B90F-D92F57E56C5F}" destId="{83091B29-1C20-453E-A985-180A68A57685}" srcOrd="10" destOrd="0" presId="urn:microsoft.com/office/officeart/2018/2/layout/IconVerticalSolidList"/>
    <dgm:cxn modelId="{0BB57E85-D562-4F37-B0FB-30766BD789E2}" type="presParOf" srcId="{83091B29-1C20-453E-A985-180A68A57685}" destId="{7EEFACB1-12C2-4B68-B102-2063C826DDBF}" srcOrd="0" destOrd="0" presId="urn:microsoft.com/office/officeart/2018/2/layout/IconVerticalSolidList"/>
    <dgm:cxn modelId="{7DF2B31C-891C-4EC0-AA7F-7783F485F8A5}" type="presParOf" srcId="{83091B29-1C20-453E-A985-180A68A57685}" destId="{66E87841-71BB-42CC-9B93-B8BE0F490A9D}" srcOrd="1" destOrd="0" presId="urn:microsoft.com/office/officeart/2018/2/layout/IconVerticalSolidList"/>
    <dgm:cxn modelId="{32BD794E-6335-4C30-A0DB-5C15BF87D608}" type="presParOf" srcId="{83091B29-1C20-453E-A985-180A68A57685}" destId="{553CE717-5F0A-4F2F-9805-C3234961EA2B}" srcOrd="2" destOrd="0" presId="urn:microsoft.com/office/officeart/2018/2/layout/IconVerticalSolidList"/>
    <dgm:cxn modelId="{41780A50-4FAF-4187-BA69-70D213BDE51C}" type="presParOf" srcId="{83091B29-1C20-453E-A985-180A68A57685}" destId="{23A19FFD-1B56-4089-8532-76B87AFFC0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8B614A-DF33-4594-98BF-B44137A684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53B6CD-E84C-4E57-A9B1-B14B4314F500}">
      <dgm:prSet/>
      <dgm:spPr/>
      <dgm:t>
        <a:bodyPr/>
        <a:lstStyle/>
        <a:p>
          <a:pPr rtl="0"/>
          <a:r>
            <a:rPr lang="nl-NL" dirty="0" err="1"/>
            <a:t>What</a:t>
          </a:r>
          <a:r>
            <a:rPr lang="nl-NL" dirty="0"/>
            <a:t>?</a:t>
          </a:r>
          <a:r>
            <a:rPr lang="nl-NL" dirty="0">
              <a:latin typeface="Calibri Light" panose="020F0302020204030204"/>
            </a:rPr>
            <a:t>   </a:t>
          </a:r>
          <a:r>
            <a:rPr lang="nl-NL" dirty="0" err="1">
              <a:latin typeface="Calibri Light" panose="020F0302020204030204"/>
            </a:rPr>
            <a:t>Snake</a:t>
          </a:r>
          <a:r>
            <a:rPr lang="nl-NL" dirty="0">
              <a:latin typeface="Calibri Light" panose="020F0302020204030204"/>
            </a:rPr>
            <a:t> game</a:t>
          </a:r>
          <a:endParaRPr lang="en-US" dirty="0"/>
        </a:p>
      </dgm:t>
    </dgm:pt>
    <dgm:pt modelId="{C6764A54-97B1-4AE1-93CB-A0D23B67E324}" type="parTrans" cxnId="{372E5985-7DC8-486D-9384-BCF9D27A010E}">
      <dgm:prSet/>
      <dgm:spPr/>
      <dgm:t>
        <a:bodyPr/>
        <a:lstStyle/>
        <a:p>
          <a:endParaRPr lang="en-US"/>
        </a:p>
      </dgm:t>
    </dgm:pt>
    <dgm:pt modelId="{37494286-B0BD-4B54-887B-DAC2227568CA}" type="sibTrans" cxnId="{372E5985-7DC8-486D-9384-BCF9D27A010E}">
      <dgm:prSet/>
      <dgm:spPr/>
      <dgm:t>
        <a:bodyPr/>
        <a:lstStyle/>
        <a:p>
          <a:endParaRPr lang="en-US"/>
        </a:p>
      </dgm:t>
    </dgm:pt>
    <dgm:pt modelId="{4F010BEB-998C-4DDD-90DB-DDD9D61BF86C}">
      <dgm:prSet/>
      <dgm:spPr/>
      <dgm:t>
        <a:bodyPr/>
        <a:lstStyle/>
        <a:p>
          <a:pPr rtl="0"/>
          <a:r>
            <a:rPr lang="nl-NL" dirty="0"/>
            <a:t>How?</a:t>
          </a:r>
          <a:r>
            <a:rPr lang="nl-NL" dirty="0">
              <a:latin typeface="Calibri Light" panose="020F0302020204030204"/>
            </a:rPr>
            <a:t> </a:t>
          </a:r>
          <a:r>
            <a:rPr lang="nl-NL" dirty="0"/>
            <a:t> </a:t>
          </a:r>
          <a:r>
            <a:rPr lang="nl-NL" dirty="0">
              <a:latin typeface="Calibri Light" panose="020F0302020204030204"/>
            </a:rPr>
            <a:t>With the entire class</a:t>
          </a:r>
          <a:endParaRPr lang="nl-NL" dirty="0"/>
        </a:p>
      </dgm:t>
    </dgm:pt>
    <dgm:pt modelId="{A9221F8A-9AB1-43AE-86BE-4459719D49FE}" type="parTrans" cxnId="{6D26E903-DFB3-4945-830A-D692BB911A86}">
      <dgm:prSet/>
      <dgm:spPr/>
      <dgm:t>
        <a:bodyPr/>
        <a:lstStyle/>
        <a:p>
          <a:endParaRPr lang="en-US"/>
        </a:p>
      </dgm:t>
    </dgm:pt>
    <dgm:pt modelId="{FA8B77B1-ABE5-4DE3-8E18-8D6CE89447E8}" type="sibTrans" cxnId="{6D26E903-DFB3-4945-830A-D692BB911A86}">
      <dgm:prSet/>
      <dgm:spPr/>
      <dgm:t>
        <a:bodyPr/>
        <a:lstStyle/>
        <a:p>
          <a:endParaRPr lang="en-US"/>
        </a:p>
      </dgm:t>
    </dgm:pt>
    <dgm:pt modelId="{38095BDF-D6CD-46D0-BBB1-790FB027D78D}">
      <dgm:prSet/>
      <dgm:spPr/>
      <dgm:t>
        <a:bodyPr/>
        <a:lstStyle/>
        <a:p>
          <a:pPr rtl="0"/>
          <a:r>
            <a:rPr lang="nl-NL" dirty="0"/>
            <a:t>Time?</a:t>
          </a:r>
          <a:r>
            <a:rPr lang="nl-NL" dirty="0">
              <a:latin typeface="Calibri Light" panose="020F0302020204030204"/>
            </a:rPr>
            <a:t> 5 minutes</a:t>
          </a:r>
          <a:endParaRPr lang="en-US" dirty="0"/>
        </a:p>
      </dgm:t>
    </dgm:pt>
    <dgm:pt modelId="{54C6E438-BE6E-4EA2-BF73-238BF44D05C9}" type="parTrans" cxnId="{2C4D08CE-466C-4355-B035-081D350098FB}">
      <dgm:prSet/>
      <dgm:spPr/>
      <dgm:t>
        <a:bodyPr/>
        <a:lstStyle/>
        <a:p>
          <a:endParaRPr lang="en-US"/>
        </a:p>
      </dgm:t>
    </dgm:pt>
    <dgm:pt modelId="{44C58CAF-394F-4918-978B-F36CFF190C82}" type="sibTrans" cxnId="{2C4D08CE-466C-4355-B035-081D350098FB}">
      <dgm:prSet/>
      <dgm:spPr/>
      <dgm:t>
        <a:bodyPr/>
        <a:lstStyle/>
        <a:p>
          <a:endParaRPr lang="en-US"/>
        </a:p>
      </dgm:t>
    </dgm:pt>
    <dgm:pt modelId="{882FBC02-E012-43D3-9750-D6338A6D743C}">
      <dgm:prSet/>
      <dgm:spPr/>
      <dgm:t>
        <a:bodyPr/>
        <a:lstStyle/>
        <a:p>
          <a:pPr rtl="0"/>
          <a:r>
            <a:rPr lang="nl-NL" dirty="0"/>
            <a:t>Help? </a:t>
          </a:r>
          <a:r>
            <a:rPr lang="nl-NL" dirty="0">
              <a:latin typeface="Calibri Light" panose="020F0302020204030204"/>
            </a:rPr>
            <a:t>Other classmates</a:t>
          </a:r>
          <a:endParaRPr lang="nl-NL" dirty="0"/>
        </a:p>
      </dgm:t>
    </dgm:pt>
    <dgm:pt modelId="{A196FFC7-5910-4A26-9772-6523DADE9566}" type="parTrans" cxnId="{CB1230DC-BA1A-4883-A1B9-A979EB3ACA77}">
      <dgm:prSet/>
      <dgm:spPr/>
      <dgm:t>
        <a:bodyPr/>
        <a:lstStyle/>
        <a:p>
          <a:endParaRPr lang="en-US"/>
        </a:p>
      </dgm:t>
    </dgm:pt>
    <dgm:pt modelId="{953FB240-541C-40B7-9AB0-5D741DAF084D}" type="sibTrans" cxnId="{CB1230DC-BA1A-4883-A1B9-A979EB3ACA77}">
      <dgm:prSet/>
      <dgm:spPr/>
      <dgm:t>
        <a:bodyPr/>
        <a:lstStyle/>
        <a:p>
          <a:endParaRPr lang="en-US"/>
        </a:p>
      </dgm:t>
    </dgm:pt>
    <dgm:pt modelId="{C2313C23-90B9-48EC-A398-11DC6B4B7860}">
      <dgm:prSet/>
      <dgm:spPr/>
      <dgm:t>
        <a:bodyPr/>
        <a:lstStyle/>
        <a:p>
          <a:pPr rtl="0"/>
          <a:r>
            <a:rPr lang="nl-NL" dirty="0" err="1"/>
            <a:t>Result</a:t>
          </a:r>
          <a:r>
            <a:rPr lang="nl-NL" dirty="0"/>
            <a:t>?</a:t>
          </a:r>
          <a:r>
            <a:rPr lang="nl-NL" dirty="0">
              <a:latin typeface="Calibri Light" panose="020F0302020204030204"/>
            </a:rPr>
            <a:t> </a:t>
          </a:r>
          <a:r>
            <a:rPr lang="nl-NL" dirty="0" err="1">
              <a:latin typeface="Calibri Light" panose="020F0302020204030204"/>
            </a:rPr>
            <a:t>You</a:t>
          </a:r>
          <a:r>
            <a:rPr lang="nl-NL" dirty="0">
              <a:latin typeface="Calibri Light" panose="020F0302020204030204"/>
            </a:rPr>
            <a:t> </a:t>
          </a:r>
          <a:r>
            <a:rPr lang="nl-NL" dirty="0" err="1">
              <a:latin typeface="Calibri Light" panose="020F0302020204030204"/>
            </a:rPr>
            <a:t>repeat</a:t>
          </a:r>
          <a:r>
            <a:rPr lang="nl-NL" dirty="0">
              <a:latin typeface="Calibri Light" panose="020F0302020204030204"/>
            </a:rPr>
            <a:t> </a:t>
          </a:r>
          <a:r>
            <a:rPr lang="nl-NL" dirty="0" err="1">
              <a:latin typeface="Calibri Light" panose="020F0302020204030204"/>
            </a:rPr>
            <a:t>the</a:t>
          </a:r>
          <a:r>
            <a:rPr lang="nl-NL" dirty="0">
              <a:latin typeface="Calibri Light" panose="020F0302020204030204"/>
            </a:rPr>
            <a:t> </a:t>
          </a:r>
          <a:r>
            <a:rPr lang="nl-NL" dirty="0" err="1">
              <a:latin typeface="Calibri Light" panose="020F0302020204030204"/>
            </a:rPr>
            <a:t>stones</a:t>
          </a:r>
          <a:endParaRPr lang="en-US" dirty="0" err="1"/>
        </a:p>
      </dgm:t>
    </dgm:pt>
    <dgm:pt modelId="{AF8EC16D-5FAA-4C71-805E-52CFF91BEB78}" type="parTrans" cxnId="{481FD08A-B480-4598-8F16-1DD9B0BF5C91}">
      <dgm:prSet/>
      <dgm:spPr/>
      <dgm:t>
        <a:bodyPr/>
        <a:lstStyle/>
        <a:p>
          <a:endParaRPr lang="en-US"/>
        </a:p>
      </dgm:t>
    </dgm:pt>
    <dgm:pt modelId="{A5E52B4E-6C7A-4D17-847D-41ACE0BFB619}" type="sibTrans" cxnId="{481FD08A-B480-4598-8F16-1DD9B0BF5C91}">
      <dgm:prSet/>
      <dgm:spPr/>
      <dgm:t>
        <a:bodyPr/>
        <a:lstStyle/>
        <a:p>
          <a:endParaRPr lang="en-US"/>
        </a:p>
      </dgm:t>
    </dgm:pt>
    <dgm:pt modelId="{0BE5B644-6CAF-4643-AC18-90B851EDDA7B}">
      <dgm:prSet/>
      <dgm:spPr/>
      <dgm:t>
        <a:bodyPr/>
        <a:lstStyle/>
        <a:p>
          <a:pPr rtl="0"/>
          <a:r>
            <a:rPr lang="nl-NL" dirty="0" err="1">
              <a:latin typeface="Calibri Light" panose="020F0302020204030204"/>
            </a:rPr>
            <a:t>Done</a:t>
          </a:r>
          <a:r>
            <a:rPr lang="nl-NL" dirty="0">
              <a:latin typeface="Calibri Light" panose="020F0302020204030204"/>
            </a:rPr>
            <a:t>? </a:t>
          </a:r>
          <a:r>
            <a:rPr lang="nl-NL" dirty="0" err="1">
              <a:latin typeface="Calibri Light" panose="020F0302020204030204"/>
            </a:rPr>
            <a:t>You</a:t>
          </a:r>
          <a:r>
            <a:rPr lang="nl-NL" dirty="0">
              <a:latin typeface="Calibri Light" panose="020F0302020204030204"/>
            </a:rPr>
            <a:t> return </a:t>
          </a:r>
          <a:r>
            <a:rPr lang="nl-NL" dirty="0" err="1">
              <a:latin typeface="Calibri Light" panose="020F0302020204030204"/>
            </a:rPr>
            <a:t>the</a:t>
          </a:r>
          <a:r>
            <a:rPr lang="nl-NL" dirty="0">
              <a:latin typeface="Calibri Light" panose="020F0302020204030204"/>
            </a:rPr>
            <a:t> cards </a:t>
          </a:r>
          <a:r>
            <a:rPr lang="nl-NL" dirty="0" err="1">
              <a:latin typeface="Calibri Light" panose="020F0302020204030204"/>
            </a:rPr>
            <a:t>to</a:t>
          </a:r>
          <a:r>
            <a:rPr lang="nl-NL" dirty="0">
              <a:latin typeface="Calibri Light" panose="020F0302020204030204"/>
            </a:rPr>
            <a:t> </a:t>
          </a:r>
          <a:r>
            <a:rPr lang="nl-NL" dirty="0" err="1">
              <a:latin typeface="Calibri Light" panose="020F0302020204030204"/>
            </a:rPr>
            <a:t>the</a:t>
          </a:r>
          <a:r>
            <a:rPr lang="nl-NL" dirty="0">
              <a:latin typeface="Calibri Light" panose="020F0302020204030204"/>
            </a:rPr>
            <a:t> teacher</a:t>
          </a:r>
          <a:endParaRPr lang="nl-NL" dirty="0"/>
        </a:p>
      </dgm:t>
    </dgm:pt>
    <dgm:pt modelId="{332B8C97-C0B6-420C-AF79-DB3F7638220A}" type="parTrans" cxnId="{2F3FBAAC-DB3D-4869-AF6D-050DE1ED5FD2}">
      <dgm:prSet/>
      <dgm:spPr/>
      <dgm:t>
        <a:bodyPr/>
        <a:lstStyle/>
        <a:p>
          <a:endParaRPr lang="en-US"/>
        </a:p>
      </dgm:t>
    </dgm:pt>
    <dgm:pt modelId="{FBB6BFE9-A042-4009-87F8-E158C888C7AC}" type="sibTrans" cxnId="{2F3FBAAC-DB3D-4869-AF6D-050DE1ED5FD2}">
      <dgm:prSet/>
      <dgm:spPr/>
      <dgm:t>
        <a:bodyPr/>
        <a:lstStyle/>
        <a:p>
          <a:endParaRPr lang="en-US"/>
        </a:p>
      </dgm:t>
    </dgm:pt>
    <dgm:pt modelId="{944EA1F9-207E-4391-B90F-D92F57E56C5F}" type="pres">
      <dgm:prSet presAssocID="{C38B614A-DF33-4594-98BF-B44137A68446}" presName="root" presStyleCnt="0">
        <dgm:presLayoutVars>
          <dgm:dir/>
          <dgm:resizeHandles val="exact"/>
        </dgm:presLayoutVars>
      </dgm:prSet>
      <dgm:spPr/>
    </dgm:pt>
    <dgm:pt modelId="{26946FB8-9C46-4B10-966A-B25CCC96F2CD}" type="pres">
      <dgm:prSet presAssocID="{6253B6CD-E84C-4E57-A9B1-B14B4314F500}" presName="compNode" presStyleCnt="0"/>
      <dgm:spPr/>
    </dgm:pt>
    <dgm:pt modelId="{864C70DC-D15E-477D-8CF9-4D25C6316B6A}" type="pres">
      <dgm:prSet presAssocID="{6253B6CD-E84C-4E57-A9B1-B14B4314F500}" presName="bgRect" presStyleLbl="bgShp" presStyleIdx="0" presStyleCnt="6"/>
      <dgm:spPr/>
    </dgm:pt>
    <dgm:pt modelId="{303B08D4-54D1-4EBA-B9FF-B4927AFAFA75}" type="pres">
      <dgm:prSet presAssocID="{6253B6CD-E84C-4E57-A9B1-B14B4314F50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7EAF848-0AAA-4111-92C6-AF4FAE885DA0}" type="pres">
      <dgm:prSet presAssocID="{6253B6CD-E84C-4E57-A9B1-B14B4314F500}" presName="spaceRect" presStyleCnt="0"/>
      <dgm:spPr/>
    </dgm:pt>
    <dgm:pt modelId="{0F00715E-A58B-4ADB-9FAB-10DAFEAAC552}" type="pres">
      <dgm:prSet presAssocID="{6253B6CD-E84C-4E57-A9B1-B14B4314F500}" presName="parTx" presStyleLbl="revTx" presStyleIdx="0" presStyleCnt="6">
        <dgm:presLayoutVars>
          <dgm:chMax val="0"/>
          <dgm:chPref val="0"/>
        </dgm:presLayoutVars>
      </dgm:prSet>
      <dgm:spPr/>
    </dgm:pt>
    <dgm:pt modelId="{49241004-19BF-4BB4-9A9C-C6309C427E84}" type="pres">
      <dgm:prSet presAssocID="{37494286-B0BD-4B54-887B-DAC2227568CA}" presName="sibTrans" presStyleCnt="0"/>
      <dgm:spPr/>
    </dgm:pt>
    <dgm:pt modelId="{BC406ACA-82EA-4FC7-A5B4-C148F06122A3}" type="pres">
      <dgm:prSet presAssocID="{4F010BEB-998C-4DDD-90DB-DDD9D61BF86C}" presName="compNode" presStyleCnt="0"/>
      <dgm:spPr/>
    </dgm:pt>
    <dgm:pt modelId="{6D1209B6-FCA2-4F48-9DEE-F21E02E7580A}" type="pres">
      <dgm:prSet presAssocID="{4F010BEB-998C-4DDD-90DB-DDD9D61BF86C}" presName="bgRect" presStyleLbl="bgShp" presStyleIdx="1" presStyleCnt="6"/>
      <dgm:spPr/>
    </dgm:pt>
    <dgm:pt modelId="{985FC023-E70A-4D1D-80C8-121291DF5C73}" type="pres">
      <dgm:prSet presAssocID="{4F010BEB-998C-4DDD-90DB-DDD9D61BF86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ep mensen"/>
        </a:ext>
      </dgm:extLst>
    </dgm:pt>
    <dgm:pt modelId="{A9A5BDE0-A0EB-4B1A-ABEE-CCE57E43969B}" type="pres">
      <dgm:prSet presAssocID="{4F010BEB-998C-4DDD-90DB-DDD9D61BF86C}" presName="spaceRect" presStyleCnt="0"/>
      <dgm:spPr/>
    </dgm:pt>
    <dgm:pt modelId="{41C11D4B-F59F-4B62-B424-4F47AADE919B}" type="pres">
      <dgm:prSet presAssocID="{4F010BEB-998C-4DDD-90DB-DDD9D61BF86C}" presName="parTx" presStyleLbl="revTx" presStyleIdx="1" presStyleCnt="6">
        <dgm:presLayoutVars>
          <dgm:chMax val="0"/>
          <dgm:chPref val="0"/>
        </dgm:presLayoutVars>
      </dgm:prSet>
      <dgm:spPr/>
    </dgm:pt>
    <dgm:pt modelId="{4E1175C6-7119-4819-9944-657915EC7012}" type="pres">
      <dgm:prSet presAssocID="{FA8B77B1-ABE5-4DE3-8E18-8D6CE89447E8}" presName="sibTrans" presStyleCnt="0"/>
      <dgm:spPr/>
    </dgm:pt>
    <dgm:pt modelId="{5074A0A7-EB5C-4993-B2F4-1794BD94EF6F}" type="pres">
      <dgm:prSet presAssocID="{38095BDF-D6CD-46D0-BBB1-790FB027D78D}" presName="compNode" presStyleCnt="0"/>
      <dgm:spPr/>
    </dgm:pt>
    <dgm:pt modelId="{3B8062C5-913B-4CC7-87C8-4821B5C2613B}" type="pres">
      <dgm:prSet presAssocID="{38095BDF-D6CD-46D0-BBB1-790FB027D78D}" presName="bgRect" presStyleLbl="bgShp" presStyleIdx="2" presStyleCnt="6"/>
      <dgm:spPr/>
    </dgm:pt>
    <dgm:pt modelId="{737C118E-265F-4028-9F5B-0E59B9DB7F07}" type="pres">
      <dgm:prSet presAssocID="{38095BDF-D6CD-46D0-BBB1-790FB027D78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26EE1D-3268-4B33-A10C-C7106E40AC47}" type="pres">
      <dgm:prSet presAssocID="{38095BDF-D6CD-46D0-BBB1-790FB027D78D}" presName="spaceRect" presStyleCnt="0"/>
      <dgm:spPr/>
    </dgm:pt>
    <dgm:pt modelId="{42C5A0BE-1711-4AF8-A372-C04EA09E132D}" type="pres">
      <dgm:prSet presAssocID="{38095BDF-D6CD-46D0-BBB1-790FB027D78D}" presName="parTx" presStyleLbl="revTx" presStyleIdx="2" presStyleCnt="6">
        <dgm:presLayoutVars>
          <dgm:chMax val="0"/>
          <dgm:chPref val="0"/>
        </dgm:presLayoutVars>
      </dgm:prSet>
      <dgm:spPr/>
    </dgm:pt>
    <dgm:pt modelId="{274B4483-F9C2-4273-8C58-D00627C66C86}" type="pres">
      <dgm:prSet presAssocID="{44C58CAF-394F-4918-978B-F36CFF190C82}" presName="sibTrans" presStyleCnt="0"/>
      <dgm:spPr/>
    </dgm:pt>
    <dgm:pt modelId="{BEFAECE8-F20E-497F-BC75-01EB2F306EB0}" type="pres">
      <dgm:prSet presAssocID="{882FBC02-E012-43D3-9750-D6338A6D743C}" presName="compNode" presStyleCnt="0"/>
      <dgm:spPr/>
    </dgm:pt>
    <dgm:pt modelId="{50BE4BA4-0E41-4035-AC69-EA8CB0D5F5FC}" type="pres">
      <dgm:prSet presAssocID="{882FBC02-E012-43D3-9750-D6338A6D743C}" presName="bgRect" presStyleLbl="bgShp" presStyleIdx="3" presStyleCnt="6"/>
      <dgm:spPr/>
    </dgm:pt>
    <dgm:pt modelId="{D7454BBA-6686-4E80-805D-A97C624A2920}" type="pres">
      <dgm:prSet presAssocID="{882FBC02-E012-43D3-9750-D6338A6D743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2DB4525-9A8E-422B-AF8E-A7C767ABC141}" type="pres">
      <dgm:prSet presAssocID="{882FBC02-E012-43D3-9750-D6338A6D743C}" presName="spaceRect" presStyleCnt="0"/>
      <dgm:spPr/>
    </dgm:pt>
    <dgm:pt modelId="{FAFE2573-15BB-4121-A7AD-A5B3C74BA12D}" type="pres">
      <dgm:prSet presAssocID="{882FBC02-E012-43D3-9750-D6338A6D743C}" presName="parTx" presStyleLbl="revTx" presStyleIdx="3" presStyleCnt="6">
        <dgm:presLayoutVars>
          <dgm:chMax val="0"/>
          <dgm:chPref val="0"/>
        </dgm:presLayoutVars>
      </dgm:prSet>
      <dgm:spPr/>
    </dgm:pt>
    <dgm:pt modelId="{E81DD1FA-A76D-4BF6-A91B-8D482588DAE3}" type="pres">
      <dgm:prSet presAssocID="{953FB240-541C-40B7-9AB0-5D741DAF084D}" presName="sibTrans" presStyleCnt="0"/>
      <dgm:spPr/>
    </dgm:pt>
    <dgm:pt modelId="{7AED00F0-9841-4292-8801-6B9513CCF6A5}" type="pres">
      <dgm:prSet presAssocID="{C2313C23-90B9-48EC-A398-11DC6B4B7860}" presName="compNode" presStyleCnt="0"/>
      <dgm:spPr/>
    </dgm:pt>
    <dgm:pt modelId="{0539A337-5DD7-408D-8AA9-94A0BB0A9762}" type="pres">
      <dgm:prSet presAssocID="{C2313C23-90B9-48EC-A398-11DC6B4B7860}" presName="bgRect" presStyleLbl="bgShp" presStyleIdx="4" presStyleCnt="6"/>
      <dgm:spPr/>
    </dgm:pt>
    <dgm:pt modelId="{DE607693-3EA4-4525-B3C7-F6BAE78229A8}" type="pres">
      <dgm:prSet presAssocID="{C2313C23-90B9-48EC-A398-11DC6B4B786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25DFE99C-9D01-4DA4-AD33-4B3A1E7BFCFF}" type="pres">
      <dgm:prSet presAssocID="{C2313C23-90B9-48EC-A398-11DC6B4B7860}" presName="spaceRect" presStyleCnt="0"/>
      <dgm:spPr/>
    </dgm:pt>
    <dgm:pt modelId="{01985CDA-BD83-44BB-8441-D31817887599}" type="pres">
      <dgm:prSet presAssocID="{C2313C23-90B9-48EC-A398-11DC6B4B7860}" presName="parTx" presStyleLbl="revTx" presStyleIdx="4" presStyleCnt="6">
        <dgm:presLayoutVars>
          <dgm:chMax val="0"/>
          <dgm:chPref val="0"/>
        </dgm:presLayoutVars>
      </dgm:prSet>
      <dgm:spPr/>
    </dgm:pt>
    <dgm:pt modelId="{55946C17-C394-40A1-8D98-89A4D9438FE1}" type="pres">
      <dgm:prSet presAssocID="{A5E52B4E-6C7A-4D17-847D-41ACE0BFB619}" presName="sibTrans" presStyleCnt="0"/>
      <dgm:spPr/>
    </dgm:pt>
    <dgm:pt modelId="{83091B29-1C20-453E-A985-180A68A57685}" type="pres">
      <dgm:prSet presAssocID="{0BE5B644-6CAF-4643-AC18-90B851EDDA7B}" presName="compNode" presStyleCnt="0"/>
      <dgm:spPr/>
    </dgm:pt>
    <dgm:pt modelId="{7EEFACB1-12C2-4B68-B102-2063C826DDBF}" type="pres">
      <dgm:prSet presAssocID="{0BE5B644-6CAF-4643-AC18-90B851EDDA7B}" presName="bgRect" presStyleLbl="bgShp" presStyleIdx="5" presStyleCnt="6"/>
      <dgm:spPr/>
    </dgm:pt>
    <dgm:pt modelId="{66E87841-71BB-42CC-9B93-B8BE0F490A9D}" type="pres">
      <dgm:prSet presAssocID="{0BE5B644-6CAF-4643-AC18-90B851EDDA7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553CE717-5F0A-4F2F-9805-C3234961EA2B}" type="pres">
      <dgm:prSet presAssocID="{0BE5B644-6CAF-4643-AC18-90B851EDDA7B}" presName="spaceRect" presStyleCnt="0"/>
      <dgm:spPr/>
    </dgm:pt>
    <dgm:pt modelId="{23A19FFD-1B56-4089-8532-76B87AFFC03F}" type="pres">
      <dgm:prSet presAssocID="{0BE5B644-6CAF-4643-AC18-90B851EDDA7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D26E903-DFB3-4945-830A-D692BB911A86}" srcId="{C38B614A-DF33-4594-98BF-B44137A68446}" destId="{4F010BEB-998C-4DDD-90DB-DDD9D61BF86C}" srcOrd="1" destOrd="0" parTransId="{A9221F8A-9AB1-43AE-86BE-4459719D49FE}" sibTransId="{FA8B77B1-ABE5-4DE3-8E18-8D6CE89447E8}"/>
    <dgm:cxn modelId="{FAB23F0D-95AE-4D84-BEBC-B52D78A77D81}" type="presOf" srcId="{C2313C23-90B9-48EC-A398-11DC6B4B7860}" destId="{01985CDA-BD83-44BB-8441-D31817887599}" srcOrd="0" destOrd="0" presId="urn:microsoft.com/office/officeart/2018/2/layout/IconVerticalSolidList"/>
    <dgm:cxn modelId="{B44B511E-1EE8-4043-ACCB-9998DBB4E26C}" type="presOf" srcId="{6253B6CD-E84C-4E57-A9B1-B14B4314F500}" destId="{0F00715E-A58B-4ADB-9FAB-10DAFEAAC552}" srcOrd="0" destOrd="0" presId="urn:microsoft.com/office/officeart/2018/2/layout/IconVerticalSolidList"/>
    <dgm:cxn modelId="{CB24152E-C26A-40C0-9615-8A5DBDC8E0F7}" type="presOf" srcId="{C38B614A-DF33-4594-98BF-B44137A68446}" destId="{944EA1F9-207E-4391-B90F-D92F57E56C5F}" srcOrd="0" destOrd="0" presId="urn:microsoft.com/office/officeart/2018/2/layout/IconVerticalSolidList"/>
    <dgm:cxn modelId="{372E5985-7DC8-486D-9384-BCF9D27A010E}" srcId="{C38B614A-DF33-4594-98BF-B44137A68446}" destId="{6253B6CD-E84C-4E57-A9B1-B14B4314F500}" srcOrd="0" destOrd="0" parTransId="{C6764A54-97B1-4AE1-93CB-A0D23B67E324}" sibTransId="{37494286-B0BD-4B54-887B-DAC2227568CA}"/>
    <dgm:cxn modelId="{481FD08A-B480-4598-8F16-1DD9B0BF5C91}" srcId="{C38B614A-DF33-4594-98BF-B44137A68446}" destId="{C2313C23-90B9-48EC-A398-11DC6B4B7860}" srcOrd="4" destOrd="0" parTransId="{AF8EC16D-5FAA-4C71-805E-52CFF91BEB78}" sibTransId="{A5E52B4E-6C7A-4D17-847D-41ACE0BFB619}"/>
    <dgm:cxn modelId="{3BB5258D-75D1-4381-A297-F827E37071FB}" type="presOf" srcId="{38095BDF-D6CD-46D0-BBB1-790FB027D78D}" destId="{42C5A0BE-1711-4AF8-A372-C04EA09E132D}" srcOrd="0" destOrd="0" presId="urn:microsoft.com/office/officeart/2018/2/layout/IconVerticalSolidList"/>
    <dgm:cxn modelId="{2F3FBAAC-DB3D-4869-AF6D-050DE1ED5FD2}" srcId="{C38B614A-DF33-4594-98BF-B44137A68446}" destId="{0BE5B644-6CAF-4643-AC18-90B851EDDA7B}" srcOrd="5" destOrd="0" parTransId="{332B8C97-C0B6-420C-AF79-DB3F7638220A}" sibTransId="{FBB6BFE9-A042-4009-87F8-E158C888C7AC}"/>
    <dgm:cxn modelId="{E91A64B1-DC1B-4879-9808-2396FA38E473}" type="presOf" srcId="{882FBC02-E012-43D3-9750-D6338A6D743C}" destId="{FAFE2573-15BB-4121-A7AD-A5B3C74BA12D}" srcOrd="0" destOrd="0" presId="urn:microsoft.com/office/officeart/2018/2/layout/IconVerticalSolidList"/>
    <dgm:cxn modelId="{F1C250B2-566A-4394-9C20-C15217EBFA41}" type="presOf" srcId="{4F010BEB-998C-4DDD-90DB-DDD9D61BF86C}" destId="{41C11D4B-F59F-4B62-B424-4F47AADE919B}" srcOrd="0" destOrd="0" presId="urn:microsoft.com/office/officeart/2018/2/layout/IconVerticalSolidList"/>
    <dgm:cxn modelId="{2C4D08CE-466C-4355-B035-081D350098FB}" srcId="{C38B614A-DF33-4594-98BF-B44137A68446}" destId="{38095BDF-D6CD-46D0-BBB1-790FB027D78D}" srcOrd="2" destOrd="0" parTransId="{54C6E438-BE6E-4EA2-BF73-238BF44D05C9}" sibTransId="{44C58CAF-394F-4918-978B-F36CFF190C82}"/>
    <dgm:cxn modelId="{CB1230DC-BA1A-4883-A1B9-A979EB3ACA77}" srcId="{C38B614A-DF33-4594-98BF-B44137A68446}" destId="{882FBC02-E012-43D3-9750-D6338A6D743C}" srcOrd="3" destOrd="0" parTransId="{A196FFC7-5910-4A26-9772-6523DADE9566}" sibTransId="{953FB240-541C-40B7-9AB0-5D741DAF084D}"/>
    <dgm:cxn modelId="{4FA7EDE5-EF2C-487C-BE8B-AD3E2C05F31B}" type="presOf" srcId="{0BE5B644-6CAF-4643-AC18-90B851EDDA7B}" destId="{23A19FFD-1B56-4089-8532-76B87AFFC03F}" srcOrd="0" destOrd="0" presId="urn:microsoft.com/office/officeart/2018/2/layout/IconVerticalSolidList"/>
    <dgm:cxn modelId="{85FA3925-682A-4736-8761-42D64DE5B17C}" type="presParOf" srcId="{944EA1F9-207E-4391-B90F-D92F57E56C5F}" destId="{26946FB8-9C46-4B10-966A-B25CCC96F2CD}" srcOrd="0" destOrd="0" presId="urn:microsoft.com/office/officeart/2018/2/layout/IconVerticalSolidList"/>
    <dgm:cxn modelId="{62A92A6C-AD3B-4D3A-A96E-7994AB26EC49}" type="presParOf" srcId="{26946FB8-9C46-4B10-966A-B25CCC96F2CD}" destId="{864C70DC-D15E-477D-8CF9-4D25C6316B6A}" srcOrd="0" destOrd="0" presId="urn:microsoft.com/office/officeart/2018/2/layout/IconVerticalSolidList"/>
    <dgm:cxn modelId="{3F83CDBC-FB16-48C1-A913-3F82A4FEE0A9}" type="presParOf" srcId="{26946FB8-9C46-4B10-966A-B25CCC96F2CD}" destId="{303B08D4-54D1-4EBA-B9FF-B4927AFAFA75}" srcOrd="1" destOrd="0" presId="urn:microsoft.com/office/officeart/2018/2/layout/IconVerticalSolidList"/>
    <dgm:cxn modelId="{86B8AB7F-298E-4078-96D4-8FAE7BFFB3C4}" type="presParOf" srcId="{26946FB8-9C46-4B10-966A-B25CCC96F2CD}" destId="{37EAF848-0AAA-4111-92C6-AF4FAE885DA0}" srcOrd="2" destOrd="0" presId="urn:microsoft.com/office/officeart/2018/2/layout/IconVerticalSolidList"/>
    <dgm:cxn modelId="{DD2827D9-1033-4EB8-AD20-23395A02C377}" type="presParOf" srcId="{26946FB8-9C46-4B10-966A-B25CCC96F2CD}" destId="{0F00715E-A58B-4ADB-9FAB-10DAFEAAC552}" srcOrd="3" destOrd="0" presId="urn:microsoft.com/office/officeart/2018/2/layout/IconVerticalSolidList"/>
    <dgm:cxn modelId="{B4F2DE7F-7AE8-4A80-85BD-C52689BFF0F6}" type="presParOf" srcId="{944EA1F9-207E-4391-B90F-D92F57E56C5F}" destId="{49241004-19BF-4BB4-9A9C-C6309C427E84}" srcOrd="1" destOrd="0" presId="urn:microsoft.com/office/officeart/2018/2/layout/IconVerticalSolidList"/>
    <dgm:cxn modelId="{729CB8C4-1F6F-4525-8F9A-B0BABA92482F}" type="presParOf" srcId="{944EA1F9-207E-4391-B90F-D92F57E56C5F}" destId="{BC406ACA-82EA-4FC7-A5B4-C148F06122A3}" srcOrd="2" destOrd="0" presId="urn:microsoft.com/office/officeart/2018/2/layout/IconVerticalSolidList"/>
    <dgm:cxn modelId="{8F297E2C-D79F-433D-AD31-CC9B6C1DFBF2}" type="presParOf" srcId="{BC406ACA-82EA-4FC7-A5B4-C148F06122A3}" destId="{6D1209B6-FCA2-4F48-9DEE-F21E02E7580A}" srcOrd="0" destOrd="0" presId="urn:microsoft.com/office/officeart/2018/2/layout/IconVerticalSolidList"/>
    <dgm:cxn modelId="{C59921F4-3ABA-4A42-B3C0-3E61DF328B43}" type="presParOf" srcId="{BC406ACA-82EA-4FC7-A5B4-C148F06122A3}" destId="{985FC023-E70A-4D1D-80C8-121291DF5C73}" srcOrd="1" destOrd="0" presId="urn:microsoft.com/office/officeart/2018/2/layout/IconVerticalSolidList"/>
    <dgm:cxn modelId="{7BC9E6CB-4CBF-4E4E-81BB-9E078B3C76D3}" type="presParOf" srcId="{BC406ACA-82EA-4FC7-A5B4-C148F06122A3}" destId="{A9A5BDE0-A0EB-4B1A-ABEE-CCE57E43969B}" srcOrd="2" destOrd="0" presId="urn:microsoft.com/office/officeart/2018/2/layout/IconVerticalSolidList"/>
    <dgm:cxn modelId="{A07E2C99-DE8C-4FE4-803A-EB7BE068AA15}" type="presParOf" srcId="{BC406ACA-82EA-4FC7-A5B4-C148F06122A3}" destId="{41C11D4B-F59F-4B62-B424-4F47AADE919B}" srcOrd="3" destOrd="0" presId="urn:microsoft.com/office/officeart/2018/2/layout/IconVerticalSolidList"/>
    <dgm:cxn modelId="{EEFBE811-6AC1-48B9-A866-F871061C3177}" type="presParOf" srcId="{944EA1F9-207E-4391-B90F-D92F57E56C5F}" destId="{4E1175C6-7119-4819-9944-657915EC7012}" srcOrd="3" destOrd="0" presId="urn:microsoft.com/office/officeart/2018/2/layout/IconVerticalSolidList"/>
    <dgm:cxn modelId="{9D608A65-A0C9-4F86-94F7-2F14BCB8F918}" type="presParOf" srcId="{944EA1F9-207E-4391-B90F-D92F57E56C5F}" destId="{5074A0A7-EB5C-4993-B2F4-1794BD94EF6F}" srcOrd="4" destOrd="0" presId="urn:microsoft.com/office/officeart/2018/2/layout/IconVerticalSolidList"/>
    <dgm:cxn modelId="{E4BD2FC6-751B-4F50-B010-24B21CB11F30}" type="presParOf" srcId="{5074A0A7-EB5C-4993-B2F4-1794BD94EF6F}" destId="{3B8062C5-913B-4CC7-87C8-4821B5C2613B}" srcOrd="0" destOrd="0" presId="urn:microsoft.com/office/officeart/2018/2/layout/IconVerticalSolidList"/>
    <dgm:cxn modelId="{3E5C27F1-B0B1-4A9D-A4C9-82715EC4E11E}" type="presParOf" srcId="{5074A0A7-EB5C-4993-B2F4-1794BD94EF6F}" destId="{737C118E-265F-4028-9F5B-0E59B9DB7F07}" srcOrd="1" destOrd="0" presId="urn:microsoft.com/office/officeart/2018/2/layout/IconVerticalSolidList"/>
    <dgm:cxn modelId="{BB7EB5F7-E7E1-4758-9C91-1EC4B0EE5466}" type="presParOf" srcId="{5074A0A7-EB5C-4993-B2F4-1794BD94EF6F}" destId="{4926EE1D-3268-4B33-A10C-C7106E40AC47}" srcOrd="2" destOrd="0" presId="urn:microsoft.com/office/officeart/2018/2/layout/IconVerticalSolidList"/>
    <dgm:cxn modelId="{8257E807-8703-44E1-9B14-A8D71522DA0C}" type="presParOf" srcId="{5074A0A7-EB5C-4993-B2F4-1794BD94EF6F}" destId="{42C5A0BE-1711-4AF8-A372-C04EA09E132D}" srcOrd="3" destOrd="0" presId="urn:microsoft.com/office/officeart/2018/2/layout/IconVerticalSolidList"/>
    <dgm:cxn modelId="{5D22F80E-217A-4AE6-9041-9294B5BF3F14}" type="presParOf" srcId="{944EA1F9-207E-4391-B90F-D92F57E56C5F}" destId="{274B4483-F9C2-4273-8C58-D00627C66C86}" srcOrd="5" destOrd="0" presId="urn:microsoft.com/office/officeart/2018/2/layout/IconVerticalSolidList"/>
    <dgm:cxn modelId="{4989FB6B-D4D5-4CFD-A1B8-DC2F6F7410F7}" type="presParOf" srcId="{944EA1F9-207E-4391-B90F-D92F57E56C5F}" destId="{BEFAECE8-F20E-497F-BC75-01EB2F306EB0}" srcOrd="6" destOrd="0" presId="urn:microsoft.com/office/officeart/2018/2/layout/IconVerticalSolidList"/>
    <dgm:cxn modelId="{C1A761BB-4E57-4863-A34F-AB5742E4FE7D}" type="presParOf" srcId="{BEFAECE8-F20E-497F-BC75-01EB2F306EB0}" destId="{50BE4BA4-0E41-4035-AC69-EA8CB0D5F5FC}" srcOrd="0" destOrd="0" presId="urn:microsoft.com/office/officeart/2018/2/layout/IconVerticalSolidList"/>
    <dgm:cxn modelId="{CAD89EA9-D898-4DC6-8A13-4D4A60D83303}" type="presParOf" srcId="{BEFAECE8-F20E-497F-BC75-01EB2F306EB0}" destId="{D7454BBA-6686-4E80-805D-A97C624A2920}" srcOrd="1" destOrd="0" presId="urn:microsoft.com/office/officeart/2018/2/layout/IconVerticalSolidList"/>
    <dgm:cxn modelId="{74C336F8-A6DC-46DE-840D-AE6DA266BD81}" type="presParOf" srcId="{BEFAECE8-F20E-497F-BC75-01EB2F306EB0}" destId="{32DB4525-9A8E-422B-AF8E-A7C767ABC141}" srcOrd="2" destOrd="0" presId="urn:microsoft.com/office/officeart/2018/2/layout/IconVerticalSolidList"/>
    <dgm:cxn modelId="{0FBB7264-5D44-4FD3-8238-B0824F1406E9}" type="presParOf" srcId="{BEFAECE8-F20E-497F-BC75-01EB2F306EB0}" destId="{FAFE2573-15BB-4121-A7AD-A5B3C74BA12D}" srcOrd="3" destOrd="0" presId="urn:microsoft.com/office/officeart/2018/2/layout/IconVerticalSolidList"/>
    <dgm:cxn modelId="{D3085C10-25AA-4F15-845E-A8F3081723F8}" type="presParOf" srcId="{944EA1F9-207E-4391-B90F-D92F57E56C5F}" destId="{E81DD1FA-A76D-4BF6-A91B-8D482588DAE3}" srcOrd="7" destOrd="0" presId="urn:microsoft.com/office/officeart/2018/2/layout/IconVerticalSolidList"/>
    <dgm:cxn modelId="{F2EC40B5-7280-4A9D-9DAC-C3505F38F4BE}" type="presParOf" srcId="{944EA1F9-207E-4391-B90F-D92F57E56C5F}" destId="{7AED00F0-9841-4292-8801-6B9513CCF6A5}" srcOrd="8" destOrd="0" presId="urn:microsoft.com/office/officeart/2018/2/layout/IconVerticalSolidList"/>
    <dgm:cxn modelId="{52B0D184-D10F-4FBE-88E3-F3F9AFD96208}" type="presParOf" srcId="{7AED00F0-9841-4292-8801-6B9513CCF6A5}" destId="{0539A337-5DD7-408D-8AA9-94A0BB0A9762}" srcOrd="0" destOrd="0" presId="urn:microsoft.com/office/officeart/2018/2/layout/IconVerticalSolidList"/>
    <dgm:cxn modelId="{3AFC62C0-BCC9-4E52-9BF4-596CAAD49DAC}" type="presParOf" srcId="{7AED00F0-9841-4292-8801-6B9513CCF6A5}" destId="{DE607693-3EA4-4525-B3C7-F6BAE78229A8}" srcOrd="1" destOrd="0" presId="urn:microsoft.com/office/officeart/2018/2/layout/IconVerticalSolidList"/>
    <dgm:cxn modelId="{027C7F2B-557C-487A-B8C1-FBBF6C4F6FDE}" type="presParOf" srcId="{7AED00F0-9841-4292-8801-6B9513CCF6A5}" destId="{25DFE99C-9D01-4DA4-AD33-4B3A1E7BFCFF}" srcOrd="2" destOrd="0" presId="urn:microsoft.com/office/officeart/2018/2/layout/IconVerticalSolidList"/>
    <dgm:cxn modelId="{14ACE1D1-E3CB-4C80-9D9E-736239541843}" type="presParOf" srcId="{7AED00F0-9841-4292-8801-6B9513CCF6A5}" destId="{01985CDA-BD83-44BB-8441-D31817887599}" srcOrd="3" destOrd="0" presId="urn:microsoft.com/office/officeart/2018/2/layout/IconVerticalSolidList"/>
    <dgm:cxn modelId="{A22AF1D3-F903-4BCC-B09E-1F9E2BE603AE}" type="presParOf" srcId="{944EA1F9-207E-4391-B90F-D92F57E56C5F}" destId="{55946C17-C394-40A1-8D98-89A4D9438FE1}" srcOrd="9" destOrd="0" presId="urn:microsoft.com/office/officeart/2018/2/layout/IconVerticalSolidList"/>
    <dgm:cxn modelId="{164A70FA-1D15-49FC-9EE6-BBB9A696C3AF}" type="presParOf" srcId="{944EA1F9-207E-4391-B90F-D92F57E56C5F}" destId="{83091B29-1C20-453E-A985-180A68A57685}" srcOrd="10" destOrd="0" presId="urn:microsoft.com/office/officeart/2018/2/layout/IconVerticalSolidList"/>
    <dgm:cxn modelId="{0BB57E85-D562-4F37-B0FB-30766BD789E2}" type="presParOf" srcId="{83091B29-1C20-453E-A985-180A68A57685}" destId="{7EEFACB1-12C2-4B68-B102-2063C826DDBF}" srcOrd="0" destOrd="0" presId="urn:microsoft.com/office/officeart/2018/2/layout/IconVerticalSolidList"/>
    <dgm:cxn modelId="{7DF2B31C-891C-4EC0-AA7F-7783F485F8A5}" type="presParOf" srcId="{83091B29-1C20-453E-A985-180A68A57685}" destId="{66E87841-71BB-42CC-9B93-B8BE0F490A9D}" srcOrd="1" destOrd="0" presId="urn:microsoft.com/office/officeart/2018/2/layout/IconVerticalSolidList"/>
    <dgm:cxn modelId="{32BD794E-6335-4C30-A0DB-5C15BF87D608}" type="presParOf" srcId="{83091B29-1C20-453E-A985-180A68A57685}" destId="{553CE717-5F0A-4F2F-9805-C3234961EA2B}" srcOrd="2" destOrd="0" presId="urn:microsoft.com/office/officeart/2018/2/layout/IconVerticalSolidList"/>
    <dgm:cxn modelId="{41780A50-4FAF-4187-BA69-70D213BDE51C}" type="presParOf" srcId="{83091B29-1C20-453E-A985-180A68A57685}" destId="{23A19FFD-1B56-4089-8532-76B87AFFC0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8B614A-DF33-4594-98BF-B44137A684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53B6CD-E84C-4E57-A9B1-B14B4314F50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>
              <a:solidFill>
                <a:schemeClr val="bg1"/>
              </a:solidFill>
            </a:rPr>
            <a:t>What</a:t>
          </a:r>
          <a:r>
            <a:rPr lang="nl-NL" dirty="0">
              <a:solidFill>
                <a:schemeClr val="bg1"/>
              </a:solidFill>
            </a:rPr>
            <a:t>?</a:t>
          </a:r>
          <a:r>
            <a:rPr lang="nl-NL" dirty="0">
              <a:solidFill>
                <a:schemeClr val="bg1"/>
              </a:solidFill>
              <a:latin typeface="Calibri Light" panose="020F0302020204030204"/>
            </a:rPr>
            <a:t>   </a:t>
          </a:r>
          <a:r>
            <a:rPr lang="nl-NL" b="0" i="0" u="none" strike="noStrike" cap="none" baseline="0" noProof="0" dirty="0">
              <a:solidFill>
                <a:schemeClr val="bg1"/>
              </a:solidFill>
              <a:latin typeface="Calibri Light"/>
              <a:cs typeface="Calibri Light"/>
            </a:rPr>
            <a:t>Make a flyer about an English city. </a:t>
          </a:r>
        </a:p>
      </dgm:t>
    </dgm:pt>
    <dgm:pt modelId="{C6764A54-97B1-4AE1-93CB-A0D23B67E324}" type="parTrans" cxnId="{372E5985-7DC8-486D-9384-BCF9D27A010E}">
      <dgm:prSet/>
      <dgm:spPr/>
      <dgm:t>
        <a:bodyPr/>
        <a:lstStyle/>
        <a:p>
          <a:endParaRPr lang="en-US"/>
        </a:p>
      </dgm:t>
    </dgm:pt>
    <dgm:pt modelId="{37494286-B0BD-4B54-887B-DAC2227568CA}" type="sibTrans" cxnId="{372E5985-7DC8-486D-9384-BCF9D27A010E}">
      <dgm:prSet/>
      <dgm:spPr/>
      <dgm:t>
        <a:bodyPr/>
        <a:lstStyle/>
        <a:p>
          <a:endParaRPr lang="en-US"/>
        </a:p>
      </dgm:t>
    </dgm:pt>
    <dgm:pt modelId="{4F010BEB-998C-4DDD-90DB-DDD9D61BF86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How?</a:t>
          </a:r>
          <a:r>
            <a:rPr lang="nl-NL" dirty="0">
              <a:latin typeface="Calibri Light" panose="020F0302020204030204"/>
            </a:rPr>
            <a:t> </a:t>
          </a:r>
          <a:r>
            <a:rPr lang="nl-NL" dirty="0"/>
            <a:t> </a:t>
          </a:r>
          <a:r>
            <a:rPr lang="nl-NL" dirty="0">
              <a:latin typeface="Calibri Light" panose="020F0302020204030204"/>
            </a:rPr>
            <a:t>In pairs, on the computer</a:t>
          </a:r>
          <a:endParaRPr lang="nl-NL" dirty="0"/>
        </a:p>
      </dgm:t>
    </dgm:pt>
    <dgm:pt modelId="{A9221F8A-9AB1-43AE-86BE-4459719D49FE}" type="parTrans" cxnId="{6D26E903-DFB3-4945-830A-D692BB911A86}">
      <dgm:prSet/>
      <dgm:spPr/>
      <dgm:t>
        <a:bodyPr/>
        <a:lstStyle/>
        <a:p>
          <a:endParaRPr lang="en-US"/>
        </a:p>
      </dgm:t>
    </dgm:pt>
    <dgm:pt modelId="{FA8B77B1-ABE5-4DE3-8E18-8D6CE89447E8}" type="sibTrans" cxnId="{6D26E903-DFB3-4945-830A-D692BB911A86}">
      <dgm:prSet/>
      <dgm:spPr/>
      <dgm:t>
        <a:bodyPr/>
        <a:lstStyle/>
        <a:p>
          <a:endParaRPr lang="en-US"/>
        </a:p>
      </dgm:t>
    </dgm:pt>
    <dgm:pt modelId="{38095BDF-D6CD-46D0-BBB1-790FB027D78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Time?</a:t>
          </a:r>
          <a:r>
            <a:rPr lang="nl-NL" dirty="0">
              <a:latin typeface="Calibri Light" panose="020F0302020204030204"/>
            </a:rPr>
            <a:t> 20 minutes</a:t>
          </a:r>
          <a:endParaRPr lang="en-US" dirty="0"/>
        </a:p>
      </dgm:t>
    </dgm:pt>
    <dgm:pt modelId="{54C6E438-BE6E-4EA2-BF73-238BF44D05C9}" type="parTrans" cxnId="{2C4D08CE-466C-4355-B035-081D350098FB}">
      <dgm:prSet/>
      <dgm:spPr/>
      <dgm:t>
        <a:bodyPr/>
        <a:lstStyle/>
        <a:p>
          <a:endParaRPr lang="en-US"/>
        </a:p>
      </dgm:t>
    </dgm:pt>
    <dgm:pt modelId="{44C58CAF-394F-4918-978B-F36CFF190C82}" type="sibTrans" cxnId="{2C4D08CE-466C-4355-B035-081D350098FB}">
      <dgm:prSet/>
      <dgm:spPr/>
      <dgm:t>
        <a:bodyPr/>
        <a:lstStyle/>
        <a:p>
          <a:endParaRPr lang="en-US"/>
        </a:p>
      </dgm:t>
    </dgm:pt>
    <dgm:pt modelId="{882FBC02-E012-43D3-9750-D6338A6D743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Help? </a:t>
          </a:r>
          <a:r>
            <a:rPr lang="nl-NL" dirty="0">
              <a:latin typeface="Calibri Light" panose="020F0302020204030204"/>
            </a:rPr>
            <a:t>Workmate, computer, hand-out, teacher</a:t>
          </a:r>
          <a:endParaRPr lang="nl-NL" dirty="0"/>
        </a:p>
      </dgm:t>
    </dgm:pt>
    <dgm:pt modelId="{A196FFC7-5910-4A26-9772-6523DADE9566}" type="parTrans" cxnId="{CB1230DC-BA1A-4883-A1B9-A979EB3ACA77}">
      <dgm:prSet/>
      <dgm:spPr/>
      <dgm:t>
        <a:bodyPr/>
        <a:lstStyle/>
        <a:p>
          <a:endParaRPr lang="en-US"/>
        </a:p>
      </dgm:t>
    </dgm:pt>
    <dgm:pt modelId="{953FB240-541C-40B7-9AB0-5D741DAF084D}" type="sibTrans" cxnId="{CB1230DC-BA1A-4883-A1B9-A979EB3ACA77}">
      <dgm:prSet/>
      <dgm:spPr/>
      <dgm:t>
        <a:bodyPr/>
        <a:lstStyle/>
        <a:p>
          <a:endParaRPr lang="en-US"/>
        </a:p>
      </dgm:t>
    </dgm:pt>
    <dgm:pt modelId="{C2313C23-90B9-48EC-A398-11DC6B4B786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Result</a:t>
          </a:r>
          <a:r>
            <a:rPr lang="nl-NL" dirty="0"/>
            <a:t>?</a:t>
          </a:r>
          <a:r>
            <a:rPr lang="nl-NL" dirty="0">
              <a:latin typeface="Calibri Light" panose="020F0302020204030204"/>
            </a:rPr>
            <a:t> </a:t>
          </a:r>
          <a:r>
            <a:rPr lang="nl-NL" dirty="0" err="1">
              <a:latin typeface="Calibri Light" panose="020F0302020204030204"/>
            </a:rPr>
            <a:t>You</a:t>
          </a:r>
          <a:r>
            <a:rPr lang="nl-NL" dirty="0">
              <a:latin typeface="Calibri Light" panose="020F0302020204030204"/>
            </a:rPr>
            <a:t> have made a flyer</a:t>
          </a:r>
          <a:endParaRPr lang="nl-NL" dirty="0"/>
        </a:p>
      </dgm:t>
    </dgm:pt>
    <dgm:pt modelId="{AF8EC16D-5FAA-4C71-805E-52CFF91BEB78}" type="parTrans" cxnId="{481FD08A-B480-4598-8F16-1DD9B0BF5C91}">
      <dgm:prSet/>
      <dgm:spPr/>
      <dgm:t>
        <a:bodyPr/>
        <a:lstStyle/>
        <a:p>
          <a:endParaRPr lang="en-US"/>
        </a:p>
      </dgm:t>
    </dgm:pt>
    <dgm:pt modelId="{A5E52B4E-6C7A-4D17-847D-41ACE0BFB619}" type="sibTrans" cxnId="{481FD08A-B480-4598-8F16-1DD9B0BF5C91}">
      <dgm:prSet/>
      <dgm:spPr/>
      <dgm:t>
        <a:bodyPr/>
        <a:lstStyle/>
        <a:p>
          <a:endParaRPr lang="en-US"/>
        </a:p>
      </dgm:t>
    </dgm:pt>
    <dgm:pt modelId="{0BE5B644-6CAF-4643-AC18-90B851EDDA7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>
              <a:latin typeface="Calibri Light" panose="020F0302020204030204"/>
            </a:rPr>
            <a:t>Done? Prepare </a:t>
          </a:r>
          <a:r>
            <a:rPr lang="nl-NL" dirty="0" err="1">
              <a:latin typeface="Calibri Light" panose="020F0302020204030204"/>
            </a:rPr>
            <a:t>to</a:t>
          </a:r>
          <a:r>
            <a:rPr lang="nl-NL" dirty="0">
              <a:latin typeface="Calibri Light" panose="020F0302020204030204"/>
            </a:rPr>
            <a:t> present </a:t>
          </a:r>
          <a:r>
            <a:rPr lang="nl-NL" dirty="0" err="1">
              <a:latin typeface="Calibri Light" panose="020F0302020204030204"/>
            </a:rPr>
            <a:t>your</a:t>
          </a:r>
          <a:r>
            <a:rPr lang="nl-NL" dirty="0">
              <a:latin typeface="Calibri Light" panose="020F0302020204030204"/>
            </a:rPr>
            <a:t> flyer next class. </a:t>
          </a:r>
          <a:endParaRPr lang="nl-NL" dirty="0"/>
        </a:p>
      </dgm:t>
    </dgm:pt>
    <dgm:pt modelId="{332B8C97-C0B6-420C-AF79-DB3F7638220A}" type="parTrans" cxnId="{2F3FBAAC-DB3D-4869-AF6D-050DE1ED5FD2}">
      <dgm:prSet/>
      <dgm:spPr/>
      <dgm:t>
        <a:bodyPr/>
        <a:lstStyle/>
        <a:p>
          <a:endParaRPr lang="en-US"/>
        </a:p>
      </dgm:t>
    </dgm:pt>
    <dgm:pt modelId="{FBB6BFE9-A042-4009-87F8-E158C888C7AC}" type="sibTrans" cxnId="{2F3FBAAC-DB3D-4869-AF6D-050DE1ED5FD2}">
      <dgm:prSet/>
      <dgm:spPr/>
      <dgm:t>
        <a:bodyPr/>
        <a:lstStyle/>
        <a:p>
          <a:endParaRPr lang="en-US"/>
        </a:p>
      </dgm:t>
    </dgm:pt>
    <dgm:pt modelId="{944EA1F9-207E-4391-B90F-D92F57E56C5F}" type="pres">
      <dgm:prSet presAssocID="{C38B614A-DF33-4594-98BF-B44137A68446}" presName="root" presStyleCnt="0">
        <dgm:presLayoutVars>
          <dgm:dir/>
          <dgm:resizeHandles val="exact"/>
        </dgm:presLayoutVars>
      </dgm:prSet>
      <dgm:spPr/>
    </dgm:pt>
    <dgm:pt modelId="{26946FB8-9C46-4B10-966A-B25CCC96F2CD}" type="pres">
      <dgm:prSet presAssocID="{6253B6CD-E84C-4E57-A9B1-B14B4314F500}" presName="compNode" presStyleCnt="0"/>
      <dgm:spPr/>
    </dgm:pt>
    <dgm:pt modelId="{864C70DC-D15E-477D-8CF9-4D25C6316B6A}" type="pres">
      <dgm:prSet presAssocID="{6253B6CD-E84C-4E57-A9B1-B14B4314F500}" presName="bgRect" presStyleLbl="bgShp" presStyleIdx="0" presStyleCnt="6"/>
      <dgm:spPr/>
    </dgm:pt>
    <dgm:pt modelId="{303B08D4-54D1-4EBA-B9FF-B4927AFAFA75}" type="pres">
      <dgm:prSet presAssocID="{6253B6CD-E84C-4E57-A9B1-B14B4314F50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7EAF848-0AAA-4111-92C6-AF4FAE885DA0}" type="pres">
      <dgm:prSet presAssocID="{6253B6CD-E84C-4E57-A9B1-B14B4314F500}" presName="spaceRect" presStyleCnt="0"/>
      <dgm:spPr/>
    </dgm:pt>
    <dgm:pt modelId="{0F00715E-A58B-4ADB-9FAB-10DAFEAAC552}" type="pres">
      <dgm:prSet presAssocID="{6253B6CD-E84C-4E57-A9B1-B14B4314F500}" presName="parTx" presStyleLbl="revTx" presStyleIdx="0" presStyleCnt="6">
        <dgm:presLayoutVars>
          <dgm:chMax val="0"/>
          <dgm:chPref val="0"/>
        </dgm:presLayoutVars>
      </dgm:prSet>
      <dgm:spPr/>
    </dgm:pt>
    <dgm:pt modelId="{49241004-19BF-4BB4-9A9C-C6309C427E84}" type="pres">
      <dgm:prSet presAssocID="{37494286-B0BD-4B54-887B-DAC2227568CA}" presName="sibTrans" presStyleCnt="0"/>
      <dgm:spPr/>
    </dgm:pt>
    <dgm:pt modelId="{BC406ACA-82EA-4FC7-A5B4-C148F06122A3}" type="pres">
      <dgm:prSet presAssocID="{4F010BEB-998C-4DDD-90DB-DDD9D61BF86C}" presName="compNode" presStyleCnt="0"/>
      <dgm:spPr/>
    </dgm:pt>
    <dgm:pt modelId="{6D1209B6-FCA2-4F48-9DEE-F21E02E7580A}" type="pres">
      <dgm:prSet presAssocID="{4F010BEB-998C-4DDD-90DB-DDD9D61BF86C}" presName="bgRect" presStyleLbl="bgShp" presStyleIdx="1" presStyleCnt="6"/>
      <dgm:spPr/>
    </dgm:pt>
    <dgm:pt modelId="{985FC023-E70A-4D1D-80C8-121291DF5C73}" type="pres">
      <dgm:prSet presAssocID="{4F010BEB-998C-4DDD-90DB-DDD9D61BF86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 en vrouw"/>
        </a:ext>
      </dgm:extLst>
    </dgm:pt>
    <dgm:pt modelId="{A9A5BDE0-A0EB-4B1A-ABEE-CCE57E43969B}" type="pres">
      <dgm:prSet presAssocID="{4F010BEB-998C-4DDD-90DB-DDD9D61BF86C}" presName="spaceRect" presStyleCnt="0"/>
      <dgm:spPr/>
    </dgm:pt>
    <dgm:pt modelId="{41C11D4B-F59F-4B62-B424-4F47AADE919B}" type="pres">
      <dgm:prSet presAssocID="{4F010BEB-998C-4DDD-90DB-DDD9D61BF86C}" presName="parTx" presStyleLbl="revTx" presStyleIdx="1" presStyleCnt="6">
        <dgm:presLayoutVars>
          <dgm:chMax val="0"/>
          <dgm:chPref val="0"/>
        </dgm:presLayoutVars>
      </dgm:prSet>
      <dgm:spPr/>
    </dgm:pt>
    <dgm:pt modelId="{4E1175C6-7119-4819-9944-657915EC7012}" type="pres">
      <dgm:prSet presAssocID="{FA8B77B1-ABE5-4DE3-8E18-8D6CE89447E8}" presName="sibTrans" presStyleCnt="0"/>
      <dgm:spPr/>
    </dgm:pt>
    <dgm:pt modelId="{5074A0A7-EB5C-4993-B2F4-1794BD94EF6F}" type="pres">
      <dgm:prSet presAssocID="{38095BDF-D6CD-46D0-BBB1-790FB027D78D}" presName="compNode" presStyleCnt="0"/>
      <dgm:spPr/>
    </dgm:pt>
    <dgm:pt modelId="{3B8062C5-913B-4CC7-87C8-4821B5C2613B}" type="pres">
      <dgm:prSet presAssocID="{38095BDF-D6CD-46D0-BBB1-790FB027D78D}" presName="bgRect" presStyleLbl="bgShp" presStyleIdx="2" presStyleCnt="6"/>
      <dgm:spPr/>
    </dgm:pt>
    <dgm:pt modelId="{737C118E-265F-4028-9F5B-0E59B9DB7F07}" type="pres">
      <dgm:prSet presAssocID="{38095BDF-D6CD-46D0-BBB1-790FB027D78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26EE1D-3268-4B33-A10C-C7106E40AC47}" type="pres">
      <dgm:prSet presAssocID="{38095BDF-D6CD-46D0-BBB1-790FB027D78D}" presName="spaceRect" presStyleCnt="0"/>
      <dgm:spPr/>
    </dgm:pt>
    <dgm:pt modelId="{42C5A0BE-1711-4AF8-A372-C04EA09E132D}" type="pres">
      <dgm:prSet presAssocID="{38095BDF-D6CD-46D0-BBB1-790FB027D78D}" presName="parTx" presStyleLbl="revTx" presStyleIdx="2" presStyleCnt="6">
        <dgm:presLayoutVars>
          <dgm:chMax val="0"/>
          <dgm:chPref val="0"/>
        </dgm:presLayoutVars>
      </dgm:prSet>
      <dgm:spPr/>
    </dgm:pt>
    <dgm:pt modelId="{274B4483-F9C2-4273-8C58-D00627C66C86}" type="pres">
      <dgm:prSet presAssocID="{44C58CAF-394F-4918-978B-F36CFF190C82}" presName="sibTrans" presStyleCnt="0"/>
      <dgm:spPr/>
    </dgm:pt>
    <dgm:pt modelId="{BEFAECE8-F20E-497F-BC75-01EB2F306EB0}" type="pres">
      <dgm:prSet presAssocID="{882FBC02-E012-43D3-9750-D6338A6D743C}" presName="compNode" presStyleCnt="0"/>
      <dgm:spPr/>
    </dgm:pt>
    <dgm:pt modelId="{50BE4BA4-0E41-4035-AC69-EA8CB0D5F5FC}" type="pres">
      <dgm:prSet presAssocID="{882FBC02-E012-43D3-9750-D6338A6D743C}" presName="bgRect" presStyleLbl="bgShp" presStyleIdx="3" presStyleCnt="6"/>
      <dgm:spPr/>
    </dgm:pt>
    <dgm:pt modelId="{D7454BBA-6686-4E80-805D-A97C624A2920}" type="pres">
      <dgm:prSet presAssocID="{882FBC02-E012-43D3-9750-D6338A6D743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2DB4525-9A8E-422B-AF8E-A7C767ABC141}" type="pres">
      <dgm:prSet presAssocID="{882FBC02-E012-43D3-9750-D6338A6D743C}" presName="spaceRect" presStyleCnt="0"/>
      <dgm:spPr/>
    </dgm:pt>
    <dgm:pt modelId="{FAFE2573-15BB-4121-A7AD-A5B3C74BA12D}" type="pres">
      <dgm:prSet presAssocID="{882FBC02-E012-43D3-9750-D6338A6D743C}" presName="parTx" presStyleLbl="revTx" presStyleIdx="3" presStyleCnt="6">
        <dgm:presLayoutVars>
          <dgm:chMax val="0"/>
          <dgm:chPref val="0"/>
        </dgm:presLayoutVars>
      </dgm:prSet>
      <dgm:spPr/>
    </dgm:pt>
    <dgm:pt modelId="{E81DD1FA-A76D-4BF6-A91B-8D482588DAE3}" type="pres">
      <dgm:prSet presAssocID="{953FB240-541C-40B7-9AB0-5D741DAF084D}" presName="sibTrans" presStyleCnt="0"/>
      <dgm:spPr/>
    </dgm:pt>
    <dgm:pt modelId="{7AED00F0-9841-4292-8801-6B9513CCF6A5}" type="pres">
      <dgm:prSet presAssocID="{C2313C23-90B9-48EC-A398-11DC6B4B7860}" presName="compNode" presStyleCnt="0"/>
      <dgm:spPr/>
    </dgm:pt>
    <dgm:pt modelId="{0539A337-5DD7-408D-8AA9-94A0BB0A9762}" type="pres">
      <dgm:prSet presAssocID="{C2313C23-90B9-48EC-A398-11DC6B4B7860}" presName="bgRect" presStyleLbl="bgShp" presStyleIdx="4" presStyleCnt="6"/>
      <dgm:spPr/>
    </dgm:pt>
    <dgm:pt modelId="{DE607693-3EA4-4525-B3C7-F6BAE78229A8}" type="pres">
      <dgm:prSet presAssocID="{C2313C23-90B9-48EC-A398-11DC6B4B786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25DFE99C-9D01-4DA4-AD33-4B3A1E7BFCFF}" type="pres">
      <dgm:prSet presAssocID="{C2313C23-90B9-48EC-A398-11DC6B4B7860}" presName="spaceRect" presStyleCnt="0"/>
      <dgm:spPr/>
    </dgm:pt>
    <dgm:pt modelId="{01985CDA-BD83-44BB-8441-D31817887599}" type="pres">
      <dgm:prSet presAssocID="{C2313C23-90B9-48EC-A398-11DC6B4B7860}" presName="parTx" presStyleLbl="revTx" presStyleIdx="4" presStyleCnt="6">
        <dgm:presLayoutVars>
          <dgm:chMax val="0"/>
          <dgm:chPref val="0"/>
        </dgm:presLayoutVars>
      </dgm:prSet>
      <dgm:spPr/>
    </dgm:pt>
    <dgm:pt modelId="{55946C17-C394-40A1-8D98-89A4D9438FE1}" type="pres">
      <dgm:prSet presAssocID="{A5E52B4E-6C7A-4D17-847D-41ACE0BFB619}" presName="sibTrans" presStyleCnt="0"/>
      <dgm:spPr/>
    </dgm:pt>
    <dgm:pt modelId="{83091B29-1C20-453E-A985-180A68A57685}" type="pres">
      <dgm:prSet presAssocID="{0BE5B644-6CAF-4643-AC18-90B851EDDA7B}" presName="compNode" presStyleCnt="0"/>
      <dgm:spPr/>
    </dgm:pt>
    <dgm:pt modelId="{7EEFACB1-12C2-4B68-B102-2063C826DDBF}" type="pres">
      <dgm:prSet presAssocID="{0BE5B644-6CAF-4643-AC18-90B851EDDA7B}" presName="bgRect" presStyleLbl="bgShp" presStyleIdx="5" presStyleCnt="6"/>
      <dgm:spPr/>
    </dgm:pt>
    <dgm:pt modelId="{66E87841-71BB-42CC-9B93-B8BE0F490A9D}" type="pres">
      <dgm:prSet presAssocID="{0BE5B644-6CAF-4643-AC18-90B851EDDA7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553CE717-5F0A-4F2F-9805-C3234961EA2B}" type="pres">
      <dgm:prSet presAssocID="{0BE5B644-6CAF-4643-AC18-90B851EDDA7B}" presName="spaceRect" presStyleCnt="0"/>
      <dgm:spPr/>
    </dgm:pt>
    <dgm:pt modelId="{23A19FFD-1B56-4089-8532-76B87AFFC03F}" type="pres">
      <dgm:prSet presAssocID="{0BE5B644-6CAF-4643-AC18-90B851EDDA7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D26E903-DFB3-4945-830A-D692BB911A86}" srcId="{C38B614A-DF33-4594-98BF-B44137A68446}" destId="{4F010BEB-998C-4DDD-90DB-DDD9D61BF86C}" srcOrd="1" destOrd="0" parTransId="{A9221F8A-9AB1-43AE-86BE-4459719D49FE}" sibTransId="{FA8B77B1-ABE5-4DE3-8E18-8D6CE89447E8}"/>
    <dgm:cxn modelId="{FAB23F0D-95AE-4D84-BEBC-B52D78A77D81}" type="presOf" srcId="{C2313C23-90B9-48EC-A398-11DC6B4B7860}" destId="{01985CDA-BD83-44BB-8441-D31817887599}" srcOrd="0" destOrd="0" presId="urn:microsoft.com/office/officeart/2018/2/layout/IconVerticalSolidList"/>
    <dgm:cxn modelId="{B44B511E-1EE8-4043-ACCB-9998DBB4E26C}" type="presOf" srcId="{6253B6CD-E84C-4E57-A9B1-B14B4314F500}" destId="{0F00715E-A58B-4ADB-9FAB-10DAFEAAC552}" srcOrd="0" destOrd="0" presId="urn:microsoft.com/office/officeart/2018/2/layout/IconVerticalSolidList"/>
    <dgm:cxn modelId="{CB24152E-C26A-40C0-9615-8A5DBDC8E0F7}" type="presOf" srcId="{C38B614A-DF33-4594-98BF-B44137A68446}" destId="{944EA1F9-207E-4391-B90F-D92F57E56C5F}" srcOrd="0" destOrd="0" presId="urn:microsoft.com/office/officeart/2018/2/layout/IconVerticalSolidList"/>
    <dgm:cxn modelId="{372E5985-7DC8-486D-9384-BCF9D27A010E}" srcId="{C38B614A-DF33-4594-98BF-B44137A68446}" destId="{6253B6CD-E84C-4E57-A9B1-B14B4314F500}" srcOrd="0" destOrd="0" parTransId="{C6764A54-97B1-4AE1-93CB-A0D23B67E324}" sibTransId="{37494286-B0BD-4B54-887B-DAC2227568CA}"/>
    <dgm:cxn modelId="{481FD08A-B480-4598-8F16-1DD9B0BF5C91}" srcId="{C38B614A-DF33-4594-98BF-B44137A68446}" destId="{C2313C23-90B9-48EC-A398-11DC6B4B7860}" srcOrd="4" destOrd="0" parTransId="{AF8EC16D-5FAA-4C71-805E-52CFF91BEB78}" sibTransId="{A5E52B4E-6C7A-4D17-847D-41ACE0BFB619}"/>
    <dgm:cxn modelId="{3BB5258D-75D1-4381-A297-F827E37071FB}" type="presOf" srcId="{38095BDF-D6CD-46D0-BBB1-790FB027D78D}" destId="{42C5A0BE-1711-4AF8-A372-C04EA09E132D}" srcOrd="0" destOrd="0" presId="urn:microsoft.com/office/officeart/2018/2/layout/IconVerticalSolidList"/>
    <dgm:cxn modelId="{2F3FBAAC-DB3D-4869-AF6D-050DE1ED5FD2}" srcId="{C38B614A-DF33-4594-98BF-B44137A68446}" destId="{0BE5B644-6CAF-4643-AC18-90B851EDDA7B}" srcOrd="5" destOrd="0" parTransId="{332B8C97-C0B6-420C-AF79-DB3F7638220A}" sibTransId="{FBB6BFE9-A042-4009-87F8-E158C888C7AC}"/>
    <dgm:cxn modelId="{E91A64B1-DC1B-4879-9808-2396FA38E473}" type="presOf" srcId="{882FBC02-E012-43D3-9750-D6338A6D743C}" destId="{FAFE2573-15BB-4121-A7AD-A5B3C74BA12D}" srcOrd="0" destOrd="0" presId="urn:microsoft.com/office/officeart/2018/2/layout/IconVerticalSolidList"/>
    <dgm:cxn modelId="{F1C250B2-566A-4394-9C20-C15217EBFA41}" type="presOf" srcId="{4F010BEB-998C-4DDD-90DB-DDD9D61BF86C}" destId="{41C11D4B-F59F-4B62-B424-4F47AADE919B}" srcOrd="0" destOrd="0" presId="urn:microsoft.com/office/officeart/2018/2/layout/IconVerticalSolidList"/>
    <dgm:cxn modelId="{2C4D08CE-466C-4355-B035-081D350098FB}" srcId="{C38B614A-DF33-4594-98BF-B44137A68446}" destId="{38095BDF-D6CD-46D0-BBB1-790FB027D78D}" srcOrd="2" destOrd="0" parTransId="{54C6E438-BE6E-4EA2-BF73-238BF44D05C9}" sibTransId="{44C58CAF-394F-4918-978B-F36CFF190C82}"/>
    <dgm:cxn modelId="{CB1230DC-BA1A-4883-A1B9-A979EB3ACA77}" srcId="{C38B614A-DF33-4594-98BF-B44137A68446}" destId="{882FBC02-E012-43D3-9750-D6338A6D743C}" srcOrd="3" destOrd="0" parTransId="{A196FFC7-5910-4A26-9772-6523DADE9566}" sibTransId="{953FB240-541C-40B7-9AB0-5D741DAF084D}"/>
    <dgm:cxn modelId="{4FA7EDE5-EF2C-487C-BE8B-AD3E2C05F31B}" type="presOf" srcId="{0BE5B644-6CAF-4643-AC18-90B851EDDA7B}" destId="{23A19FFD-1B56-4089-8532-76B87AFFC03F}" srcOrd="0" destOrd="0" presId="urn:microsoft.com/office/officeart/2018/2/layout/IconVerticalSolidList"/>
    <dgm:cxn modelId="{85FA3925-682A-4736-8761-42D64DE5B17C}" type="presParOf" srcId="{944EA1F9-207E-4391-B90F-D92F57E56C5F}" destId="{26946FB8-9C46-4B10-966A-B25CCC96F2CD}" srcOrd="0" destOrd="0" presId="urn:microsoft.com/office/officeart/2018/2/layout/IconVerticalSolidList"/>
    <dgm:cxn modelId="{62A92A6C-AD3B-4D3A-A96E-7994AB26EC49}" type="presParOf" srcId="{26946FB8-9C46-4B10-966A-B25CCC96F2CD}" destId="{864C70DC-D15E-477D-8CF9-4D25C6316B6A}" srcOrd="0" destOrd="0" presId="urn:microsoft.com/office/officeart/2018/2/layout/IconVerticalSolidList"/>
    <dgm:cxn modelId="{3F83CDBC-FB16-48C1-A913-3F82A4FEE0A9}" type="presParOf" srcId="{26946FB8-9C46-4B10-966A-B25CCC96F2CD}" destId="{303B08D4-54D1-4EBA-B9FF-B4927AFAFA75}" srcOrd="1" destOrd="0" presId="urn:microsoft.com/office/officeart/2018/2/layout/IconVerticalSolidList"/>
    <dgm:cxn modelId="{86B8AB7F-298E-4078-96D4-8FAE7BFFB3C4}" type="presParOf" srcId="{26946FB8-9C46-4B10-966A-B25CCC96F2CD}" destId="{37EAF848-0AAA-4111-92C6-AF4FAE885DA0}" srcOrd="2" destOrd="0" presId="urn:microsoft.com/office/officeart/2018/2/layout/IconVerticalSolidList"/>
    <dgm:cxn modelId="{DD2827D9-1033-4EB8-AD20-23395A02C377}" type="presParOf" srcId="{26946FB8-9C46-4B10-966A-B25CCC96F2CD}" destId="{0F00715E-A58B-4ADB-9FAB-10DAFEAAC552}" srcOrd="3" destOrd="0" presId="urn:microsoft.com/office/officeart/2018/2/layout/IconVerticalSolidList"/>
    <dgm:cxn modelId="{B4F2DE7F-7AE8-4A80-85BD-C52689BFF0F6}" type="presParOf" srcId="{944EA1F9-207E-4391-B90F-D92F57E56C5F}" destId="{49241004-19BF-4BB4-9A9C-C6309C427E84}" srcOrd="1" destOrd="0" presId="urn:microsoft.com/office/officeart/2018/2/layout/IconVerticalSolidList"/>
    <dgm:cxn modelId="{729CB8C4-1F6F-4525-8F9A-B0BABA92482F}" type="presParOf" srcId="{944EA1F9-207E-4391-B90F-D92F57E56C5F}" destId="{BC406ACA-82EA-4FC7-A5B4-C148F06122A3}" srcOrd="2" destOrd="0" presId="urn:microsoft.com/office/officeart/2018/2/layout/IconVerticalSolidList"/>
    <dgm:cxn modelId="{8F297E2C-D79F-433D-AD31-CC9B6C1DFBF2}" type="presParOf" srcId="{BC406ACA-82EA-4FC7-A5B4-C148F06122A3}" destId="{6D1209B6-FCA2-4F48-9DEE-F21E02E7580A}" srcOrd="0" destOrd="0" presId="urn:microsoft.com/office/officeart/2018/2/layout/IconVerticalSolidList"/>
    <dgm:cxn modelId="{C59921F4-3ABA-4A42-B3C0-3E61DF328B43}" type="presParOf" srcId="{BC406ACA-82EA-4FC7-A5B4-C148F06122A3}" destId="{985FC023-E70A-4D1D-80C8-121291DF5C73}" srcOrd="1" destOrd="0" presId="urn:microsoft.com/office/officeart/2018/2/layout/IconVerticalSolidList"/>
    <dgm:cxn modelId="{7BC9E6CB-4CBF-4E4E-81BB-9E078B3C76D3}" type="presParOf" srcId="{BC406ACA-82EA-4FC7-A5B4-C148F06122A3}" destId="{A9A5BDE0-A0EB-4B1A-ABEE-CCE57E43969B}" srcOrd="2" destOrd="0" presId="urn:microsoft.com/office/officeart/2018/2/layout/IconVerticalSolidList"/>
    <dgm:cxn modelId="{A07E2C99-DE8C-4FE4-803A-EB7BE068AA15}" type="presParOf" srcId="{BC406ACA-82EA-4FC7-A5B4-C148F06122A3}" destId="{41C11D4B-F59F-4B62-B424-4F47AADE919B}" srcOrd="3" destOrd="0" presId="urn:microsoft.com/office/officeart/2018/2/layout/IconVerticalSolidList"/>
    <dgm:cxn modelId="{EEFBE811-6AC1-48B9-A866-F871061C3177}" type="presParOf" srcId="{944EA1F9-207E-4391-B90F-D92F57E56C5F}" destId="{4E1175C6-7119-4819-9944-657915EC7012}" srcOrd="3" destOrd="0" presId="urn:microsoft.com/office/officeart/2018/2/layout/IconVerticalSolidList"/>
    <dgm:cxn modelId="{9D608A65-A0C9-4F86-94F7-2F14BCB8F918}" type="presParOf" srcId="{944EA1F9-207E-4391-B90F-D92F57E56C5F}" destId="{5074A0A7-EB5C-4993-B2F4-1794BD94EF6F}" srcOrd="4" destOrd="0" presId="urn:microsoft.com/office/officeart/2018/2/layout/IconVerticalSolidList"/>
    <dgm:cxn modelId="{E4BD2FC6-751B-4F50-B010-24B21CB11F30}" type="presParOf" srcId="{5074A0A7-EB5C-4993-B2F4-1794BD94EF6F}" destId="{3B8062C5-913B-4CC7-87C8-4821B5C2613B}" srcOrd="0" destOrd="0" presId="urn:microsoft.com/office/officeart/2018/2/layout/IconVerticalSolidList"/>
    <dgm:cxn modelId="{3E5C27F1-B0B1-4A9D-A4C9-82715EC4E11E}" type="presParOf" srcId="{5074A0A7-EB5C-4993-B2F4-1794BD94EF6F}" destId="{737C118E-265F-4028-9F5B-0E59B9DB7F07}" srcOrd="1" destOrd="0" presId="urn:microsoft.com/office/officeart/2018/2/layout/IconVerticalSolidList"/>
    <dgm:cxn modelId="{BB7EB5F7-E7E1-4758-9C91-1EC4B0EE5466}" type="presParOf" srcId="{5074A0A7-EB5C-4993-B2F4-1794BD94EF6F}" destId="{4926EE1D-3268-4B33-A10C-C7106E40AC47}" srcOrd="2" destOrd="0" presId="urn:microsoft.com/office/officeart/2018/2/layout/IconVerticalSolidList"/>
    <dgm:cxn modelId="{8257E807-8703-44E1-9B14-A8D71522DA0C}" type="presParOf" srcId="{5074A0A7-EB5C-4993-B2F4-1794BD94EF6F}" destId="{42C5A0BE-1711-4AF8-A372-C04EA09E132D}" srcOrd="3" destOrd="0" presId="urn:microsoft.com/office/officeart/2018/2/layout/IconVerticalSolidList"/>
    <dgm:cxn modelId="{5D22F80E-217A-4AE6-9041-9294B5BF3F14}" type="presParOf" srcId="{944EA1F9-207E-4391-B90F-D92F57E56C5F}" destId="{274B4483-F9C2-4273-8C58-D00627C66C86}" srcOrd="5" destOrd="0" presId="urn:microsoft.com/office/officeart/2018/2/layout/IconVerticalSolidList"/>
    <dgm:cxn modelId="{4989FB6B-D4D5-4CFD-A1B8-DC2F6F7410F7}" type="presParOf" srcId="{944EA1F9-207E-4391-B90F-D92F57E56C5F}" destId="{BEFAECE8-F20E-497F-BC75-01EB2F306EB0}" srcOrd="6" destOrd="0" presId="urn:microsoft.com/office/officeart/2018/2/layout/IconVerticalSolidList"/>
    <dgm:cxn modelId="{C1A761BB-4E57-4863-A34F-AB5742E4FE7D}" type="presParOf" srcId="{BEFAECE8-F20E-497F-BC75-01EB2F306EB0}" destId="{50BE4BA4-0E41-4035-AC69-EA8CB0D5F5FC}" srcOrd="0" destOrd="0" presId="urn:microsoft.com/office/officeart/2018/2/layout/IconVerticalSolidList"/>
    <dgm:cxn modelId="{CAD89EA9-D898-4DC6-8A13-4D4A60D83303}" type="presParOf" srcId="{BEFAECE8-F20E-497F-BC75-01EB2F306EB0}" destId="{D7454BBA-6686-4E80-805D-A97C624A2920}" srcOrd="1" destOrd="0" presId="urn:microsoft.com/office/officeart/2018/2/layout/IconVerticalSolidList"/>
    <dgm:cxn modelId="{74C336F8-A6DC-46DE-840D-AE6DA266BD81}" type="presParOf" srcId="{BEFAECE8-F20E-497F-BC75-01EB2F306EB0}" destId="{32DB4525-9A8E-422B-AF8E-A7C767ABC141}" srcOrd="2" destOrd="0" presId="urn:microsoft.com/office/officeart/2018/2/layout/IconVerticalSolidList"/>
    <dgm:cxn modelId="{0FBB7264-5D44-4FD3-8238-B0824F1406E9}" type="presParOf" srcId="{BEFAECE8-F20E-497F-BC75-01EB2F306EB0}" destId="{FAFE2573-15BB-4121-A7AD-A5B3C74BA12D}" srcOrd="3" destOrd="0" presId="urn:microsoft.com/office/officeart/2018/2/layout/IconVerticalSolidList"/>
    <dgm:cxn modelId="{D3085C10-25AA-4F15-845E-A8F3081723F8}" type="presParOf" srcId="{944EA1F9-207E-4391-B90F-D92F57E56C5F}" destId="{E81DD1FA-A76D-4BF6-A91B-8D482588DAE3}" srcOrd="7" destOrd="0" presId="urn:microsoft.com/office/officeart/2018/2/layout/IconVerticalSolidList"/>
    <dgm:cxn modelId="{F2EC40B5-7280-4A9D-9DAC-C3505F38F4BE}" type="presParOf" srcId="{944EA1F9-207E-4391-B90F-D92F57E56C5F}" destId="{7AED00F0-9841-4292-8801-6B9513CCF6A5}" srcOrd="8" destOrd="0" presId="urn:microsoft.com/office/officeart/2018/2/layout/IconVerticalSolidList"/>
    <dgm:cxn modelId="{52B0D184-D10F-4FBE-88E3-F3F9AFD96208}" type="presParOf" srcId="{7AED00F0-9841-4292-8801-6B9513CCF6A5}" destId="{0539A337-5DD7-408D-8AA9-94A0BB0A9762}" srcOrd="0" destOrd="0" presId="urn:microsoft.com/office/officeart/2018/2/layout/IconVerticalSolidList"/>
    <dgm:cxn modelId="{3AFC62C0-BCC9-4E52-9BF4-596CAAD49DAC}" type="presParOf" srcId="{7AED00F0-9841-4292-8801-6B9513CCF6A5}" destId="{DE607693-3EA4-4525-B3C7-F6BAE78229A8}" srcOrd="1" destOrd="0" presId="urn:microsoft.com/office/officeart/2018/2/layout/IconVerticalSolidList"/>
    <dgm:cxn modelId="{027C7F2B-557C-487A-B8C1-FBBF6C4F6FDE}" type="presParOf" srcId="{7AED00F0-9841-4292-8801-6B9513CCF6A5}" destId="{25DFE99C-9D01-4DA4-AD33-4B3A1E7BFCFF}" srcOrd="2" destOrd="0" presId="urn:microsoft.com/office/officeart/2018/2/layout/IconVerticalSolidList"/>
    <dgm:cxn modelId="{14ACE1D1-E3CB-4C80-9D9E-736239541843}" type="presParOf" srcId="{7AED00F0-9841-4292-8801-6B9513CCF6A5}" destId="{01985CDA-BD83-44BB-8441-D31817887599}" srcOrd="3" destOrd="0" presId="urn:microsoft.com/office/officeart/2018/2/layout/IconVerticalSolidList"/>
    <dgm:cxn modelId="{A22AF1D3-F903-4BCC-B09E-1F9E2BE603AE}" type="presParOf" srcId="{944EA1F9-207E-4391-B90F-D92F57E56C5F}" destId="{55946C17-C394-40A1-8D98-89A4D9438FE1}" srcOrd="9" destOrd="0" presId="urn:microsoft.com/office/officeart/2018/2/layout/IconVerticalSolidList"/>
    <dgm:cxn modelId="{164A70FA-1D15-49FC-9EE6-BBB9A696C3AF}" type="presParOf" srcId="{944EA1F9-207E-4391-B90F-D92F57E56C5F}" destId="{83091B29-1C20-453E-A985-180A68A57685}" srcOrd="10" destOrd="0" presId="urn:microsoft.com/office/officeart/2018/2/layout/IconVerticalSolidList"/>
    <dgm:cxn modelId="{0BB57E85-D562-4F37-B0FB-30766BD789E2}" type="presParOf" srcId="{83091B29-1C20-453E-A985-180A68A57685}" destId="{7EEFACB1-12C2-4B68-B102-2063C826DDBF}" srcOrd="0" destOrd="0" presId="urn:microsoft.com/office/officeart/2018/2/layout/IconVerticalSolidList"/>
    <dgm:cxn modelId="{7DF2B31C-891C-4EC0-AA7F-7783F485F8A5}" type="presParOf" srcId="{83091B29-1C20-453E-A985-180A68A57685}" destId="{66E87841-71BB-42CC-9B93-B8BE0F490A9D}" srcOrd="1" destOrd="0" presId="urn:microsoft.com/office/officeart/2018/2/layout/IconVerticalSolidList"/>
    <dgm:cxn modelId="{32BD794E-6335-4C30-A0DB-5C15BF87D608}" type="presParOf" srcId="{83091B29-1C20-453E-A985-180A68A57685}" destId="{553CE717-5F0A-4F2F-9805-C3234961EA2B}" srcOrd="2" destOrd="0" presId="urn:microsoft.com/office/officeart/2018/2/layout/IconVerticalSolidList"/>
    <dgm:cxn modelId="{41780A50-4FAF-4187-BA69-70D213BDE51C}" type="presParOf" srcId="{83091B29-1C20-453E-A985-180A68A57685}" destId="{23A19FFD-1B56-4089-8532-76B87AFFC0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45B252-75AB-461A-8145-D8BE502470D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42D8400-53C9-4890-A611-900616D2219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You</a:t>
          </a:r>
          <a:r>
            <a:rPr lang="nl-NL" dirty="0"/>
            <a:t> </a:t>
          </a:r>
          <a:r>
            <a:rPr lang="nl-NL" dirty="0" err="1"/>
            <a:t>can</a:t>
          </a:r>
          <a:r>
            <a:rPr lang="nl-NL" dirty="0"/>
            <a:t> make a reading </a:t>
          </a:r>
          <a:r>
            <a:rPr lang="nl-NL" dirty="0" err="1"/>
            <a:t>assignment</a:t>
          </a:r>
          <a:endParaRPr lang="en-US" dirty="0" err="1"/>
        </a:p>
      </dgm:t>
    </dgm:pt>
    <dgm:pt modelId="{002B4E8D-9A8C-48DF-8C20-1A0378E95C1A}" type="parTrans" cxnId="{94C73474-BFBD-4B28-9654-0BEFD7ED4900}">
      <dgm:prSet/>
      <dgm:spPr/>
      <dgm:t>
        <a:bodyPr/>
        <a:lstStyle/>
        <a:p>
          <a:endParaRPr lang="en-US"/>
        </a:p>
      </dgm:t>
    </dgm:pt>
    <dgm:pt modelId="{2DF5A474-C39B-477B-938A-595511E2C48C}" type="sibTrans" cxnId="{94C73474-BFBD-4B28-9654-0BEFD7ED4900}">
      <dgm:prSet/>
      <dgm:spPr/>
      <dgm:t>
        <a:bodyPr/>
        <a:lstStyle/>
        <a:p>
          <a:endParaRPr lang="en-US"/>
        </a:p>
      </dgm:t>
    </dgm:pt>
    <dgm:pt modelId="{7D56FF91-A572-44F1-9D9E-4B4E8584D235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nl-NL" dirty="0" err="1"/>
            <a:t>You</a:t>
          </a:r>
          <a:r>
            <a:rPr lang="nl-NL" dirty="0"/>
            <a:t> </a:t>
          </a:r>
          <a:r>
            <a:rPr lang="nl-NL" dirty="0" err="1"/>
            <a:t>can</a:t>
          </a:r>
          <a:r>
            <a:rPr lang="nl-NL" dirty="0"/>
            <a:t> make</a:t>
          </a:r>
          <a:r>
            <a:rPr lang="nl-NL" dirty="0">
              <a:latin typeface="Calibri Light" panose="020F0302020204030204"/>
            </a:rPr>
            <a:t> a flyer </a:t>
          </a:r>
          <a:r>
            <a:rPr lang="nl-NL" dirty="0" err="1"/>
            <a:t>about</a:t>
          </a:r>
          <a:r>
            <a:rPr lang="nl-NL" dirty="0"/>
            <a:t> </a:t>
          </a:r>
          <a:r>
            <a:rPr lang="nl-NL" dirty="0" err="1"/>
            <a:t>an</a:t>
          </a:r>
          <a:r>
            <a:rPr lang="nl-NL" dirty="0"/>
            <a:t> English </a:t>
          </a:r>
          <a:r>
            <a:rPr lang="nl-NL" dirty="0" err="1"/>
            <a:t>city</a:t>
          </a:r>
          <a:r>
            <a:rPr lang="nl-NL" dirty="0"/>
            <a:t> </a:t>
          </a:r>
          <a:endParaRPr lang="en-US" dirty="0"/>
        </a:p>
      </dgm:t>
    </dgm:pt>
    <dgm:pt modelId="{1AB337B2-84DB-48BD-AA97-4E77D6DE8375}" type="parTrans" cxnId="{E4EAB010-9D69-419D-8EF5-719F1C0A6129}">
      <dgm:prSet/>
      <dgm:spPr/>
      <dgm:t>
        <a:bodyPr/>
        <a:lstStyle/>
        <a:p>
          <a:endParaRPr lang="en-US"/>
        </a:p>
      </dgm:t>
    </dgm:pt>
    <dgm:pt modelId="{E11B0FE0-3D2D-430E-9CE9-DA2E6C2EF6AF}" type="sibTrans" cxnId="{E4EAB010-9D69-419D-8EF5-719F1C0A6129}">
      <dgm:prSet/>
      <dgm:spPr/>
      <dgm:t>
        <a:bodyPr/>
        <a:lstStyle/>
        <a:p>
          <a:endParaRPr lang="en-US"/>
        </a:p>
      </dgm:t>
    </dgm:pt>
    <dgm:pt modelId="{2146D9D1-CD96-4D99-90F1-404952D54567}" type="pres">
      <dgm:prSet presAssocID="{E545B252-75AB-461A-8145-D8BE502470DD}" presName="root" presStyleCnt="0">
        <dgm:presLayoutVars>
          <dgm:dir/>
          <dgm:resizeHandles val="exact"/>
        </dgm:presLayoutVars>
      </dgm:prSet>
      <dgm:spPr/>
    </dgm:pt>
    <dgm:pt modelId="{AF7D983E-59E0-4676-9648-C9664626B866}" type="pres">
      <dgm:prSet presAssocID="{F42D8400-53C9-4890-A611-900616D22193}" presName="compNode" presStyleCnt="0"/>
      <dgm:spPr/>
    </dgm:pt>
    <dgm:pt modelId="{73511B38-FBA8-45BA-BC53-A943542A601D}" type="pres">
      <dgm:prSet presAssocID="{F42D8400-53C9-4890-A611-900616D2219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239BD33-64C7-4F4E-AA98-6DD634BF1954}" type="pres">
      <dgm:prSet presAssocID="{F42D8400-53C9-4890-A611-900616D22193}" presName="spaceRect" presStyleCnt="0"/>
      <dgm:spPr/>
    </dgm:pt>
    <dgm:pt modelId="{FF59EDF3-4EA2-44A2-BFF0-07472957E0F3}" type="pres">
      <dgm:prSet presAssocID="{F42D8400-53C9-4890-A611-900616D22193}" presName="textRect" presStyleLbl="revTx" presStyleIdx="0" presStyleCnt="2">
        <dgm:presLayoutVars>
          <dgm:chMax val="1"/>
          <dgm:chPref val="1"/>
        </dgm:presLayoutVars>
      </dgm:prSet>
      <dgm:spPr/>
    </dgm:pt>
    <dgm:pt modelId="{3F119794-096B-40D2-8F47-F44273C28016}" type="pres">
      <dgm:prSet presAssocID="{2DF5A474-C39B-477B-938A-595511E2C48C}" presName="sibTrans" presStyleCnt="0"/>
      <dgm:spPr/>
    </dgm:pt>
    <dgm:pt modelId="{0A7BF177-2F47-4EDF-98C0-7080C6AB725B}" type="pres">
      <dgm:prSet presAssocID="{7D56FF91-A572-44F1-9D9E-4B4E8584D235}" presName="compNode" presStyleCnt="0"/>
      <dgm:spPr/>
    </dgm:pt>
    <dgm:pt modelId="{3D648B12-9FD8-4CE4-A75A-9DB94BC1AC36}" type="pres">
      <dgm:prSet presAssocID="{7D56FF91-A572-44F1-9D9E-4B4E8584D23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20BA88EE-38A1-4261-AFA9-8764FDAF37CE}" type="pres">
      <dgm:prSet presAssocID="{7D56FF91-A572-44F1-9D9E-4B4E8584D235}" presName="spaceRect" presStyleCnt="0"/>
      <dgm:spPr/>
    </dgm:pt>
    <dgm:pt modelId="{815B34F7-268D-4131-ADD9-E0297AE2A08A}" type="pres">
      <dgm:prSet presAssocID="{7D56FF91-A572-44F1-9D9E-4B4E8584D23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8783408-6CB7-43E5-9A46-DC3D33E5998D}" type="presOf" srcId="{F42D8400-53C9-4890-A611-900616D22193}" destId="{FF59EDF3-4EA2-44A2-BFF0-07472957E0F3}" srcOrd="0" destOrd="0" presId="urn:microsoft.com/office/officeart/2018/2/layout/IconLabelList"/>
    <dgm:cxn modelId="{E4EAB010-9D69-419D-8EF5-719F1C0A6129}" srcId="{E545B252-75AB-461A-8145-D8BE502470DD}" destId="{7D56FF91-A572-44F1-9D9E-4B4E8584D235}" srcOrd="1" destOrd="0" parTransId="{1AB337B2-84DB-48BD-AA97-4E77D6DE8375}" sibTransId="{E11B0FE0-3D2D-430E-9CE9-DA2E6C2EF6AF}"/>
    <dgm:cxn modelId="{7BC00C60-C8AB-42AC-AA40-61592F557743}" type="presOf" srcId="{7D56FF91-A572-44F1-9D9E-4B4E8584D235}" destId="{815B34F7-268D-4131-ADD9-E0297AE2A08A}" srcOrd="0" destOrd="0" presId="urn:microsoft.com/office/officeart/2018/2/layout/IconLabelList"/>
    <dgm:cxn modelId="{2517E961-DED1-47CD-8893-655950171B87}" type="presOf" srcId="{E545B252-75AB-461A-8145-D8BE502470DD}" destId="{2146D9D1-CD96-4D99-90F1-404952D54567}" srcOrd="0" destOrd="0" presId="urn:microsoft.com/office/officeart/2018/2/layout/IconLabelList"/>
    <dgm:cxn modelId="{94C73474-BFBD-4B28-9654-0BEFD7ED4900}" srcId="{E545B252-75AB-461A-8145-D8BE502470DD}" destId="{F42D8400-53C9-4890-A611-900616D22193}" srcOrd="0" destOrd="0" parTransId="{002B4E8D-9A8C-48DF-8C20-1A0378E95C1A}" sibTransId="{2DF5A474-C39B-477B-938A-595511E2C48C}"/>
    <dgm:cxn modelId="{CF1DC33B-B65A-49AF-86B8-7964FEDEC164}" type="presParOf" srcId="{2146D9D1-CD96-4D99-90F1-404952D54567}" destId="{AF7D983E-59E0-4676-9648-C9664626B866}" srcOrd="0" destOrd="0" presId="urn:microsoft.com/office/officeart/2018/2/layout/IconLabelList"/>
    <dgm:cxn modelId="{89E9AFE3-D0AE-4CC7-AE70-4A200FD1D75D}" type="presParOf" srcId="{AF7D983E-59E0-4676-9648-C9664626B866}" destId="{73511B38-FBA8-45BA-BC53-A943542A601D}" srcOrd="0" destOrd="0" presId="urn:microsoft.com/office/officeart/2018/2/layout/IconLabelList"/>
    <dgm:cxn modelId="{A6F7F971-A844-46DB-A8E6-072CC99ECCC9}" type="presParOf" srcId="{AF7D983E-59E0-4676-9648-C9664626B866}" destId="{5239BD33-64C7-4F4E-AA98-6DD634BF1954}" srcOrd="1" destOrd="0" presId="urn:microsoft.com/office/officeart/2018/2/layout/IconLabelList"/>
    <dgm:cxn modelId="{F25005D1-7E4A-476C-804E-C142CC882640}" type="presParOf" srcId="{AF7D983E-59E0-4676-9648-C9664626B866}" destId="{FF59EDF3-4EA2-44A2-BFF0-07472957E0F3}" srcOrd="2" destOrd="0" presId="urn:microsoft.com/office/officeart/2018/2/layout/IconLabelList"/>
    <dgm:cxn modelId="{94B16518-EF5C-4168-A8FD-E1783ADBCB7E}" type="presParOf" srcId="{2146D9D1-CD96-4D99-90F1-404952D54567}" destId="{3F119794-096B-40D2-8F47-F44273C28016}" srcOrd="1" destOrd="0" presId="urn:microsoft.com/office/officeart/2018/2/layout/IconLabelList"/>
    <dgm:cxn modelId="{8B62E866-E27F-4DE4-95E5-B2010C548AF2}" type="presParOf" srcId="{2146D9D1-CD96-4D99-90F1-404952D54567}" destId="{0A7BF177-2F47-4EDF-98C0-7080C6AB725B}" srcOrd="2" destOrd="0" presId="urn:microsoft.com/office/officeart/2018/2/layout/IconLabelList"/>
    <dgm:cxn modelId="{A0485C8F-F239-47C0-80A9-942A602501D9}" type="presParOf" srcId="{0A7BF177-2F47-4EDF-98C0-7080C6AB725B}" destId="{3D648B12-9FD8-4CE4-A75A-9DB94BC1AC36}" srcOrd="0" destOrd="0" presId="urn:microsoft.com/office/officeart/2018/2/layout/IconLabelList"/>
    <dgm:cxn modelId="{9C24BEC5-C53A-40D5-8D57-0546051C0C4D}" type="presParOf" srcId="{0A7BF177-2F47-4EDF-98C0-7080C6AB725B}" destId="{20BA88EE-38A1-4261-AFA9-8764FDAF37CE}" srcOrd="1" destOrd="0" presId="urn:microsoft.com/office/officeart/2018/2/layout/IconLabelList"/>
    <dgm:cxn modelId="{CE4B60E7-5500-4278-8D0F-7DC1A3AABFBB}" type="presParOf" srcId="{0A7BF177-2F47-4EDF-98C0-7080C6AB725B}" destId="{815B34F7-268D-4131-ADD9-E0297AE2A08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20B4EC-9930-4A79-B7F3-DF5E6E3F501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929AB1F-7D77-467E-A4D0-930CD0AE045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0" dirty="0" err="1"/>
            <a:t>Homework</a:t>
          </a:r>
          <a:r>
            <a:rPr lang="nl-NL" b="0" dirty="0"/>
            <a:t>: finish </a:t>
          </a:r>
          <a:r>
            <a:rPr lang="nl-NL" b="0" dirty="0" err="1"/>
            <a:t>your</a:t>
          </a:r>
          <a:r>
            <a:rPr lang="nl-NL" b="0" dirty="0"/>
            <a:t> flyer</a:t>
          </a:r>
          <a:endParaRPr lang="en-US" b="0" dirty="0"/>
        </a:p>
      </dgm:t>
    </dgm:pt>
    <dgm:pt modelId="{96B281FE-9853-40C0-A428-EF882A395466}" type="parTrans" cxnId="{373371F8-712A-4BAE-983A-CA66E7800C46}">
      <dgm:prSet/>
      <dgm:spPr/>
      <dgm:t>
        <a:bodyPr/>
        <a:lstStyle/>
        <a:p>
          <a:endParaRPr lang="en-US"/>
        </a:p>
      </dgm:t>
    </dgm:pt>
    <dgm:pt modelId="{AB130CDB-E380-4DF6-954A-739B6E259822}" type="sibTrans" cxnId="{373371F8-712A-4BAE-983A-CA66E7800C46}">
      <dgm:prSet/>
      <dgm:spPr/>
      <dgm:t>
        <a:bodyPr/>
        <a:lstStyle/>
        <a:p>
          <a:endParaRPr lang="en-US"/>
        </a:p>
      </dgm:t>
    </dgm:pt>
    <dgm:pt modelId="{B6D2EB2C-F12C-4341-9483-EB3CE9BBA80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0" dirty="0"/>
            <a:t>Hand in </a:t>
          </a:r>
          <a:r>
            <a:rPr lang="nl-NL" b="0" dirty="0" err="1"/>
            <a:t>your</a:t>
          </a:r>
          <a:r>
            <a:rPr lang="nl-NL" b="0" dirty="0"/>
            <a:t> flyer </a:t>
          </a:r>
          <a:r>
            <a:rPr lang="nl-NL" b="0" dirty="0" err="1"/>
            <a:t>before</a:t>
          </a:r>
          <a:r>
            <a:rPr lang="nl-NL" b="0" dirty="0"/>
            <a:t> 12 p.m. </a:t>
          </a:r>
          <a:r>
            <a:rPr lang="nl-NL" b="0" dirty="0" err="1"/>
            <a:t>the</a:t>
          </a:r>
          <a:r>
            <a:rPr lang="nl-NL" b="0" dirty="0"/>
            <a:t> </a:t>
          </a:r>
          <a:r>
            <a:rPr lang="nl-NL" b="0" dirty="0" err="1"/>
            <a:t>day</a:t>
          </a:r>
          <a:r>
            <a:rPr lang="nl-NL" b="0" dirty="0"/>
            <a:t> </a:t>
          </a:r>
          <a:r>
            <a:rPr lang="nl-NL" b="0" dirty="0" err="1"/>
            <a:t>before</a:t>
          </a:r>
          <a:r>
            <a:rPr lang="nl-NL" b="0" dirty="0"/>
            <a:t> </a:t>
          </a:r>
          <a:r>
            <a:rPr lang="nl-NL" b="0" dirty="0" err="1"/>
            <a:t>the</a:t>
          </a:r>
          <a:r>
            <a:rPr lang="nl-NL" b="0" dirty="0"/>
            <a:t> next class</a:t>
          </a:r>
          <a:r>
            <a:rPr lang="nl-NL" b="0" dirty="0">
              <a:latin typeface="Calibri Light" panose="020F0302020204030204"/>
            </a:rPr>
            <a:t> on Google Classroom</a:t>
          </a:r>
          <a:endParaRPr lang="en-US" b="0" dirty="0">
            <a:latin typeface="Calibri Light" panose="020F0302020204030204"/>
          </a:endParaRPr>
        </a:p>
      </dgm:t>
    </dgm:pt>
    <dgm:pt modelId="{66E30E84-8211-4462-B45D-7BEECD541F7C}" type="parTrans" cxnId="{E59700FD-2389-4652-A154-A83B9FF40CFB}">
      <dgm:prSet/>
      <dgm:spPr/>
      <dgm:t>
        <a:bodyPr/>
        <a:lstStyle/>
        <a:p>
          <a:endParaRPr lang="en-US"/>
        </a:p>
      </dgm:t>
    </dgm:pt>
    <dgm:pt modelId="{CDB1BB7F-2710-4AF4-9488-68DD3A4F9E14}" type="sibTrans" cxnId="{E59700FD-2389-4652-A154-A83B9FF40CFB}">
      <dgm:prSet/>
      <dgm:spPr/>
      <dgm:t>
        <a:bodyPr/>
        <a:lstStyle/>
        <a:p>
          <a:endParaRPr lang="en-US"/>
        </a:p>
      </dgm:t>
    </dgm:pt>
    <dgm:pt modelId="{4937BF23-C5E8-4953-99EC-198A41E2F51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nl-NL" b="0" dirty="0">
              <a:latin typeface="Calibri Light" panose="020F0302020204030204"/>
            </a:rPr>
            <a:t>Next </a:t>
          </a:r>
          <a:r>
            <a:rPr lang="nl-NL" b="0" dirty="0" err="1">
              <a:latin typeface="Calibri Light" panose="020F0302020204030204"/>
            </a:rPr>
            <a:t>lesson</a:t>
          </a:r>
          <a:r>
            <a:rPr lang="nl-NL" b="0" dirty="0">
              <a:latin typeface="Calibri Light" panose="020F0302020204030204"/>
            </a:rPr>
            <a:t>: present </a:t>
          </a:r>
          <a:r>
            <a:rPr lang="nl-NL" b="0" dirty="0" err="1">
              <a:latin typeface="Calibri Light" panose="020F0302020204030204"/>
            </a:rPr>
            <a:t>your</a:t>
          </a:r>
          <a:r>
            <a:rPr lang="nl-NL" b="0" dirty="0">
              <a:latin typeface="Calibri Light" panose="020F0302020204030204"/>
            </a:rPr>
            <a:t> brochure. Presentation of 3 minutes. </a:t>
          </a:r>
          <a:endParaRPr lang="nl-NL" b="0" dirty="0"/>
        </a:p>
      </dgm:t>
    </dgm:pt>
    <dgm:pt modelId="{F3A56BCB-AD8D-42F1-ACC5-C816B7AED17A}" type="parTrans" cxnId="{CF31DD65-5892-424F-B981-EA72296D5757}">
      <dgm:prSet/>
      <dgm:spPr/>
    </dgm:pt>
    <dgm:pt modelId="{F48A4FEE-5585-4340-90CE-B58C1178A2D3}" type="sibTrans" cxnId="{CF31DD65-5892-424F-B981-EA72296D5757}">
      <dgm:prSet/>
      <dgm:spPr/>
    </dgm:pt>
    <dgm:pt modelId="{0BF3F734-4B46-4F02-8CD5-4234F93B4926}" type="pres">
      <dgm:prSet presAssocID="{8F20B4EC-9930-4A79-B7F3-DF5E6E3F501C}" presName="root" presStyleCnt="0">
        <dgm:presLayoutVars>
          <dgm:dir/>
          <dgm:resizeHandles val="exact"/>
        </dgm:presLayoutVars>
      </dgm:prSet>
      <dgm:spPr/>
    </dgm:pt>
    <dgm:pt modelId="{48BA2292-5A2F-4D3F-BA09-0FB5C03BDEE8}" type="pres">
      <dgm:prSet presAssocID="{E929AB1F-7D77-467E-A4D0-930CD0AE0459}" presName="compNode" presStyleCnt="0"/>
      <dgm:spPr/>
    </dgm:pt>
    <dgm:pt modelId="{D9BFDA01-6C6D-4522-ABF4-1492F1DC8068}" type="pres">
      <dgm:prSet presAssocID="{E929AB1F-7D77-467E-A4D0-930CD0AE0459}" presName="bgRect" presStyleLbl="bgShp" presStyleIdx="0" presStyleCnt="3"/>
      <dgm:spPr/>
    </dgm:pt>
    <dgm:pt modelId="{D465BFE7-FDB3-4E94-BAE7-26162B7F572E}" type="pres">
      <dgm:prSet presAssocID="{E929AB1F-7D77-467E-A4D0-930CD0AE045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C6B83B76-5BB5-4394-BE7E-A2D40646F483}" type="pres">
      <dgm:prSet presAssocID="{E929AB1F-7D77-467E-A4D0-930CD0AE0459}" presName="spaceRect" presStyleCnt="0"/>
      <dgm:spPr/>
    </dgm:pt>
    <dgm:pt modelId="{F99AAE27-C233-48C1-8CD2-64145CD79AA2}" type="pres">
      <dgm:prSet presAssocID="{E929AB1F-7D77-467E-A4D0-930CD0AE0459}" presName="parTx" presStyleLbl="revTx" presStyleIdx="0" presStyleCnt="3">
        <dgm:presLayoutVars>
          <dgm:chMax val="0"/>
          <dgm:chPref val="0"/>
        </dgm:presLayoutVars>
      </dgm:prSet>
      <dgm:spPr/>
    </dgm:pt>
    <dgm:pt modelId="{4D1FCA31-A886-462F-8131-D584176D57EF}" type="pres">
      <dgm:prSet presAssocID="{AB130CDB-E380-4DF6-954A-739B6E259822}" presName="sibTrans" presStyleCnt="0"/>
      <dgm:spPr/>
    </dgm:pt>
    <dgm:pt modelId="{FF6A9653-7CDE-4C7E-ACFD-DCF55D59440E}" type="pres">
      <dgm:prSet presAssocID="{B6D2EB2C-F12C-4341-9483-EB3CE9BBA80C}" presName="compNode" presStyleCnt="0"/>
      <dgm:spPr/>
    </dgm:pt>
    <dgm:pt modelId="{FC9BBF8C-4380-45B2-BFF5-E89A480F9F39}" type="pres">
      <dgm:prSet presAssocID="{B6D2EB2C-F12C-4341-9483-EB3CE9BBA80C}" presName="bgRect" presStyleLbl="bgShp" presStyleIdx="1" presStyleCnt="3"/>
      <dgm:spPr/>
    </dgm:pt>
    <dgm:pt modelId="{0E780657-16E7-4F83-AA27-6B9F360D6914}" type="pres">
      <dgm:prSet presAssocID="{B6D2EB2C-F12C-4341-9483-EB3CE9BBA8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13AAD6EF-0DBD-4112-8025-BB36BC8DB2A6}" type="pres">
      <dgm:prSet presAssocID="{B6D2EB2C-F12C-4341-9483-EB3CE9BBA80C}" presName="spaceRect" presStyleCnt="0"/>
      <dgm:spPr/>
    </dgm:pt>
    <dgm:pt modelId="{7BE1A0A7-D7BE-4C44-BA21-BD1B42F3EA4F}" type="pres">
      <dgm:prSet presAssocID="{B6D2EB2C-F12C-4341-9483-EB3CE9BBA80C}" presName="parTx" presStyleLbl="revTx" presStyleIdx="1" presStyleCnt="3">
        <dgm:presLayoutVars>
          <dgm:chMax val="0"/>
          <dgm:chPref val="0"/>
        </dgm:presLayoutVars>
      </dgm:prSet>
      <dgm:spPr/>
    </dgm:pt>
    <dgm:pt modelId="{8A53994D-7E32-4C15-AD1B-86AAC25E74BB}" type="pres">
      <dgm:prSet presAssocID="{CDB1BB7F-2710-4AF4-9488-68DD3A4F9E14}" presName="sibTrans" presStyleCnt="0"/>
      <dgm:spPr/>
    </dgm:pt>
    <dgm:pt modelId="{A18AFE01-8DBA-4B61-95C3-04EEB780E456}" type="pres">
      <dgm:prSet presAssocID="{4937BF23-C5E8-4953-99EC-198A41E2F510}" presName="compNode" presStyleCnt="0"/>
      <dgm:spPr/>
    </dgm:pt>
    <dgm:pt modelId="{958F0D51-F602-4ABB-A528-119BB7C470D0}" type="pres">
      <dgm:prSet presAssocID="{4937BF23-C5E8-4953-99EC-198A41E2F510}" presName="bgRect" presStyleLbl="bgShp" presStyleIdx="2" presStyleCnt="3"/>
      <dgm:spPr/>
    </dgm:pt>
    <dgm:pt modelId="{A517E46B-7AA3-4609-9BD7-3F86E542303F}" type="pres">
      <dgm:prSet presAssocID="{4937BF23-C5E8-4953-99EC-198A41E2F51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reker"/>
        </a:ext>
      </dgm:extLst>
    </dgm:pt>
    <dgm:pt modelId="{F6F8E223-0E83-4CE9-8719-1E0BF2DB86DC}" type="pres">
      <dgm:prSet presAssocID="{4937BF23-C5E8-4953-99EC-198A41E2F510}" presName="spaceRect" presStyleCnt="0"/>
      <dgm:spPr/>
    </dgm:pt>
    <dgm:pt modelId="{7D3FF1B7-3B01-4575-B72D-39CD160E84B8}" type="pres">
      <dgm:prSet presAssocID="{4937BF23-C5E8-4953-99EC-198A41E2F51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74E080E-3913-4D5B-B936-600D00FFC60E}" type="presOf" srcId="{B6D2EB2C-F12C-4341-9483-EB3CE9BBA80C}" destId="{7BE1A0A7-D7BE-4C44-BA21-BD1B42F3EA4F}" srcOrd="0" destOrd="0" presId="urn:microsoft.com/office/officeart/2018/2/layout/IconVerticalSolidList"/>
    <dgm:cxn modelId="{4AEAEE16-F080-44BA-A698-A0DAB144CC1F}" type="presOf" srcId="{8F20B4EC-9930-4A79-B7F3-DF5E6E3F501C}" destId="{0BF3F734-4B46-4F02-8CD5-4234F93B4926}" srcOrd="0" destOrd="0" presId="urn:microsoft.com/office/officeart/2018/2/layout/IconVerticalSolidList"/>
    <dgm:cxn modelId="{CF31DD65-5892-424F-B981-EA72296D5757}" srcId="{8F20B4EC-9930-4A79-B7F3-DF5E6E3F501C}" destId="{4937BF23-C5E8-4953-99EC-198A41E2F510}" srcOrd="2" destOrd="0" parTransId="{F3A56BCB-AD8D-42F1-ACC5-C816B7AED17A}" sibTransId="{F48A4FEE-5585-4340-90CE-B58C1178A2D3}"/>
    <dgm:cxn modelId="{F1414B9B-F64E-4F66-A9D1-D39F6CE4FB50}" type="presOf" srcId="{E929AB1F-7D77-467E-A4D0-930CD0AE0459}" destId="{F99AAE27-C233-48C1-8CD2-64145CD79AA2}" srcOrd="0" destOrd="0" presId="urn:microsoft.com/office/officeart/2018/2/layout/IconVerticalSolidList"/>
    <dgm:cxn modelId="{B8F572E3-EDA2-4010-8083-53FB6D76ABA0}" type="presOf" srcId="{4937BF23-C5E8-4953-99EC-198A41E2F510}" destId="{7D3FF1B7-3B01-4575-B72D-39CD160E84B8}" srcOrd="0" destOrd="0" presId="urn:microsoft.com/office/officeart/2018/2/layout/IconVerticalSolidList"/>
    <dgm:cxn modelId="{373371F8-712A-4BAE-983A-CA66E7800C46}" srcId="{8F20B4EC-9930-4A79-B7F3-DF5E6E3F501C}" destId="{E929AB1F-7D77-467E-A4D0-930CD0AE0459}" srcOrd="0" destOrd="0" parTransId="{96B281FE-9853-40C0-A428-EF882A395466}" sibTransId="{AB130CDB-E380-4DF6-954A-739B6E259822}"/>
    <dgm:cxn modelId="{E59700FD-2389-4652-A154-A83B9FF40CFB}" srcId="{8F20B4EC-9930-4A79-B7F3-DF5E6E3F501C}" destId="{B6D2EB2C-F12C-4341-9483-EB3CE9BBA80C}" srcOrd="1" destOrd="0" parTransId="{66E30E84-8211-4462-B45D-7BEECD541F7C}" sibTransId="{CDB1BB7F-2710-4AF4-9488-68DD3A4F9E14}"/>
    <dgm:cxn modelId="{7ED21644-D3D7-4BE2-8930-DBD3AADF0683}" type="presParOf" srcId="{0BF3F734-4B46-4F02-8CD5-4234F93B4926}" destId="{48BA2292-5A2F-4D3F-BA09-0FB5C03BDEE8}" srcOrd="0" destOrd="0" presId="urn:microsoft.com/office/officeart/2018/2/layout/IconVerticalSolidList"/>
    <dgm:cxn modelId="{F952C388-7534-4DAD-93AA-E70DF9575D0A}" type="presParOf" srcId="{48BA2292-5A2F-4D3F-BA09-0FB5C03BDEE8}" destId="{D9BFDA01-6C6D-4522-ABF4-1492F1DC8068}" srcOrd="0" destOrd="0" presId="urn:microsoft.com/office/officeart/2018/2/layout/IconVerticalSolidList"/>
    <dgm:cxn modelId="{8E9454A6-56DA-44F2-AD0B-5AB6637108E1}" type="presParOf" srcId="{48BA2292-5A2F-4D3F-BA09-0FB5C03BDEE8}" destId="{D465BFE7-FDB3-4E94-BAE7-26162B7F572E}" srcOrd="1" destOrd="0" presId="urn:microsoft.com/office/officeart/2018/2/layout/IconVerticalSolidList"/>
    <dgm:cxn modelId="{F79692C0-DA02-4170-B7C5-4A1685A5B3B5}" type="presParOf" srcId="{48BA2292-5A2F-4D3F-BA09-0FB5C03BDEE8}" destId="{C6B83B76-5BB5-4394-BE7E-A2D40646F483}" srcOrd="2" destOrd="0" presId="urn:microsoft.com/office/officeart/2018/2/layout/IconVerticalSolidList"/>
    <dgm:cxn modelId="{E9C819A8-A5D8-43F9-900F-4514A7BC3359}" type="presParOf" srcId="{48BA2292-5A2F-4D3F-BA09-0FB5C03BDEE8}" destId="{F99AAE27-C233-48C1-8CD2-64145CD79AA2}" srcOrd="3" destOrd="0" presId="urn:microsoft.com/office/officeart/2018/2/layout/IconVerticalSolidList"/>
    <dgm:cxn modelId="{C72C69D9-E638-4B6F-A629-F4B1FD51B02C}" type="presParOf" srcId="{0BF3F734-4B46-4F02-8CD5-4234F93B4926}" destId="{4D1FCA31-A886-462F-8131-D584176D57EF}" srcOrd="1" destOrd="0" presId="urn:microsoft.com/office/officeart/2018/2/layout/IconVerticalSolidList"/>
    <dgm:cxn modelId="{7A689441-5C44-44B6-9461-9E8C1B38AF10}" type="presParOf" srcId="{0BF3F734-4B46-4F02-8CD5-4234F93B4926}" destId="{FF6A9653-7CDE-4C7E-ACFD-DCF55D59440E}" srcOrd="2" destOrd="0" presId="urn:microsoft.com/office/officeart/2018/2/layout/IconVerticalSolidList"/>
    <dgm:cxn modelId="{7BF220B9-0F83-40C4-A0CA-2EF4C302A3F3}" type="presParOf" srcId="{FF6A9653-7CDE-4C7E-ACFD-DCF55D59440E}" destId="{FC9BBF8C-4380-45B2-BFF5-E89A480F9F39}" srcOrd="0" destOrd="0" presId="urn:microsoft.com/office/officeart/2018/2/layout/IconVerticalSolidList"/>
    <dgm:cxn modelId="{B50E1ECB-3474-4C6E-8338-6CCEDD9D08DE}" type="presParOf" srcId="{FF6A9653-7CDE-4C7E-ACFD-DCF55D59440E}" destId="{0E780657-16E7-4F83-AA27-6B9F360D6914}" srcOrd="1" destOrd="0" presId="urn:microsoft.com/office/officeart/2018/2/layout/IconVerticalSolidList"/>
    <dgm:cxn modelId="{FB3D4451-239F-4122-894D-6A72615F6983}" type="presParOf" srcId="{FF6A9653-7CDE-4C7E-ACFD-DCF55D59440E}" destId="{13AAD6EF-0DBD-4112-8025-BB36BC8DB2A6}" srcOrd="2" destOrd="0" presId="urn:microsoft.com/office/officeart/2018/2/layout/IconVerticalSolidList"/>
    <dgm:cxn modelId="{7BF75282-462C-46B8-BFFC-F0F677945701}" type="presParOf" srcId="{FF6A9653-7CDE-4C7E-ACFD-DCF55D59440E}" destId="{7BE1A0A7-D7BE-4C44-BA21-BD1B42F3EA4F}" srcOrd="3" destOrd="0" presId="urn:microsoft.com/office/officeart/2018/2/layout/IconVerticalSolidList"/>
    <dgm:cxn modelId="{62E978C5-8C59-43DA-9904-5091BF874B30}" type="presParOf" srcId="{0BF3F734-4B46-4F02-8CD5-4234F93B4926}" destId="{8A53994D-7E32-4C15-AD1B-86AAC25E74BB}" srcOrd="3" destOrd="0" presId="urn:microsoft.com/office/officeart/2018/2/layout/IconVerticalSolidList"/>
    <dgm:cxn modelId="{12E93086-4468-4A6F-AAB7-B00694E02DF9}" type="presParOf" srcId="{0BF3F734-4B46-4F02-8CD5-4234F93B4926}" destId="{A18AFE01-8DBA-4B61-95C3-04EEB780E456}" srcOrd="4" destOrd="0" presId="urn:microsoft.com/office/officeart/2018/2/layout/IconVerticalSolidList"/>
    <dgm:cxn modelId="{7153F2E2-0320-41A9-9C10-E58BFC35C507}" type="presParOf" srcId="{A18AFE01-8DBA-4B61-95C3-04EEB780E456}" destId="{958F0D51-F602-4ABB-A528-119BB7C470D0}" srcOrd="0" destOrd="0" presId="urn:microsoft.com/office/officeart/2018/2/layout/IconVerticalSolidList"/>
    <dgm:cxn modelId="{9406CF00-47EB-4A0D-8C79-12CA670EBD36}" type="presParOf" srcId="{A18AFE01-8DBA-4B61-95C3-04EEB780E456}" destId="{A517E46B-7AA3-4609-9BD7-3F86E542303F}" srcOrd="1" destOrd="0" presId="urn:microsoft.com/office/officeart/2018/2/layout/IconVerticalSolidList"/>
    <dgm:cxn modelId="{8B9A905D-BEAB-4302-B998-B523152710DF}" type="presParOf" srcId="{A18AFE01-8DBA-4B61-95C3-04EEB780E456}" destId="{F6F8E223-0E83-4CE9-8719-1E0BF2DB86DC}" srcOrd="2" destOrd="0" presId="urn:microsoft.com/office/officeart/2018/2/layout/IconVerticalSolidList"/>
    <dgm:cxn modelId="{B966AA4C-C7E0-4E90-9D24-524D67A9937C}" type="presParOf" srcId="{A18AFE01-8DBA-4B61-95C3-04EEB780E456}" destId="{7D3FF1B7-3B01-4575-B72D-39CD160E84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B5BCD-6240-4529-A9F9-40968D7614DC}">
      <dsp:nvSpPr>
        <dsp:cNvPr id="0" name=""/>
        <dsp:cNvSpPr/>
      </dsp:nvSpPr>
      <dsp:spPr>
        <a:xfrm>
          <a:off x="401037" y="1809"/>
          <a:ext cx="870679" cy="8706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E753F-5D94-4A0B-BE4E-BD017FBB0507}">
      <dsp:nvSpPr>
        <dsp:cNvPr id="0" name=""/>
        <dsp:cNvSpPr/>
      </dsp:nvSpPr>
      <dsp:spPr>
        <a:xfrm>
          <a:off x="586592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C51D9-F3BD-454C-B9EA-599EEC3C0DAB}">
      <dsp:nvSpPr>
        <dsp:cNvPr id="0" name=""/>
        <dsp:cNvSpPr/>
      </dsp:nvSpPr>
      <dsp:spPr>
        <a:xfrm>
          <a:off x="122705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 err="1"/>
            <a:t>Introduction</a:t>
          </a:r>
          <a:endParaRPr lang="en-US" sz="1700" kern="1200" err="1"/>
        </a:p>
      </dsp:txBody>
      <dsp:txXfrm>
        <a:off x="122705" y="1143684"/>
        <a:ext cx="1427343" cy="570937"/>
      </dsp:txXfrm>
    </dsp:sp>
    <dsp:sp modelId="{B32AC600-A05B-47DC-BDC7-3452C3886538}">
      <dsp:nvSpPr>
        <dsp:cNvPr id="0" name=""/>
        <dsp:cNvSpPr/>
      </dsp:nvSpPr>
      <dsp:spPr>
        <a:xfrm>
          <a:off x="2078166" y="1809"/>
          <a:ext cx="870679" cy="8706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32CBE8-078D-412A-9823-C3FBC88162D3}">
      <dsp:nvSpPr>
        <dsp:cNvPr id="0" name=""/>
        <dsp:cNvSpPr/>
      </dsp:nvSpPr>
      <dsp:spPr>
        <a:xfrm>
          <a:off x="2263721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38AB2-6A14-46D3-A55D-8C6953836D2E}">
      <dsp:nvSpPr>
        <dsp:cNvPr id="0" name=""/>
        <dsp:cNvSpPr/>
      </dsp:nvSpPr>
      <dsp:spPr>
        <a:xfrm>
          <a:off x="1799834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>
              <a:latin typeface="Calibri Light" panose="020F0302020204030204"/>
            </a:rPr>
            <a:t>Re-cap</a:t>
          </a:r>
          <a:endParaRPr lang="nl-NL" sz="1700" kern="1200"/>
        </a:p>
      </dsp:txBody>
      <dsp:txXfrm>
        <a:off x="1799834" y="1143684"/>
        <a:ext cx="1427343" cy="570937"/>
      </dsp:txXfrm>
    </dsp:sp>
    <dsp:sp modelId="{76B8C3DC-758E-4B4C-B2C7-3665EE75DB91}">
      <dsp:nvSpPr>
        <dsp:cNvPr id="0" name=""/>
        <dsp:cNvSpPr/>
      </dsp:nvSpPr>
      <dsp:spPr>
        <a:xfrm>
          <a:off x="3755295" y="1809"/>
          <a:ext cx="870679" cy="8706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4F471-9536-474D-9593-B8C665C9B759}">
      <dsp:nvSpPr>
        <dsp:cNvPr id="0" name=""/>
        <dsp:cNvSpPr/>
      </dsp:nvSpPr>
      <dsp:spPr>
        <a:xfrm>
          <a:off x="3940850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E15A7-D3EC-4197-92B8-043D727A7E4F}">
      <dsp:nvSpPr>
        <dsp:cNvPr id="0" name=""/>
        <dsp:cNvSpPr/>
      </dsp:nvSpPr>
      <dsp:spPr>
        <a:xfrm>
          <a:off x="3476963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 err="1">
              <a:latin typeface="Calibri Light" panose="020F0302020204030204"/>
            </a:rPr>
            <a:t>Lesson</a:t>
          </a:r>
          <a:r>
            <a:rPr lang="nl-NL" sz="1700" kern="1200">
              <a:latin typeface="Calibri Light" panose="020F0302020204030204"/>
            </a:rPr>
            <a:t> goals</a:t>
          </a:r>
        </a:p>
      </dsp:txBody>
      <dsp:txXfrm>
        <a:off x="3476963" y="1143684"/>
        <a:ext cx="1427343" cy="570937"/>
      </dsp:txXfrm>
    </dsp:sp>
    <dsp:sp modelId="{F24C4735-C073-4859-8DA0-E7C88012B160}">
      <dsp:nvSpPr>
        <dsp:cNvPr id="0" name=""/>
        <dsp:cNvSpPr/>
      </dsp:nvSpPr>
      <dsp:spPr>
        <a:xfrm>
          <a:off x="5432424" y="1809"/>
          <a:ext cx="870679" cy="8706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4C1D1-B888-4599-AC0F-F9B9AA659FA8}">
      <dsp:nvSpPr>
        <dsp:cNvPr id="0" name=""/>
        <dsp:cNvSpPr/>
      </dsp:nvSpPr>
      <dsp:spPr>
        <a:xfrm>
          <a:off x="5617979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155DA-7771-4B5F-AB0E-77888A124E9A}">
      <dsp:nvSpPr>
        <dsp:cNvPr id="0" name=""/>
        <dsp:cNvSpPr/>
      </dsp:nvSpPr>
      <dsp:spPr>
        <a:xfrm>
          <a:off x="5154092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 </a:t>
          </a:r>
          <a:r>
            <a:rPr lang="nl-NL" sz="1700" kern="1200" err="1">
              <a:latin typeface="Calibri Light" panose="020F0302020204030204"/>
            </a:rPr>
            <a:t>Activating</a:t>
          </a:r>
          <a:r>
            <a:rPr lang="nl-NL" sz="1700" kern="1200">
              <a:latin typeface="Calibri Light" panose="020F0302020204030204"/>
            </a:rPr>
            <a:t> </a:t>
          </a:r>
          <a:r>
            <a:rPr lang="nl-NL" sz="1700" kern="1200" err="1">
              <a:latin typeface="Calibri Light" panose="020F0302020204030204"/>
            </a:rPr>
            <a:t>knowledge</a:t>
          </a:r>
          <a:endParaRPr lang="nl-NL" sz="1700" kern="1200"/>
        </a:p>
      </dsp:txBody>
      <dsp:txXfrm>
        <a:off x="5154092" y="1143684"/>
        <a:ext cx="1427343" cy="570937"/>
      </dsp:txXfrm>
    </dsp:sp>
    <dsp:sp modelId="{C227912C-E987-4F0B-A8D7-03EA7611C408}">
      <dsp:nvSpPr>
        <dsp:cNvPr id="0" name=""/>
        <dsp:cNvSpPr/>
      </dsp:nvSpPr>
      <dsp:spPr>
        <a:xfrm>
          <a:off x="7109553" y="1809"/>
          <a:ext cx="870679" cy="87067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EE2252-C2C9-46EC-B408-2681182F5E6E}">
      <dsp:nvSpPr>
        <dsp:cNvPr id="0" name=""/>
        <dsp:cNvSpPr/>
      </dsp:nvSpPr>
      <dsp:spPr>
        <a:xfrm>
          <a:off x="7295108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E339F-9B7F-4A58-95BA-366DDB702339}">
      <dsp:nvSpPr>
        <dsp:cNvPr id="0" name=""/>
        <dsp:cNvSpPr/>
      </dsp:nvSpPr>
      <dsp:spPr>
        <a:xfrm>
          <a:off x="6831221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>
              <a:latin typeface="Calibri Light" panose="020F0302020204030204"/>
            </a:rPr>
            <a:t> </a:t>
          </a:r>
          <a:r>
            <a:rPr lang="nl-NL" sz="1700" kern="1200" err="1">
              <a:latin typeface="Calibri Light" panose="020F0302020204030204"/>
            </a:rPr>
            <a:t>Exercise</a:t>
          </a:r>
          <a:r>
            <a:rPr lang="nl-NL" sz="1700" kern="1200">
              <a:latin typeface="Calibri Light" panose="020F0302020204030204"/>
            </a:rPr>
            <a:t> 1</a:t>
          </a:r>
        </a:p>
      </dsp:txBody>
      <dsp:txXfrm>
        <a:off x="6831221" y="1143684"/>
        <a:ext cx="1427343" cy="570937"/>
      </dsp:txXfrm>
    </dsp:sp>
    <dsp:sp modelId="{569B368A-164E-45E5-B65E-6BFC22C406CB}">
      <dsp:nvSpPr>
        <dsp:cNvPr id="0" name=""/>
        <dsp:cNvSpPr/>
      </dsp:nvSpPr>
      <dsp:spPr>
        <a:xfrm>
          <a:off x="8786682" y="1809"/>
          <a:ext cx="870679" cy="8706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253D8-6991-471D-86F7-FCBDDAFF11E4}">
      <dsp:nvSpPr>
        <dsp:cNvPr id="0" name=""/>
        <dsp:cNvSpPr/>
      </dsp:nvSpPr>
      <dsp:spPr>
        <a:xfrm>
          <a:off x="8972237" y="187364"/>
          <a:ext cx="499570" cy="49957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5BDE9-3207-4F29-B7CE-187AC460DB1D}">
      <dsp:nvSpPr>
        <dsp:cNvPr id="0" name=""/>
        <dsp:cNvSpPr/>
      </dsp:nvSpPr>
      <dsp:spPr>
        <a:xfrm>
          <a:off x="8508350" y="1143684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>
              <a:latin typeface="Calibri Light" panose="020F0302020204030204"/>
            </a:rPr>
            <a:t>Exercise 2</a:t>
          </a:r>
        </a:p>
      </dsp:txBody>
      <dsp:txXfrm>
        <a:off x="8508350" y="1143684"/>
        <a:ext cx="1427343" cy="570937"/>
      </dsp:txXfrm>
    </dsp:sp>
    <dsp:sp modelId="{DF82085B-9A2B-4DCD-9417-8CC4A3CC57A3}">
      <dsp:nvSpPr>
        <dsp:cNvPr id="0" name=""/>
        <dsp:cNvSpPr/>
      </dsp:nvSpPr>
      <dsp:spPr>
        <a:xfrm>
          <a:off x="3755295" y="2071457"/>
          <a:ext cx="870679" cy="8706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C94D30-F564-4894-A9C4-D6469C9347F0}">
      <dsp:nvSpPr>
        <dsp:cNvPr id="0" name=""/>
        <dsp:cNvSpPr/>
      </dsp:nvSpPr>
      <dsp:spPr>
        <a:xfrm>
          <a:off x="3940850" y="2257012"/>
          <a:ext cx="499570" cy="49957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21ED6-961B-43F5-838D-CCDC1EFC317D}">
      <dsp:nvSpPr>
        <dsp:cNvPr id="0" name=""/>
        <dsp:cNvSpPr/>
      </dsp:nvSpPr>
      <dsp:spPr>
        <a:xfrm>
          <a:off x="3476963" y="3213332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>
              <a:latin typeface="Calibri Light" panose="020F0302020204030204"/>
            </a:rPr>
            <a:t> flyer</a:t>
          </a:r>
        </a:p>
      </dsp:txBody>
      <dsp:txXfrm>
        <a:off x="3476963" y="3213332"/>
        <a:ext cx="1427343" cy="570937"/>
      </dsp:txXfrm>
    </dsp:sp>
    <dsp:sp modelId="{747347B2-9B6F-4950-8161-ED945F91A606}">
      <dsp:nvSpPr>
        <dsp:cNvPr id="0" name=""/>
        <dsp:cNvSpPr/>
      </dsp:nvSpPr>
      <dsp:spPr>
        <a:xfrm>
          <a:off x="5432424" y="2071457"/>
          <a:ext cx="870679" cy="8706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58F3B-0570-4D43-8437-548A59FB628C}">
      <dsp:nvSpPr>
        <dsp:cNvPr id="0" name=""/>
        <dsp:cNvSpPr/>
      </dsp:nvSpPr>
      <dsp:spPr>
        <a:xfrm>
          <a:off x="5617979" y="2257012"/>
          <a:ext cx="499570" cy="499570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65E3F-1961-40C2-9DB6-2E5072580F40}">
      <dsp:nvSpPr>
        <dsp:cNvPr id="0" name=""/>
        <dsp:cNvSpPr/>
      </dsp:nvSpPr>
      <dsp:spPr>
        <a:xfrm>
          <a:off x="5154092" y="3213332"/>
          <a:ext cx="1427343" cy="57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>
              <a:latin typeface="Calibri Light" panose="020F0302020204030204"/>
            </a:rPr>
            <a:t>End of class</a:t>
          </a:r>
        </a:p>
      </dsp:txBody>
      <dsp:txXfrm>
        <a:off x="5154092" y="3213332"/>
        <a:ext cx="1427343" cy="570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11B38-FBA8-45BA-BC53-A943542A601D}">
      <dsp:nvSpPr>
        <dsp:cNvPr id="0" name=""/>
        <dsp:cNvSpPr/>
      </dsp:nvSpPr>
      <dsp:spPr>
        <a:xfrm>
          <a:off x="1519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9EDF3-4EA2-44A2-BFF0-07472957E0F3}">
      <dsp:nvSpPr>
        <dsp:cNvPr id="0" name=""/>
        <dsp:cNvSpPr/>
      </dsp:nvSpPr>
      <dsp:spPr>
        <a:xfrm>
          <a:off x="331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 err="1"/>
            <a:t>You</a:t>
          </a:r>
          <a:r>
            <a:rPr lang="nl-NL" sz="2300" kern="1200" dirty="0"/>
            <a:t> </a:t>
          </a:r>
          <a:r>
            <a:rPr lang="nl-NL" sz="2300" kern="1200" dirty="0" err="1"/>
            <a:t>can</a:t>
          </a:r>
          <a:r>
            <a:rPr lang="nl-NL" sz="2300" kern="1200" dirty="0"/>
            <a:t> make a reading </a:t>
          </a:r>
          <a:r>
            <a:rPr lang="nl-NL" sz="2300" kern="1200" dirty="0" err="1"/>
            <a:t>assignment</a:t>
          </a:r>
          <a:endParaRPr lang="en-US" sz="2300" kern="1200" dirty="0" err="1"/>
        </a:p>
      </dsp:txBody>
      <dsp:txXfrm>
        <a:off x="331199" y="2740191"/>
        <a:ext cx="4320000" cy="720000"/>
      </dsp:txXfrm>
    </dsp:sp>
    <dsp:sp modelId="{3D648B12-9FD8-4CE4-A75A-9DB94BC1AC36}">
      <dsp:nvSpPr>
        <dsp:cNvPr id="0" name=""/>
        <dsp:cNvSpPr/>
      </dsp:nvSpPr>
      <dsp:spPr>
        <a:xfrm>
          <a:off x="6595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B34F7-268D-4131-ADD9-E0297AE2A08A}">
      <dsp:nvSpPr>
        <dsp:cNvPr id="0" name=""/>
        <dsp:cNvSpPr/>
      </dsp:nvSpPr>
      <dsp:spPr>
        <a:xfrm>
          <a:off x="5407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 err="1"/>
            <a:t>You</a:t>
          </a:r>
          <a:r>
            <a:rPr lang="nl-NL" sz="2300" kern="1200" dirty="0"/>
            <a:t> </a:t>
          </a:r>
          <a:r>
            <a:rPr lang="nl-NL" sz="2300" kern="1200" dirty="0" err="1"/>
            <a:t>can</a:t>
          </a:r>
          <a:r>
            <a:rPr lang="nl-NL" sz="2300" kern="1200" dirty="0"/>
            <a:t> make a</a:t>
          </a:r>
          <a:r>
            <a:rPr lang="nl-NL" sz="2300" kern="1200" dirty="0">
              <a:latin typeface="Calibri Light" panose="020F0302020204030204"/>
            </a:rPr>
            <a:t> flyer </a:t>
          </a:r>
          <a:r>
            <a:rPr lang="nl-NL" sz="2300" kern="1200" dirty="0" err="1"/>
            <a:t>about</a:t>
          </a:r>
          <a:r>
            <a:rPr lang="nl-NL" sz="2300" kern="1200" dirty="0"/>
            <a:t> </a:t>
          </a:r>
          <a:r>
            <a:rPr lang="nl-NL" sz="2300" kern="1200" dirty="0" err="1"/>
            <a:t>an</a:t>
          </a:r>
          <a:r>
            <a:rPr lang="nl-NL" sz="2300" kern="1200" dirty="0"/>
            <a:t> English </a:t>
          </a:r>
          <a:r>
            <a:rPr lang="nl-NL" sz="2300" kern="1200" dirty="0" err="1"/>
            <a:t>city</a:t>
          </a:r>
          <a:r>
            <a:rPr lang="nl-NL" sz="2300" kern="1200" dirty="0"/>
            <a:t> </a:t>
          </a:r>
          <a:endParaRPr lang="en-US" sz="2300" kern="1200" dirty="0"/>
        </a:p>
      </dsp:txBody>
      <dsp:txXfrm>
        <a:off x="5407199" y="2740191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C70DC-D15E-477D-8CF9-4D25C6316B6A}">
      <dsp:nvSpPr>
        <dsp:cNvPr id="0" name=""/>
        <dsp:cNvSpPr/>
      </dsp:nvSpPr>
      <dsp:spPr>
        <a:xfrm>
          <a:off x="0" y="1827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B08D4-54D1-4EBA-B9FF-B4927AFAFA75}">
      <dsp:nvSpPr>
        <dsp:cNvPr id="0" name=""/>
        <dsp:cNvSpPr/>
      </dsp:nvSpPr>
      <dsp:spPr>
        <a:xfrm>
          <a:off x="235585" y="177056"/>
          <a:ext cx="428336" cy="4283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0715E-A58B-4ADB-9FAB-10DAFEAAC552}">
      <dsp:nvSpPr>
        <dsp:cNvPr id="0" name=""/>
        <dsp:cNvSpPr/>
      </dsp:nvSpPr>
      <dsp:spPr>
        <a:xfrm>
          <a:off x="899507" y="182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/>
            <a:t>What</a:t>
          </a:r>
          <a:r>
            <a:rPr lang="nl-NL" sz="1900" kern="1200" dirty="0"/>
            <a:t>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noProof="1">
              <a:solidFill>
                <a:schemeClr val="bg1"/>
              </a:solidFill>
              <a:latin typeface="Calibri Light" panose="020F0302020204030204"/>
            </a:rPr>
            <a:t> </a:t>
          </a:r>
          <a:r>
            <a:rPr lang="nl-NL" sz="1900" b="0" i="0" u="none" strike="noStrike" kern="1200" cap="none" baseline="0" noProof="1">
              <a:solidFill>
                <a:schemeClr val="bg1"/>
              </a:solidFill>
              <a:latin typeface="Calibri Light"/>
              <a:cs typeface="Calibri Light"/>
            </a:rPr>
            <a:t>Read the text and make the exercises</a:t>
          </a:r>
          <a:endParaRPr lang="nl-NL" sz="1900" kern="1200" noProof="1">
            <a:solidFill>
              <a:schemeClr val="bg1"/>
            </a:solidFill>
          </a:endParaRPr>
        </a:p>
      </dsp:txBody>
      <dsp:txXfrm>
        <a:off x="899507" y="1827"/>
        <a:ext cx="5898167" cy="778794"/>
      </dsp:txXfrm>
    </dsp:sp>
    <dsp:sp modelId="{6D1209B6-FCA2-4F48-9DEE-F21E02E7580A}">
      <dsp:nvSpPr>
        <dsp:cNvPr id="0" name=""/>
        <dsp:cNvSpPr/>
      </dsp:nvSpPr>
      <dsp:spPr>
        <a:xfrm>
          <a:off x="0" y="975320"/>
          <a:ext cx="6797675" cy="7787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FC023-E70A-4D1D-80C8-121291DF5C73}">
      <dsp:nvSpPr>
        <dsp:cNvPr id="0" name=""/>
        <dsp:cNvSpPr/>
      </dsp:nvSpPr>
      <dsp:spPr>
        <a:xfrm>
          <a:off x="235585" y="1150548"/>
          <a:ext cx="428336" cy="4283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11D4B-F59F-4B62-B424-4F47AADE919B}">
      <dsp:nvSpPr>
        <dsp:cNvPr id="0" name=""/>
        <dsp:cNvSpPr/>
      </dsp:nvSpPr>
      <dsp:spPr>
        <a:xfrm>
          <a:off x="899507" y="97532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How?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dirty="0"/>
            <a:t> </a:t>
          </a:r>
          <a:r>
            <a:rPr lang="nl-NL" sz="1900" kern="1200" dirty="0">
              <a:latin typeface="Calibri Light" panose="020F0302020204030204"/>
            </a:rPr>
            <a:t>Individually</a:t>
          </a:r>
          <a:endParaRPr lang="nl-NL" sz="1900" kern="1200" dirty="0"/>
        </a:p>
      </dsp:txBody>
      <dsp:txXfrm>
        <a:off x="899507" y="975320"/>
        <a:ext cx="5898167" cy="778794"/>
      </dsp:txXfrm>
    </dsp:sp>
    <dsp:sp modelId="{3B8062C5-913B-4CC7-87C8-4821B5C2613B}">
      <dsp:nvSpPr>
        <dsp:cNvPr id="0" name=""/>
        <dsp:cNvSpPr/>
      </dsp:nvSpPr>
      <dsp:spPr>
        <a:xfrm>
          <a:off x="0" y="1948812"/>
          <a:ext cx="6797675" cy="7787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C118E-265F-4028-9F5B-0E59B9DB7F07}">
      <dsp:nvSpPr>
        <dsp:cNvPr id="0" name=""/>
        <dsp:cNvSpPr/>
      </dsp:nvSpPr>
      <dsp:spPr>
        <a:xfrm>
          <a:off x="235585" y="2124041"/>
          <a:ext cx="428336" cy="4283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5A0BE-1711-4AF8-A372-C04EA09E132D}">
      <dsp:nvSpPr>
        <dsp:cNvPr id="0" name=""/>
        <dsp:cNvSpPr/>
      </dsp:nvSpPr>
      <dsp:spPr>
        <a:xfrm>
          <a:off x="899507" y="1948812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Time?</a:t>
          </a:r>
          <a:r>
            <a:rPr lang="nl-NL" sz="1900" kern="1200" dirty="0">
              <a:latin typeface="Calibri Light" panose="020F0302020204030204"/>
            </a:rPr>
            <a:t> 5 minutes</a:t>
          </a:r>
          <a:endParaRPr lang="en-US" sz="1900" kern="1200" dirty="0"/>
        </a:p>
      </dsp:txBody>
      <dsp:txXfrm>
        <a:off x="899507" y="1948812"/>
        <a:ext cx="5898167" cy="778794"/>
      </dsp:txXfrm>
    </dsp:sp>
    <dsp:sp modelId="{50BE4BA4-0E41-4035-AC69-EA8CB0D5F5FC}">
      <dsp:nvSpPr>
        <dsp:cNvPr id="0" name=""/>
        <dsp:cNvSpPr/>
      </dsp:nvSpPr>
      <dsp:spPr>
        <a:xfrm>
          <a:off x="0" y="2922305"/>
          <a:ext cx="6797675" cy="7787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54BBA-6686-4E80-805D-A97C624A2920}">
      <dsp:nvSpPr>
        <dsp:cNvPr id="0" name=""/>
        <dsp:cNvSpPr/>
      </dsp:nvSpPr>
      <dsp:spPr>
        <a:xfrm>
          <a:off x="235585" y="3097533"/>
          <a:ext cx="428336" cy="4283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2573-15BB-4121-A7AD-A5B3C74BA12D}">
      <dsp:nvSpPr>
        <dsp:cNvPr id="0" name=""/>
        <dsp:cNvSpPr/>
      </dsp:nvSpPr>
      <dsp:spPr>
        <a:xfrm>
          <a:off x="899507" y="2922305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Help? </a:t>
          </a:r>
          <a:r>
            <a:rPr lang="nl-NL" sz="1900" kern="1200" dirty="0">
              <a:latin typeface="Calibri Light" panose="020F0302020204030204"/>
            </a:rPr>
            <a:t>Other classmates</a:t>
          </a:r>
          <a:endParaRPr lang="nl-NL" sz="1900" kern="1200" dirty="0"/>
        </a:p>
      </dsp:txBody>
      <dsp:txXfrm>
        <a:off x="899507" y="2922305"/>
        <a:ext cx="5898167" cy="778794"/>
      </dsp:txXfrm>
    </dsp:sp>
    <dsp:sp modelId="{0539A337-5DD7-408D-8AA9-94A0BB0A9762}">
      <dsp:nvSpPr>
        <dsp:cNvPr id="0" name=""/>
        <dsp:cNvSpPr/>
      </dsp:nvSpPr>
      <dsp:spPr>
        <a:xfrm>
          <a:off x="0" y="3895797"/>
          <a:ext cx="6797675" cy="7787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07693-3EA4-4525-B3C7-F6BAE78229A8}">
      <dsp:nvSpPr>
        <dsp:cNvPr id="0" name=""/>
        <dsp:cNvSpPr/>
      </dsp:nvSpPr>
      <dsp:spPr>
        <a:xfrm>
          <a:off x="235585" y="4071026"/>
          <a:ext cx="428336" cy="4283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85CDA-BD83-44BB-8441-D31817887599}">
      <dsp:nvSpPr>
        <dsp:cNvPr id="0" name=""/>
        <dsp:cNvSpPr/>
      </dsp:nvSpPr>
      <dsp:spPr>
        <a:xfrm>
          <a:off x="899507" y="389579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noProof="1"/>
            <a:t>Result?</a:t>
          </a:r>
          <a:r>
            <a:rPr lang="nl-NL" sz="1900" kern="1200" noProof="1">
              <a:latin typeface="Calibri Light" panose="020F0302020204030204"/>
            </a:rPr>
            <a:t> You have read the text and have made the exercie</a:t>
          </a:r>
          <a:r>
            <a:rPr lang="nl-NL" sz="1900" kern="1200" dirty="0">
              <a:latin typeface="Calibri Light" panose="020F0302020204030204"/>
            </a:rPr>
            <a:t>s. </a:t>
          </a:r>
          <a:endParaRPr lang="nl-NL" sz="1900" kern="1200" dirty="0"/>
        </a:p>
      </dsp:txBody>
      <dsp:txXfrm>
        <a:off x="899507" y="3895797"/>
        <a:ext cx="5898167" cy="778794"/>
      </dsp:txXfrm>
    </dsp:sp>
    <dsp:sp modelId="{7EEFACB1-12C2-4B68-B102-2063C826DDBF}">
      <dsp:nvSpPr>
        <dsp:cNvPr id="0" name=""/>
        <dsp:cNvSpPr/>
      </dsp:nvSpPr>
      <dsp:spPr>
        <a:xfrm>
          <a:off x="0" y="4869290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87841-71BB-42CC-9B93-B8BE0F490A9D}">
      <dsp:nvSpPr>
        <dsp:cNvPr id="0" name=""/>
        <dsp:cNvSpPr/>
      </dsp:nvSpPr>
      <dsp:spPr>
        <a:xfrm>
          <a:off x="235585" y="5044518"/>
          <a:ext cx="428336" cy="42833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9FFD-1B56-4089-8532-76B87AFFC03F}">
      <dsp:nvSpPr>
        <dsp:cNvPr id="0" name=""/>
        <dsp:cNvSpPr/>
      </dsp:nvSpPr>
      <dsp:spPr>
        <a:xfrm>
          <a:off x="899507" y="486929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>
              <a:latin typeface="Calibri Light" panose="020F0302020204030204"/>
            </a:rPr>
            <a:t>Done</a:t>
          </a:r>
          <a:r>
            <a:rPr lang="nl-NL" sz="1900" kern="1200" dirty="0">
              <a:latin typeface="Calibri Light" panose="020F0302020204030204"/>
            </a:rPr>
            <a:t>? Look at the stones in </a:t>
          </a:r>
          <a:r>
            <a:rPr lang="nl-NL" sz="1900" kern="1200" dirty="0" err="1">
              <a:latin typeface="Calibri Light" panose="020F0302020204030204"/>
            </a:rPr>
            <a:t>your</a:t>
          </a:r>
          <a:r>
            <a:rPr lang="nl-NL" sz="1900" kern="1200" dirty="0">
              <a:latin typeface="Calibri Light" panose="020F0302020204030204"/>
            </a:rPr>
            <a:t> </a:t>
          </a:r>
          <a:r>
            <a:rPr lang="nl-NL" sz="1900" kern="1200" dirty="0" err="1">
              <a:latin typeface="Calibri Light" panose="020F0302020204030204"/>
            </a:rPr>
            <a:t>book</a:t>
          </a:r>
          <a:r>
            <a:rPr lang="nl-NL" sz="1900" kern="1200" dirty="0">
              <a:latin typeface="Calibri Light" panose="020F0302020204030204"/>
            </a:rPr>
            <a:t>. </a:t>
          </a:r>
          <a:endParaRPr lang="nl-NL" sz="1900" kern="1200" dirty="0"/>
        </a:p>
      </dsp:txBody>
      <dsp:txXfrm>
        <a:off x="899507" y="4869290"/>
        <a:ext cx="5898167" cy="7787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C70DC-D15E-477D-8CF9-4D25C6316B6A}">
      <dsp:nvSpPr>
        <dsp:cNvPr id="0" name=""/>
        <dsp:cNvSpPr/>
      </dsp:nvSpPr>
      <dsp:spPr>
        <a:xfrm>
          <a:off x="0" y="1827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B08D4-54D1-4EBA-B9FF-B4927AFAFA75}">
      <dsp:nvSpPr>
        <dsp:cNvPr id="0" name=""/>
        <dsp:cNvSpPr/>
      </dsp:nvSpPr>
      <dsp:spPr>
        <a:xfrm>
          <a:off x="235585" y="177056"/>
          <a:ext cx="428336" cy="4283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0715E-A58B-4ADB-9FAB-10DAFEAAC552}">
      <dsp:nvSpPr>
        <dsp:cNvPr id="0" name=""/>
        <dsp:cNvSpPr/>
      </dsp:nvSpPr>
      <dsp:spPr>
        <a:xfrm>
          <a:off x="899507" y="182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/>
            <a:t>What</a:t>
          </a:r>
          <a:r>
            <a:rPr lang="nl-NL" sz="1900" kern="1200" dirty="0"/>
            <a:t>?</a:t>
          </a:r>
          <a:r>
            <a:rPr lang="nl-NL" sz="1900" kern="1200" dirty="0">
              <a:latin typeface="Calibri Light" panose="020F0302020204030204"/>
            </a:rPr>
            <a:t>   </a:t>
          </a:r>
          <a:r>
            <a:rPr lang="nl-NL" sz="1900" kern="1200" dirty="0" err="1">
              <a:latin typeface="Calibri Light" panose="020F0302020204030204"/>
            </a:rPr>
            <a:t>Snake</a:t>
          </a:r>
          <a:r>
            <a:rPr lang="nl-NL" sz="1900" kern="1200" dirty="0">
              <a:latin typeface="Calibri Light" panose="020F0302020204030204"/>
            </a:rPr>
            <a:t> game</a:t>
          </a:r>
          <a:endParaRPr lang="en-US" sz="1900" kern="1200" dirty="0"/>
        </a:p>
      </dsp:txBody>
      <dsp:txXfrm>
        <a:off x="899507" y="1827"/>
        <a:ext cx="5898167" cy="778794"/>
      </dsp:txXfrm>
    </dsp:sp>
    <dsp:sp modelId="{6D1209B6-FCA2-4F48-9DEE-F21E02E7580A}">
      <dsp:nvSpPr>
        <dsp:cNvPr id="0" name=""/>
        <dsp:cNvSpPr/>
      </dsp:nvSpPr>
      <dsp:spPr>
        <a:xfrm>
          <a:off x="0" y="975320"/>
          <a:ext cx="6797675" cy="7787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FC023-E70A-4D1D-80C8-121291DF5C73}">
      <dsp:nvSpPr>
        <dsp:cNvPr id="0" name=""/>
        <dsp:cNvSpPr/>
      </dsp:nvSpPr>
      <dsp:spPr>
        <a:xfrm>
          <a:off x="235585" y="1150548"/>
          <a:ext cx="428336" cy="4283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11D4B-F59F-4B62-B424-4F47AADE919B}">
      <dsp:nvSpPr>
        <dsp:cNvPr id="0" name=""/>
        <dsp:cNvSpPr/>
      </dsp:nvSpPr>
      <dsp:spPr>
        <a:xfrm>
          <a:off x="899507" y="97532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How?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dirty="0"/>
            <a:t> </a:t>
          </a:r>
          <a:r>
            <a:rPr lang="nl-NL" sz="1900" kern="1200" dirty="0">
              <a:latin typeface="Calibri Light" panose="020F0302020204030204"/>
            </a:rPr>
            <a:t>With the entire class</a:t>
          </a:r>
          <a:endParaRPr lang="nl-NL" sz="1900" kern="1200" dirty="0"/>
        </a:p>
      </dsp:txBody>
      <dsp:txXfrm>
        <a:off x="899507" y="975320"/>
        <a:ext cx="5898167" cy="778794"/>
      </dsp:txXfrm>
    </dsp:sp>
    <dsp:sp modelId="{3B8062C5-913B-4CC7-87C8-4821B5C2613B}">
      <dsp:nvSpPr>
        <dsp:cNvPr id="0" name=""/>
        <dsp:cNvSpPr/>
      </dsp:nvSpPr>
      <dsp:spPr>
        <a:xfrm>
          <a:off x="0" y="1948812"/>
          <a:ext cx="6797675" cy="7787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C118E-265F-4028-9F5B-0E59B9DB7F07}">
      <dsp:nvSpPr>
        <dsp:cNvPr id="0" name=""/>
        <dsp:cNvSpPr/>
      </dsp:nvSpPr>
      <dsp:spPr>
        <a:xfrm>
          <a:off x="235585" y="2124041"/>
          <a:ext cx="428336" cy="4283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5A0BE-1711-4AF8-A372-C04EA09E132D}">
      <dsp:nvSpPr>
        <dsp:cNvPr id="0" name=""/>
        <dsp:cNvSpPr/>
      </dsp:nvSpPr>
      <dsp:spPr>
        <a:xfrm>
          <a:off x="899507" y="1948812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Time?</a:t>
          </a:r>
          <a:r>
            <a:rPr lang="nl-NL" sz="1900" kern="1200" dirty="0">
              <a:latin typeface="Calibri Light" panose="020F0302020204030204"/>
            </a:rPr>
            <a:t> 5 minutes</a:t>
          </a:r>
          <a:endParaRPr lang="en-US" sz="1900" kern="1200" dirty="0"/>
        </a:p>
      </dsp:txBody>
      <dsp:txXfrm>
        <a:off x="899507" y="1948812"/>
        <a:ext cx="5898167" cy="778794"/>
      </dsp:txXfrm>
    </dsp:sp>
    <dsp:sp modelId="{50BE4BA4-0E41-4035-AC69-EA8CB0D5F5FC}">
      <dsp:nvSpPr>
        <dsp:cNvPr id="0" name=""/>
        <dsp:cNvSpPr/>
      </dsp:nvSpPr>
      <dsp:spPr>
        <a:xfrm>
          <a:off x="0" y="2922305"/>
          <a:ext cx="6797675" cy="7787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54BBA-6686-4E80-805D-A97C624A2920}">
      <dsp:nvSpPr>
        <dsp:cNvPr id="0" name=""/>
        <dsp:cNvSpPr/>
      </dsp:nvSpPr>
      <dsp:spPr>
        <a:xfrm>
          <a:off x="235585" y="3097533"/>
          <a:ext cx="428336" cy="4283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2573-15BB-4121-A7AD-A5B3C74BA12D}">
      <dsp:nvSpPr>
        <dsp:cNvPr id="0" name=""/>
        <dsp:cNvSpPr/>
      </dsp:nvSpPr>
      <dsp:spPr>
        <a:xfrm>
          <a:off x="899507" y="2922305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Help? </a:t>
          </a:r>
          <a:r>
            <a:rPr lang="nl-NL" sz="1900" kern="1200" dirty="0">
              <a:latin typeface="Calibri Light" panose="020F0302020204030204"/>
            </a:rPr>
            <a:t>Other classmates</a:t>
          </a:r>
          <a:endParaRPr lang="nl-NL" sz="1900" kern="1200" dirty="0"/>
        </a:p>
      </dsp:txBody>
      <dsp:txXfrm>
        <a:off x="899507" y="2922305"/>
        <a:ext cx="5898167" cy="778794"/>
      </dsp:txXfrm>
    </dsp:sp>
    <dsp:sp modelId="{0539A337-5DD7-408D-8AA9-94A0BB0A9762}">
      <dsp:nvSpPr>
        <dsp:cNvPr id="0" name=""/>
        <dsp:cNvSpPr/>
      </dsp:nvSpPr>
      <dsp:spPr>
        <a:xfrm>
          <a:off x="0" y="3895797"/>
          <a:ext cx="6797675" cy="7787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07693-3EA4-4525-B3C7-F6BAE78229A8}">
      <dsp:nvSpPr>
        <dsp:cNvPr id="0" name=""/>
        <dsp:cNvSpPr/>
      </dsp:nvSpPr>
      <dsp:spPr>
        <a:xfrm>
          <a:off x="235585" y="4071026"/>
          <a:ext cx="428336" cy="4283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85CDA-BD83-44BB-8441-D31817887599}">
      <dsp:nvSpPr>
        <dsp:cNvPr id="0" name=""/>
        <dsp:cNvSpPr/>
      </dsp:nvSpPr>
      <dsp:spPr>
        <a:xfrm>
          <a:off x="899507" y="389579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/>
            <a:t>Result</a:t>
          </a:r>
          <a:r>
            <a:rPr lang="nl-NL" sz="1900" kern="1200" dirty="0"/>
            <a:t>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dirty="0" err="1">
              <a:latin typeface="Calibri Light" panose="020F0302020204030204"/>
            </a:rPr>
            <a:t>You</a:t>
          </a:r>
          <a:r>
            <a:rPr lang="nl-NL" sz="1900" kern="1200" dirty="0">
              <a:latin typeface="Calibri Light" panose="020F0302020204030204"/>
            </a:rPr>
            <a:t> </a:t>
          </a:r>
          <a:r>
            <a:rPr lang="nl-NL" sz="1900" kern="1200" dirty="0" err="1">
              <a:latin typeface="Calibri Light" panose="020F0302020204030204"/>
            </a:rPr>
            <a:t>repeat</a:t>
          </a:r>
          <a:r>
            <a:rPr lang="nl-NL" sz="1900" kern="1200" dirty="0">
              <a:latin typeface="Calibri Light" panose="020F0302020204030204"/>
            </a:rPr>
            <a:t> </a:t>
          </a:r>
          <a:r>
            <a:rPr lang="nl-NL" sz="1900" kern="1200" dirty="0" err="1">
              <a:latin typeface="Calibri Light" panose="020F0302020204030204"/>
            </a:rPr>
            <a:t>the</a:t>
          </a:r>
          <a:r>
            <a:rPr lang="nl-NL" sz="1900" kern="1200" dirty="0">
              <a:latin typeface="Calibri Light" panose="020F0302020204030204"/>
            </a:rPr>
            <a:t> </a:t>
          </a:r>
          <a:r>
            <a:rPr lang="nl-NL" sz="1900" kern="1200" dirty="0" err="1">
              <a:latin typeface="Calibri Light" panose="020F0302020204030204"/>
            </a:rPr>
            <a:t>stones</a:t>
          </a:r>
          <a:endParaRPr lang="en-US" sz="1900" kern="1200" dirty="0" err="1"/>
        </a:p>
      </dsp:txBody>
      <dsp:txXfrm>
        <a:off x="899507" y="3895797"/>
        <a:ext cx="5898167" cy="778794"/>
      </dsp:txXfrm>
    </dsp:sp>
    <dsp:sp modelId="{7EEFACB1-12C2-4B68-B102-2063C826DDBF}">
      <dsp:nvSpPr>
        <dsp:cNvPr id="0" name=""/>
        <dsp:cNvSpPr/>
      </dsp:nvSpPr>
      <dsp:spPr>
        <a:xfrm>
          <a:off x="0" y="4869290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87841-71BB-42CC-9B93-B8BE0F490A9D}">
      <dsp:nvSpPr>
        <dsp:cNvPr id="0" name=""/>
        <dsp:cNvSpPr/>
      </dsp:nvSpPr>
      <dsp:spPr>
        <a:xfrm>
          <a:off x="235585" y="5044518"/>
          <a:ext cx="428336" cy="42833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9FFD-1B56-4089-8532-76B87AFFC03F}">
      <dsp:nvSpPr>
        <dsp:cNvPr id="0" name=""/>
        <dsp:cNvSpPr/>
      </dsp:nvSpPr>
      <dsp:spPr>
        <a:xfrm>
          <a:off x="899507" y="486929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>
              <a:latin typeface="Calibri Light" panose="020F0302020204030204"/>
            </a:rPr>
            <a:t>Done</a:t>
          </a:r>
          <a:r>
            <a:rPr lang="nl-NL" sz="1900" kern="1200" dirty="0">
              <a:latin typeface="Calibri Light" panose="020F0302020204030204"/>
            </a:rPr>
            <a:t>? </a:t>
          </a:r>
          <a:r>
            <a:rPr lang="nl-NL" sz="1900" kern="1200" dirty="0" err="1">
              <a:latin typeface="Calibri Light" panose="020F0302020204030204"/>
            </a:rPr>
            <a:t>You</a:t>
          </a:r>
          <a:r>
            <a:rPr lang="nl-NL" sz="1900" kern="1200" dirty="0">
              <a:latin typeface="Calibri Light" panose="020F0302020204030204"/>
            </a:rPr>
            <a:t> return </a:t>
          </a:r>
          <a:r>
            <a:rPr lang="nl-NL" sz="1900" kern="1200" dirty="0" err="1">
              <a:latin typeface="Calibri Light" panose="020F0302020204030204"/>
            </a:rPr>
            <a:t>the</a:t>
          </a:r>
          <a:r>
            <a:rPr lang="nl-NL" sz="1900" kern="1200" dirty="0">
              <a:latin typeface="Calibri Light" panose="020F0302020204030204"/>
            </a:rPr>
            <a:t> cards </a:t>
          </a:r>
          <a:r>
            <a:rPr lang="nl-NL" sz="1900" kern="1200" dirty="0" err="1">
              <a:latin typeface="Calibri Light" panose="020F0302020204030204"/>
            </a:rPr>
            <a:t>to</a:t>
          </a:r>
          <a:r>
            <a:rPr lang="nl-NL" sz="1900" kern="1200" dirty="0">
              <a:latin typeface="Calibri Light" panose="020F0302020204030204"/>
            </a:rPr>
            <a:t> </a:t>
          </a:r>
          <a:r>
            <a:rPr lang="nl-NL" sz="1900" kern="1200" dirty="0" err="1">
              <a:latin typeface="Calibri Light" panose="020F0302020204030204"/>
            </a:rPr>
            <a:t>the</a:t>
          </a:r>
          <a:r>
            <a:rPr lang="nl-NL" sz="1900" kern="1200" dirty="0">
              <a:latin typeface="Calibri Light" panose="020F0302020204030204"/>
            </a:rPr>
            <a:t> teacher</a:t>
          </a:r>
          <a:endParaRPr lang="nl-NL" sz="1900" kern="1200" dirty="0"/>
        </a:p>
      </dsp:txBody>
      <dsp:txXfrm>
        <a:off x="899507" y="4869290"/>
        <a:ext cx="5898167" cy="7787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C70DC-D15E-477D-8CF9-4D25C6316B6A}">
      <dsp:nvSpPr>
        <dsp:cNvPr id="0" name=""/>
        <dsp:cNvSpPr/>
      </dsp:nvSpPr>
      <dsp:spPr>
        <a:xfrm>
          <a:off x="0" y="1827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B08D4-54D1-4EBA-B9FF-B4927AFAFA75}">
      <dsp:nvSpPr>
        <dsp:cNvPr id="0" name=""/>
        <dsp:cNvSpPr/>
      </dsp:nvSpPr>
      <dsp:spPr>
        <a:xfrm>
          <a:off x="235585" y="177056"/>
          <a:ext cx="428336" cy="4283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0715E-A58B-4ADB-9FAB-10DAFEAAC552}">
      <dsp:nvSpPr>
        <dsp:cNvPr id="0" name=""/>
        <dsp:cNvSpPr/>
      </dsp:nvSpPr>
      <dsp:spPr>
        <a:xfrm>
          <a:off x="899507" y="182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>
              <a:solidFill>
                <a:schemeClr val="bg1"/>
              </a:solidFill>
            </a:rPr>
            <a:t>What</a:t>
          </a:r>
          <a:r>
            <a:rPr lang="nl-NL" sz="1900" kern="1200" dirty="0">
              <a:solidFill>
                <a:schemeClr val="bg1"/>
              </a:solidFill>
            </a:rPr>
            <a:t>?</a:t>
          </a:r>
          <a:r>
            <a:rPr lang="nl-NL" sz="1900" kern="1200" dirty="0">
              <a:solidFill>
                <a:schemeClr val="bg1"/>
              </a:solidFill>
              <a:latin typeface="Calibri Light" panose="020F0302020204030204"/>
            </a:rPr>
            <a:t>   </a:t>
          </a:r>
          <a:r>
            <a:rPr lang="nl-NL" sz="1900" b="0" i="0" u="none" strike="noStrike" kern="1200" cap="none" baseline="0" noProof="0" dirty="0">
              <a:solidFill>
                <a:schemeClr val="bg1"/>
              </a:solidFill>
              <a:latin typeface="Calibri Light"/>
              <a:cs typeface="Calibri Light"/>
            </a:rPr>
            <a:t>Make a flyer about an English city. </a:t>
          </a:r>
        </a:p>
      </dsp:txBody>
      <dsp:txXfrm>
        <a:off x="899507" y="1827"/>
        <a:ext cx="5898167" cy="778794"/>
      </dsp:txXfrm>
    </dsp:sp>
    <dsp:sp modelId="{6D1209B6-FCA2-4F48-9DEE-F21E02E7580A}">
      <dsp:nvSpPr>
        <dsp:cNvPr id="0" name=""/>
        <dsp:cNvSpPr/>
      </dsp:nvSpPr>
      <dsp:spPr>
        <a:xfrm>
          <a:off x="0" y="975320"/>
          <a:ext cx="6797675" cy="7787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FC023-E70A-4D1D-80C8-121291DF5C73}">
      <dsp:nvSpPr>
        <dsp:cNvPr id="0" name=""/>
        <dsp:cNvSpPr/>
      </dsp:nvSpPr>
      <dsp:spPr>
        <a:xfrm>
          <a:off x="235585" y="1150548"/>
          <a:ext cx="428336" cy="4283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11D4B-F59F-4B62-B424-4F47AADE919B}">
      <dsp:nvSpPr>
        <dsp:cNvPr id="0" name=""/>
        <dsp:cNvSpPr/>
      </dsp:nvSpPr>
      <dsp:spPr>
        <a:xfrm>
          <a:off x="899507" y="97532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How?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dirty="0"/>
            <a:t> </a:t>
          </a:r>
          <a:r>
            <a:rPr lang="nl-NL" sz="1900" kern="1200" dirty="0">
              <a:latin typeface="Calibri Light" panose="020F0302020204030204"/>
            </a:rPr>
            <a:t>In pairs, on the computer</a:t>
          </a:r>
          <a:endParaRPr lang="nl-NL" sz="1900" kern="1200" dirty="0"/>
        </a:p>
      </dsp:txBody>
      <dsp:txXfrm>
        <a:off x="899507" y="975320"/>
        <a:ext cx="5898167" cy="778794"/>
      </dsp:txXfrm>
    </dsp:sp>
    <dsp:sp modelId="{3B8062C5-913B-4CC7-87C8-4821B5C2613B}">
      <dsp:nvSpPr>
        <dsp:cNvPr id="0" name=""/>
        <dsp:cNvSpPr/>
      </dsp:nvSpPr>
      <dsp:spPr>
        <a:xfrm>
          <a:off x="0" y="1948812"/>
          <a:ext cx="6797675" cy="7787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C118E-265F-4028-9F5B-0E59B9DB7F07}">
      <dsp:nvSpPr>
        <dsp:cNvPr id="0" name=""/>
        <dsp:cNvSpPr/>
      </dsp:nvSpPr>
      <dsp:spPr>
        <a:xfrm>
          <a:off x="235585" y="2124041"/>
          <a:ext cx="428336" cy="4283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5A0BE-1711-4AF8-A372-C04EA09E132D}">
      <dsp:nvSpPr>
        <dsp:cNvPr id="0" name=""/>
        <dsp:cNvSpPr/>
      </dsp:nvSpPr>
      <dsp:spPr>
        <a:xfrm>
          <a:off x="899507" y="1948812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Time?</a:t>
          </a:r>
          <a:r>
            <a:rPr lang="nl-NL" sz="1900" kern="1200" dirty="0">
              <a:latin typeface="Calibri Light" panose="020F0302020204030204"/>
            </a:rPr>
            <a:t> 20 minutes</a:t>
          </a:r>
          <a:endParaRPr lang="en-US" sz="1900" kern="1200" dirty="0"/>
        </a:p>
      </dsp:txBody>
      <dsp:txXfrm>
        <a:off x="899507" y="1948812"/>
        <a:ext cx="5898167" cy="778794"/>
      </dsp:txXfrm>
    </dsp:sp>
    <dsp:sp modelId="{50BE4BA4-0E41-4035-AC69-EA8CB0D5F5FC}">
      <dsp:nvSpPr>
        <dsp:cNvPr id="0" name=""/>
        <dsp:cNvSpPr/>
      </dsp:nvSpPr>
      <dsp:spPr>
        <a:xfrm>
          <a:off x="0" y="2922305"/>
          <a:ext cx="6797675" cy="7787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54BBA-6686-4E80-805D-A97C624A2920}">
      <dsp:nvSpPr>
        <dsp:cNvPr id="0" name=""/>
        <dsp:cNvSpPr/>
      </dsp:nvSpPr>
      <dsp:spPr>
        <a:xfrm>
          <a:off x="235585" y="3097533"/>
          <a:ext cx="428336" cy="4283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2573-15BB-4121-A7AD-A5B3C74BA12D}">
      <dsp:nvSpPr>
        <dsp:cNvPr id="0" name=""/>
        <dsp:cNvSpPr/>
      </dsp:nvSpPr>
      <dsp:spPr>
        <a:xfrm>
          <a:off x="899507" y="2922305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Help? </a:t>
          </a:r>
          <a:r>
            <a:rPr lang="nl-NL" sz="1900" kern="1200" dirty="0">
              <a:latin typeface="Calibri Light" panose="020F0302020204030204"/>
            </a:rPr>
            <a:t>Workmate, computer, hand-out, teacher</a:t>
          </a:r>
          <a:endParaRPr lang="nl-NL" sz="1900" kern="1200" dirty="0"/>
        </a:p>
      </dsp:txBody>
      <dsp:txXfrm>
        <a:off x="899507" y="2922305"/>
        <a:ext cx="5898167" cy="778794"/>
      </dsp:txXfrm>
    </dsp:sp>
    <dsp:sp modelId="{0539A337-5DD7-408D-8AA9-94A0BB0A9762}">
      <dsp:nvSpPr>
        <dsp:cNvPr id="0" name=""/>
        <dsp:cNvSpPr/>
      </dsp:nvSpPr>
      <dsp:spPr>
        <a:xfrm>
          <a:off x="0" y="3895797"/>
          <a:ext cx="6797675" cy="7787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07693-3EA4-4525-B3C7-F6BAE78229A8}">
      <dsp:nvSpPr>
        <dsp:cNvPr id="0" name=""/>
        <dsp:cNvSpPr/>
      </dsp:nvSpPr>
      <dsp:spPr>
        <a:xfrm>
          <a:off x="235585" y="4071026"/>
          <a:ext cx="428336" cy="4283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85CDA-BD83-44BB-8441-D31817887599}">
      <dsp:nvSpPr>
        <dsp:cNvPr id="0" name=""/>
        <dsp:cNvSpPr/>
      </dsp:nvSpPr>
      <dsp:spPr>
        <a:xfrm>
          <a:off x="899507" y="389579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 err="1"/>
            <a:t>Result</a:t>
          </a:r>
          <a:r>
            <a:rPr lang="nl-NL" sz="1900" kern="1200" dirty="0"/>
            <a:t>?</a:t>
          </a:r>
          <a:r>
            <a:rPr lang="nl-NL" sz="1900" kern="1200" dirty="0">
              <a:latin typeface="Calibri Light" panose="020F0302020204030204"/>
            </a:rPr>
            <a:t> </a:t>
          </a:r>
          <a:r>
            <a:rPr lang="nl-NL" sz="1900" kern="1200" dirty="0" err="1">
              <a:latin typeface="Calibri Light" panose="020F0302020204030204"/>
            </a:rPr>
            <a:t>You</a:t>
          </a:r>
          <a:r>
            <a:rPr lang="nl-NL" sz="1900" kern="1200" dirty="0">
              <a:latin typeface="Calibri Light" panose="020F0302020204030204"/>
            </a:rPr>
            <a:t> have made a flyer</a:t>
          </a:r>
          <a:endParaRPr lang="nl-NL" sz="1900" kern="1200" dirty="0"/>
        </a:p>
      </dsp:txBody>
      <dsp:txXfrm>
        <a:off x="899507" y="3895797"/>
        <a:ext cx="5898167" cy="778794"/>
      </dsp:txXfrm>
    </dsp:sp>
    <dsp:sp modelId="{7EEFACB1-12C2-4B68-B102-2063C826DDBF}">
      <dsp:nvSpPr>
        <dsp:cNvPr id="0" name=""/>
        <dsp:cNvSpPr/>
      </dsp:nvSpPr>
      <dsp:spPr>
        <a:xfrm>
          <a:off x="0" y="4869290"/>
          <a:ext cx="6797675" cy="7787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87841-71BB-42CC-9B93-B8BE0F490A9D}">
      <dsp:nvSpPr>
        <dsp:cNvPr id="0" name=""/>
        <dsp:cNvSpPr/>
      </dsp:nvSpPr>
      <dsp:spPr>
        <a:xfrm>
          <a:off x="235585" y="5044518"/>
          <a:ext cx="428336" cy="42833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9FFD-1B56-4089-8532-76B87AFFC03F}">
      <dsp:nvSpPr>
        <dsp:cNvPr id="0" name=""/>
        <dsp:cNvSpPr/>
      </dsp:nvSpPr>
      <dsp:spPr>
        <a:xfrm>
          <a:off x="899507" y="486929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latin typeface="Calibri Light" panose="020F0302020204030204"/>
            </a:rPr>
            <a:t>Done? Prepare </a:t>
          </a:r>
          <a:r>
            <a:rPr lang="nl-NL" sz="1900" kern="1200" dirty="0" err="1">
              <a:latin typeface="Calibri Light" panose="020F0302020204030204"/>
            </a:rPr>
            <a:t>to</a:t>
          </a:r>
          <a:r>
            <a:rPr lang="nl-NL" sz="1900" kern="1200" dirty="0">
              <a:latin typeface="Calibri Light" panose="020F0302020204030204"/>
            </a:rPr>
            <a:t> present </a:t>
          </a:r>
          <a:r>
            <a:rPr lang="nl-NL" sz="1900" kern="1200" dirty="0" err="1">
              <a:latin typeface="Calibri Light" panose="020F0302020204030204"/>
            </a:rPr>
            <a:t>your</a:t>
          </a:r>
          <a:r>
            <a:rPr lang="nl-NL" sz="1900" kern="1200" dirty="0">
              <a:latin typeface="Calibri Light" panose="020F0302020204030204"/>
            </a:rPr>
            <a:t> flyer next class. </a:t>
          </a:r>
          <a:endParaRPr lang="nl-NL" sz="1900" kern="1200" dirty="0"/>
        </a:p>
      </dsp:txBody>
      <dsp:txXfrm>
        <a:off x="899507" y="4869290"/>
        <a:ext cx="5898167" cy="7787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11B38-FBA8-45BA-BC53-A943542A601D}">
      <dsp:nvSpPr>
        <dsp:cNvPr id="0" name=""/>
        <dsp:cNvSpPr/>
      </dsp:nvSpPr>
      <dsp:spPr>
        <a:xfrm>
          <a:off x="1519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9EDF3-4EA2-44A2-BFF0-07472957E0F3}">
      <dsp:nvSpPr>
        <dsp:cNvPr id="0" name=""/>
        <dsp:cNvSpPr/>
      </dsp:nvSpPr>
      <dsp:spPr>
        <a:xfrm>
          <a:off x="331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 err="1"/>
            <a:t>You</a:t>
          </a:r>
          <a:r>
            <a:rPr lang="nl-NL" sz="2300" kern="1200" dirty="0"/>
            <a:t> </a:t>
          </a:r>
          <a:r>
            <a:rPr lang="nl-NL" sz="2300" kern="1200" dirty="0" err="1"/>
            <a:t>can</a:t>
          </a:r>
          <a:r>
            <a:rPr lang="nl-NL" sz="2300" kern="1200" dirty="0"/>
            <a:t> make a reading </a:t>
          </a:r>
          <a:r>
            <a:rPr lang="nl-NL" sz="2300" kern="1200" dirty="0" err="1"/>
            <a:t>assignment</a:t>
          </a:r>
          <a:endParaRPr lang="en-US" sz="2300" kern="1200" dirty="0" err="1"/>
        </a:p>
      </dsp:txBody>
      <dsp:txXfrm>
        <a:off x="331199" y="2740191"/>
        <a:ext cx="4320000" cy="720000"/>
      </dsp:txXfrm>
    </dsp:sp>
    <dsp:sp modelId="{3D648B12-9FD8-4CE4-A75A-9DB94BC1AC36}">
      <dsp:nvSpPr>
        <dsp:cNvPr id="0" name=""/>
        <dsp:cNvSpPr/>
      </dsp:nvSpPr>
      <dsp:spPr>
        <a:xfrm>
          <a:off x="6595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B34F7-268D-4131-ADD9-E0297AE2A08A}">
      <dsp:nvSpPr>
        <dsp:cNvPr id="0" name=""/>
        <dsp:cNvSpPr/>
      </dsp:nvSpPr>
      <dsp:spPr>
        <a:xfrm>
          <a:off x="5407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 err="1"/>
            <a:t>You</a:t>
          </a:r>
          <a:r>
            <a:rPr lang="nl-NL" sz="2300" kern="1200" dirty="0"/>
            <a:t> </a:t>
          </a:r>
          <a:r>
            <a:rPr lang="nl-NL" sz="2300" kern="1200" dirty="0" err="1"/>
            <a:t>can</a:t>
          </a:r>
          <a:r>
            <a:rPr lang="nl-NL" sz="2300" kern="1200" dirty="0"/>
            <a:t> make</a:t>
          </a:r>
          <a:r>
            <a:rPr lang="nl-NL" sz="2300" kern="1200" dirty="0">
              <a:latin typeface="Calibri Light" panose="020F0302020204030204"/>
            </a:rPr>
            <a:t> a flyer </a:t>
          </a:r>
          <a:r>
            <a:rPr lang="nl-NL" sz="2300" kern="1200" dirty="0" err="1"/>
            <a:t>about</a:t>
          </a:r>
          <a:r>
            <a:rPr lang="nl-NL" sz="2300" kern="1200" dirty="0"/>
            <a:t> </a:t>
          </a:r>
          <a:r>
            <a:rPr lang="nl-NL" sz="2300" kern="1200" dirty="0" err="1"/>
            <a:t>an</a:t>
          </a:r>
          <a:r>
            <a:rPr lang="nl-NL" sz="2300" kern="1200" dirty="0"/>
            <a:t> English </a:t>
          </a:r>
          <a:r>
            <a:rPr lang="nl-NL" sz="2300" kern="1200" dirty="0" err="1"/>
            <a:t>city</a:t>
          </a:r>
          <a:r>
            <a:rPr lang="nl-NL" sz="2300" kern="1200" dirty="0"/>
            <a:t> </a:t>
          </a:r>
          <a:endParaRPr lang="en-US" sz="2300" kern="1200" dirty="0"/>
        </a:p>
      </dsp:txBody>
      <dsp:txXfrm>
        <a:off x="5407199" y="2740191"/>
        <a:ext cx="432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FDA01-6C6D-4522-ABF4-1492F1DC8068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5BFE7-FDB3-4E94-BAE7-26162B7F572E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AAE27-C233-48C1-8CD2-64145CD79AA2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kern="1200" dirty="0" err="1"/>
            <a:t>Homework</a:t>
          </a:r>
          <a:r>
            <a:rPr lang="nl-NL" sz="2500" b="0" kern="1200" dirty="0"/>
            <a:t>: finish </a:t>
          </a:r>
          <a:r>
            <a:rPr lang="nl-NL" sz="2500" b="0" kern="1200" dirty="0" err="1"/>
            <a:t>your</a:t>
          </a:r>
          <a:r>
            <a:rPr lang="nl-NL" sz="2500" b="0" kern="1200" dirty="0"/>
            <a:t> flyer</a:t>
          </a:r>
          <a:endParaRPr lang="en-US" sz="2500" b="0" kern="1200" dirty="0"/>
        </a:p>
      </dsp:txBody>
      <dsp:txXfrm>
        <a:off x="1864015" y="689"/>
        <a:ext cx="4933659" cy="1613866"/>
      </dsp:txXfrm>
    </dsp:sp>
    <dsp:sp modelId="{FC9BBF8C-4380-45B2-BFF5-E89A480F9F39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80657-16E7-4F83-AA27-6B9F360D6914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1A0A7-D7BE-4C44-BA21-BD1B42F3EA4F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kern="1200" dirty="0"/>
            <a:t>Hand in </a:t>
          </a:r>
          <a:r>
            <a:rPr lang="nl-NL" sz="2500" b="0" kern="1200" dirty="0" err="1"/>
            <a:t>your</a:t>
          </a:r>
          <a:r>
            <a:rPr lang="nl-NL" sz="2500" b="0" kern="1200" dirty="0"/>
            <a:t> flyer </a:t>
          </a:r>
          <a:r>
            <a:rPr lang="nl-NL" sz="2500" b="0" kern="1200" dirty="0" err="1"/>
            <a:t>before</a:t>
          </a:r>
          <a:r>
            <a:rPr lang="nl-NL" sz="2500" b="0" kern="1200" dirty="0"/>
            <a:t> 12 p.m. </a:t>
          </a:r>
          <a:r>
            <a:rPr lang="nl-NL" sz="2500" b="0" kern="1200" dirty="0" err="1"/>
            <a:t>the</a:t>
          </a:r>
          <a:r>
            <a:rPr lang="nl-NL" sz="2500" b="0" kern="1200" dirty="0"/>
            <a:t> </a:t>
          </a:r>
          <a:r>
            <a:rPr lang="nl-NL" sz="2500" b="0" kern="1200" dirty="0" err="1"/>
            <a:t>day</a:t>
          </a:r>
          <a:r>
            <a:rPr lang="nl-NL" sz="2500" b="0" kern="1200" dirty="0"/>
            <a:t> </a:t>
          </a:r>
          <a:r>
            <a:rPr lang="nl-NL" sz="2500" b="0" kern="1200" dirty="0" err="1"/>
            <a:t>before</a:t>
          </a:r>
          <a:r>
            <a:rPr lang="nl-NL" sz="2500" b="0" kern="1200" dirty="0"/>
            <a:t> </a:t>
          </a:r>
          <a:r>
            <a:rPr lang="nl-NL" sz="2500" b="0" kern="1200" dirty="0" err="1"/>
            <a:t>the</a:t>
          </a:r>
          <a:r>
            <a:rPr lang="nl-NL" sz="2500" b="0" kern="1200" dirty="0"/>
            <a:t> next class</a:t>
          </a:r>
          <a:r>
            <a:rPr lang="nl-NL" sz="2500" b="0" kern="1200" dirty="0">
              <a:latin typeface="Calibri Light" panose="020F0302020204030204"/>
            </a:rPr>
            <a:t> on Google Classroom</a:t>
          </a:r>
          <a:endParaRPr lang="en-US" sz="2500" b="0" kern="1200" dirty="0">
            <a:latin typeface="Calibri Light" panose="020F0302020204030204"/>
          </a:endParaRPr>
        </a:p>
      </dsp:txBody>
      <dsp:txXfrm>
        <a:off x="1864015" y="2018022"/>
        <a:ext cx="4933659" cy="1613866"/>
      </dsp:txXfrm>
    </dsp:sp>
    <dsp:sp modelId="{958F0D51-F602-4ABB-A528-119BB7C470D0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7E46B-7AA3-4609-9BD7-3F86E542303F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FF1B7-3B01-4575-B72D-39CD160E84B8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kern="1200" dirty="0">
              <a:latin typeface="Calibri Light" panose="020F0302020204030204"/>
            </a:rPr>
            <a:t>Next </a:t>
          </a:r>
          <a:r>
            <a:rPr lang="nl-NL" sz="2500" b="0" kern="1200" dirty="0" err="1">
              <a:latin typeface="Calibri Light" panose="020F0302020204030204"/>
            </a:rPr>
            <a:t>lesson</a:t>
          </a:r>
          <a:r>
            <a:rPr lang="nl-NL" sz="2500" b="0" kern="1200" dirty="0">
              <a:latin typeface="Calibri Light" panose="020F0302020204030204"/>
            </a:rPr>
            <a:t>: present </a:t>
          </a:r>
          <a:r>
            <a:rPr lang="nl-NL" sz="2500" b="0" kern="1200" dirty="0" err="1">
              <a:latin typeface="Calibri Light" panose="020F0302020204030204"/>
            </a:rPr>
            <a:t>your</a:t>
          </a:r>
          <a:r>
            <a:rPr lang="nl-NL" sz="2500" b="0" kern="1200" dirty="0">
              <a:latin typeface="Calibri Light" panose="020F0302020204030204"/>
            </a:rPr>
            <a:t> brochure. Presentation of 3 minutes. </a:t>
          </a:r>
          <a:endParaRPr lang="nl-NL" sz="2500" b="0" kern="1200" dirty="0"/>
        </a:p>
      </dsp:txBody>
      <dsp:txXfrm>
        <a:off x="1864015" y="4035355"/>
        <a:ext cx="4933659" cy="1613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1C17F-B6CB-4A8C-90AB-EBC9EFA4DE54}" type="datetimeFigureOut">
              <a:rPr lang="nl-NL"/>
              <a:t>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95B8-2F10-4C5D-92FD-8108075F525F}" type="slidenum">
              <a:rPr lang="nl-NL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84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Benoem wat we deze les gaan doen. Benoem daarnaast ook wat het doel is van het maken van de taaltaak: gebruik maken van alle kennis die de leerlingen in de afgelopen periode hebben geleerd in één product.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295B8-2F10-4C5D-92FD-8108075F525F}" type="slidenum">
              <a:rPr lang="nl-NL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70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 </a:t>
            </a:r>
            <a:r>
              <a:rPr lang="en-US" dirty="0" err="1">
                <a:cs typeface="Calibri"/>
              </a:rPr>
              <a:t>leerlingen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moeten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bij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vragen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ook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voorbeelden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noemen</a:t>
            </a:r>
            <a:r>
              <a:rPr lang="en-US" dirty="0">
                <a:cs typeface="Calibri"/>
              </a:rPr>
              <a:t> van wat we </a:t>
            </a:r>
            <a:r>
              <a:rPr lang="en-US" dirty="0" err="1">
                <a:cs typeface="Calibri"/>
              </a:rPr>
              <a:t>tijdens</a:t>
            </a:r>
            <a:r>
              <a:rPr lang="en-US" dirty="0">
                <a:cs typeface="Calibri"/>
              </a:rPr>
              <a:t> de les </a:t>
            </a:r>
            <a:r>
              <a:rPr lang="en-US" dirty="0" err="1">
                <a:cs typeface="Calibri"/>
              </a:rPr>
              <a:t>hebben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gedaan</a:t>
            </a:r>
            <a:r>
              <a:rPr lang="en-US" dirty="0">
                <a:cs typeface="Calibri"/>
              </a:rPr>
              <a:t> en </a:t>
            </a:r>
            <a:r>
              <a:rPr lang="en-US" dirty="0" err="1">
                <a:cs typeface="Calibri"/>
              </a:rPr>
              <a:t>eventuele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theorie</a:t>
            </a:r>
            <a:r>
              <a:rPr lang="en-US" dirty="0">
                <a:cs typeface="Calibri"/>
              </a:rPr>
              <a:t> die ze </a:t>
            </a:r>
            <a:r>
              <a:rPr lang="en-US" dirty="0" err="1">
                <a:cs typeface="Calibri"/>
              </a:rPr>
              <a:t>zich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herinneren</a:t>
            </a:r>
            <a:r>
              <a:rPr lang="en-US" dirty="0">
                <a:cs typeface="Calibri"/>
              </a:rPr>
              <a:t>. 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295B8-2F10-4C5D-92FD-8108075F525F}" type="slidenum">
              <a:rPr lang="nl-NL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9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295B8-2F10-4C5D-92FD-8108075F525F}" type="slidenum">
              <a:rPr lang="nl-NL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063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het snake </a:t>
            </a:r>
            <a:r>
              <a:rPr lang="en-US" dirty="0" err="1"/>
              <a:t>spel</a:t>
            </a:r>
            <a:r>
              <a:rPr lang="en-US" dirty="0"/>
              <a:t> </a:t>
            </a:r>
            <a:r>
              <a:rPr lang="en-US" dirty="0" err="1"/>
              <a:t>klassikaal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,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</a:t>
            </a:r>
            <a:r>
              <a:rPr lang="en-US" dirty="0" err="1"/>
              <a:t>iedere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kaartje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stone zin </a:t>
            </a:r>
            <a:r>
              <a:rPr lang="en-US" dirty="0" err="1"/>
              <a:t>erop</a:t>
            </a:r>
            <a:r>
              <a:rPr lang="en-US" dirty="0"/>
              <a:t>. De docent </a:t>
            </a:r>
            <a:r>
              <a:rPr lang="en-US" dirty="0" err="1"/>
              <a:t>begint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zin, en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leerling</a:t>
            </a:r>
            <a:r>
              <a:rPr lang="en-US" dirty="0"/>
              <a:t> </a:t>
            </a:r>
            <a:r>
              <a:rPr lang="en-US" dirty="0" err="1"/>
              <a:t>leest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vertaling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. Dir </a:t>
            </a:r>
            <a:r>
              <a:rPr lang="en-US" dirty="0" err="1"/>
              <a:t>gaat</a:t>
            </a:r>
            <a:r>
              <a:rPr lang="en-US" dirty="0"/>
              <a:t> door </a:t>
            </a:r>
            <a:r>
              <a:rPr lang="en-US" dirty="0" err="1"/>
              <a:t>totdat</a:t>
            </a:r>
            <a:r>
              <a:rPr lang="en-US" dirty="0"/>
              <a:t> </a:t>
            </a:r>
            <a:r>
              <a:rPr lang="en-US" dirty="0" err="1"/>
              <a:t>iedere</a:t>
            </a:r>
            <a:r>
              <a:rPr lang="en-US" dirty="0"/>
              <a:t> </a:t>
            </a:r>
            <a:r>
              <a:rPr lang="en-US" dirty="0" err="1"/>
              <a:t>leerling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beurt</a:t>
            </a:r>
            <a:r>
              <a:rPr lang="en-US" dirty="0"/>
              <a:t> is </a:t>
            </a:r>
            <a:r>
              <a:rPr lang="en-US" dirty="0" err="1"/>
              <a:t>geweest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295B8-2F10-4C5D-92FD-8108075F525F}" type="slidenum">
              <a:rPr lang="nl-NL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922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Docent </a:t>
            </a:r>
            <a:r>
              <a:rPr lang="en-US" dirty="0" err="1"/>
              <a:t>heeft</a:t>
            </a:r>
            <a:r>
              <a:rPr lang="en-US" dirty="0"/>
              <a:t> van </a:t>
            </a:r>
            <a:r>
              <a:rPr lang="en-US" dirty="0" err="1"/>
              <a:t>te</a:t>
            </a:r>
            <a:r>
              <a:rPr lang="en-US" dirty="0"/>
              <a:t> </a:t>
            </a:r>
            <a:r>
              <a:rPr lang="en-US" dirty="0" err="1"/>
              <a:t>voren</a:t>
            </a:r>
            <a:r>
              <a:rPr lang="en-US" dirty="0"/>
              <a:t> </a:t>
            </a:r>
            <a:r>
              <a:rPr lang="en-US" dirty="0" err="1"/>
              <a:t>tweetallen</a:t>
            </a:r>
            <a:r>
              <a:rPr lang="en-US" dirty="0"/>
              <a:t> </a:t>
            </a:r>
            <a:r>
              <a:rPr lang="en-US" dirty="0" err="1"/>
              <a:t>gemaakt</a:t>
            </a:r>
            <a:r>
              <a:rPr lang="en-US" dirty="0"/>
              <a:t> op basis van het </a:t>
            </a:r>
            <a:r>
              <a:rPr lang="en-US" dirty="0" err="1"/>
              <a:t>niveau</a:t>
            </a:r>
            <a:r>
              <a:rPr lang="en-US" dirty="0"/>
              <a:t> van de </a:t>
            </a:r>
            <a:r>
              <a:rPr lang="en-US" dirty="0" err="1"/>
              <a:t>leerlingen</a:t>
            </a:r>
            <a:r>
              <a:rPr lang="en-US" dirty="0"/>
              <a:t>. </a:t>
            </a:r>
            <a:r>
              <a:rPr lang="en-US" dirty="0" err="1"/>
              <a:t>Laat</a:t>
            </a:r>
            <a:r>
              <a:rPr lang="en-US" dirty="0"/>
              <a:t> de rubric </a:t>
            </a:r>
            <a:r>
              <a:rPr lang="en-US" dirty="0" err="1"/>
              <a:t>aan</a:t>
            </a:r>
            <a:r>
              <a:rPr lang="en-US" dirty="0"/>
              <a:t> de </a:t>
            </a:r>
            <a:r>
              <a:rPr lang="en-US" dirty="0" err="1"/>
              <a:t>leerlingen</a:t>
            </a:r>
            <a:r>
              <a:rPr lang="en-US" dirty="0"/>
              <a:t> </a:t>
            </a:r>
            <a:r>
              <a:rPr lang="en-US" dirty="0" err="1"/>
              <a:t>zien</a:t>
            </a:r>
            <a:r>
              <a:rPr lang="en-US" dirty="0"/>
              <a:t>. </a:t>
            </a:r>
            <a:r>
              <a:rPr lang="en-US" dirty="0" err="1"/>
              <a:t>Laat</a:t>
            </a:r>
            <a:r>
              <a:rPr lang="en-US" dirty="0"/>
              <a:t> </a:t>
            </a:r>
            <a:r>
              <a:rPr lang="en-US" dirty="0" err="1"/>
              <a:t>ook</a:t>
            </a:r>
            <a:r>
              <a:rPr lang="en-US" dirty="0"/>
              <a:t> de </a:t>
            </a:r>
            <a:r>
              <a:rPr lang="en-US" dirty="0" err="1"/>
              <a:t>tweetallen</a:t>
            </a:r>
            <a:r>
              <a:rPr lang="en-US" dirty="0"/>
              <a:t> </a:t>
            </a:r>
            <a:r>
              <a:rPr lang="en-US" dirty="0" err="1"/>
              <a:t>aan</a:t>
            </a:r>
            <a:r>
              <a:rPr lang="en-US" dirty="0"/>
              <a:t> de </a:t>
            </a:r>
            <a:r>
              <a:rPr lang="en-US" dirty="0" err="1"/>
              <a:t>leerlingen</a:t>
            </a:r>
            <a:r>
              <a:rPr lang="en-US" dirty="0"/>
              <a:t> </a:t>
            </a:r>
            <a:r>
              <a:rPr lang="en-US" dirty="0" err="1"/>
              <a:t>zien</a:t>
            </a:r>
            <a:r>
              <a:rPr lang="en-US" dirty="0"/>
              <a:t> op het </a:t>
            </a:r>
            <a:r>
              <a:rPr lang="en-US" dirty="0" err="1"/>
              <a:t>bord</a:t>
            </a:r>
            <a:r>
              <a:rPr lang="en-US" dirty="0"/>
              <a:t>. De </a:t>
            </a:r>
            <a:r>
              <a:rPr lang="en-US" dirty="0" err="1"/>
              <a:t>bedoeling</a:t>
            </a:r>
            <a:r>
              <a:rPr lang="en-US" dirty="0"/>
              <a:t> is om </a:t>
            </a:r>
            <a:r>
              <a:rPr lang="en-US" dirty="0" err="1"/>
              <a:t>differentëren</a:t>
            </a:r>
            <a:r>
              <a:rPr lang="en-US" dirty="0"/>
              <a:t> op basis van de </a:t>
            </a:r>
            <a:r>
              <a:rPr lang="en-US" dirty="0" err="1"/>
              <a:t>verwerking</a:t>
            </a:r>
            <a:r>
              <a:rPr lang="en-US" dirty="0"/>
              <a:t> van de brochure. </a:t>
            </a:r>
            <a:r>
              <a:rPr lang="en-US" dirty="0" err="1"/>
              <a:t>Leerlingen</a:t>
            </a:r>
            <a:r>
              <a:rPr lang="en-US" dirty="0"/>
              <a:t> die </a:t>
            </a:r>
            <a:r>
              <a:rPr lang="en-US" dirty="0" err="1"/>
              <a:t>meer</a:t>
            </a:r>
            <a:r>
              <a:rPr lang="en-US" dirty="0"/>
              <a:t> </a:t>
            </a:r>
            <a:r>
              <a:rPr lang="en-US" dirty="0" err="1"/>
              <a:t>moeite</a:t>
            </a:r>
            <a:r>
              <a:rPr lang="en-US" dirty="0"/>
              <a:t> </a:t>
            </a:r>
            <a:r>
              <a:rPr lang="en-US" dirty="0" err="1"/>
              <a:t>hebben</a:t>
            </a:r>
            <a:r>
              <a:rPr lang="en-US" dirty="0"/>
              <a:t> met </a:t>
            </a:r>
            <a:r>
              <a:rPr lang="en-US" dirty="0" err="1"/>
              <a:t>lezen</a:t>
            </a:r>
            <a:r>
              <a:rPr lang="en-US" dirty="0"/>
              <a:t> en </a:t>
            </a:r>
            <a:r>
              <a:rPr lang="en-US" dirty="0" err="1"/>
              <a:t>schrijven</a:t>
            </a:r>
            <a:r>
              <a:rPr lang="en-US" dirty="0"/>
              <a:t> </a:t>
            </a:r>
            <a:r>
              <a:rPr lang="en-US" dirty="0" err="1"/>
              <a:t>gaan</a:t>
            </a:r>
            <a:r>
              <a:rPr lang="en-US" dirty="0"/>
              <a:t> de brochure over twee </a:t>
            </a:r>
            <a:r>
              <a:rPr lang="en-US" dirty="0" err="1"/>
              <a:t>onderwerpen</a:t>
            </a:r>
            <a:r>
              <a:rPr lang="en-US" dirty="0"/>
              <a:t> </a:t>
            </a:r>
            <a:r>
              <a:rPr lang="en-US" dirty="0" err="1"/>
              <a:t>maken</a:t>
            </a:r>
            <a:r>
              <a:rPr lang="en-US" dirty="0"/>
              <a:t>. </a:t>
            </a:r>
            <a:r>
              <a:rPr lang="en-US" dirty="0" err="1"/>
              <a:t>Leerlingen</a:t>
            </a:r>
            <a:r>
              <a:rPr lang="en-US" dirty="0"/>
              <a:t> die minder of </a:t>
            </a:r>
            <a:r>
              <a:rPr lang="en-US" dirty="0" err="1"/>
              <a:t>geen</a:t>
            </a:r>
            <a:r>
              <a:rPr lang="en-US" dirty="0"/>
              <a:t> </a:t>
            </a:r>
            <a:r>
              <a:rPr lang="en-US" dirty="0" err="1"/>
              <a:t>moeite</a:t>
            </a:r>
            <a:r>
              <a:rPr lang="en-US" dirty="0"/>
              <a:t> </a:t>
            </a:r>
            <a:r>
              <a:rPr lang="en-US" dirty="0" err="1"/>
              <a:t>hebben</a:t>
            </a:r>
            <a:r>
              <a:rPr lang="en-US" dirty="0"/>
              <a:t> met </a:t>
            </a:r>
            <a:r>
              <a:rPr lang="en-US" dirty="0" err="1"/>
              <a:t>lezen</a:t>
            </a:r>
            <a:r>
              <a:rPr lang="en-US" dirty="0"/>
              <a:t> of </a:t>
            </a:r>
            <a:r>
              <a:rPr lang="en-US" dirty="0" err="1"/>
              <a:t>schrijven</a:t>
            </a:r>
            <a:r>
              <a:rPr lang="en-US" dirty="0"/>
              <a:t> </a:t>
            </a:r>
            <a:r>
              <a:rPr lang="en-US" dirty="0" err="1"/>
              <a:t>gaan</a:t>
            </a:r>
            <a:r>
              <a:rPr lang="en-US" dirty="0"/>
              <a:t> de brochure over </a:t>
            </a:r>
            <a:r>
              <a:rPr lang="en-US" dirty="0" err="1"/>
              <a:t>vier</a:t>
            </a:r>
            <a:r>
              <a:rPr lang="en-US" dirty="0"/>
              <a:t> </a:t>
            </a:r>
            <a:r>
              <a:rPr lang="en-US" dirty="0" err="1"/>
              <a:t>onderwerpen</a:t>
            </a:r>
            <a:r>
              <a:rPr lang="en-US" dirty="0"/>
              <a:t> </a:t>
            </a:r>
            <a:r>
              <a:rPr lang="en-US" dirty="0" err="1"/>
              <a:t>maken</a:t>
            </a:r>
            <a:r>
              <a:rPr lang="en-US" dirty="0"/>
              <a:t> en </a:t>
            </a:r>
            <a:r>
              <a:rPr lang="en-US" dirty="0" err="1"/>
              <a:t>leerlingen</a:t>
            </a:r>
            <a:r>
              <a:rPr lang="en-US" dirty="0"/>
              <a:t> die extra </a:t>
            </a:r>
            <a:r>
              <a:rPr lang="en-US" dirty="0" err="1"/>
              <a:t>uitdaging</a:t>
            </a:r>
            <a:r>
              <a:rPr lang="en-US" dirty="0"/>
              <a:t> </a:t>
            </a:r>
            <a:r>
              <a:rPr lang="en-US" dirty="0" err="1"/>
              <a:t>willen</a:t>
            </a:r>
            <a:r>
              <a:rPr lang="en-US" dirty="0"/>
              <a:t> </a:t>
            </a:r>
            <a:r>
              <a:rPr lang="en-US" dirty="0" err="1"/>
              <a:t>mogen</a:t>
            </a:r>
            <a:r>
              <a:rPr lang="en-US" dirty="0"/>
              <a:t> </a:t>
            </a:r>
            <a:r>
              <a:rPr lang="en-US" dirty="0" err="1"/>
              <a:t>zelf</a:t>
            </a:r>
            <a:r>
              <a:rPr lang="en-US" dirty="0"/>
              <a:t> </a:t>
            </a:r>
            <a:r>
              <a:rPr lang="en-US" dirty="0" err="1"/>
              <a:t>nog</a:t>
            </a:r>
            <a:r>
              <a:rPr lang="en-US" dirty="0"/>
              <a:t> </a:t>
            </a:r>
            <a:r>
              <a:rPr lang="en-US" dirty="0" err="1"/>
              <a:t>iets</a:t>
            </a:r>
            <a:r>
              <a:rPr lang="en-US" dirty="0"/>
              <a:t> </a:t>
            </a:r>
            <a:r>
              <a:rPr lang="en-US" dirty="0" err="1"/>
              <a:t>bedenken</a:t>
            </a:r>
            <a:r>
              <a:rPr lang="en-US" dirty="0"/>
              <a:t> om op de brochure </a:t>
            </a:r>
            <a:r>
              <a:rPr lang="en-US" dirty="0" err="1"/>
              <a:t>te</a:t>
            </a:r>
            <a:r>
              <a:rPr lang="en-US" dirty="0"/>
              <a:t> </a:t>
            </a:r>
            <a:r>
              <a:rPr lang="en-US" dirty="0" err="1"/>
              <a:t>verwerken</a:t>
            </a:r>
            <a:endParaRPr lang="nl-NL" dirty="0" err="1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295B8-2F10-4C5D-92FD-8108075F525F}" type="slidenum">
              <a:rPr lang="nl-NL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78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4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6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3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2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7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94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1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8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2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80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EC286-661E-40B8-8231-C633DFCCE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CD93D5-8B9F-44AB-B17B-2CCF8EA78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91" y="3331444"/>
            <a:ext cx="6470692" cy="1229306"/>
          </a:xfrm>
        </p:spPr>
        <p:txBody>
          <a:bodyPr>
            <a:normAutofit/>
          </a:bodyPr>
          <a:lstStyle/>
          <a:p>
            <a:r>
              <a:rPr lang="nl-NL" sz="5400">
                <a:solidFill>
                  <a:schemeClr val="tx1"/>
                </a:solidFill>
                <a:cs typeface="Calibri Light"/>
              </a:rPr>
              <a:t>Task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DE80F7-62FB-4618-8702-4F7AD4191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791" y="4735799"/>
            <a:ext cx="6470693" cy="6052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400">
                <a:solidFill>
                  <a:schemeClr val="tx1"/>
                </a:solidFill>
                <a:cs typeface="Calibri"/>
              </a:rPr>
              <a:t>Chapter 8: Going Places</a:t>
            </a:r>
            <a:endParaRPr lang="nl-NL" sz="240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6554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E1690F-BC14-4D18-BFD4-F81FA2ADB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chemeClr val="bg1"/>
                </a:solidFill>
                <a:cs typeface="Calibri Light"/>
              </a:rPr>
              <a:t>End of class</a:t>
            </a:r>
            <a:endParaRPr lang="nl-NL" sz="3600">
              <a:solidFill>
                <a:schemeClr val="bg1"/>
              </a:solidFill>
            </a:endParaRPr>
          </a:p>
        </p:txBody>
      </p:sp>
      <p:graphicFrame>
        <p:nvGraphicFramePr>
          <p:cNvPr id="92" name="Tijdelijke aanduiding voor inhoud 89">
            <a:extLst>
              <a:ext uri="{FF2B5EF4-FFF2-40B4-BE49-F238E27FC236}">
                <a16:creationId xmlns:a16="http://schemas.microsoft.com/office/drawing/2014/main" id="{A9085AD9-A073-41B6-AA26-5CF9A15366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39540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05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B2311-6AD5-4E2C-8EE2-1C14D3EFD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l-NL">
                <a:cs typeface="Calibri Light"/>
              </a:rPr>
              <a:t>Today's Lesson</a:t>
            </a:r>
            <a:endParaRPr lang="nl-NL"/>
          </a:p>
        </p:txBody>
      </p:sp>
      <p:graphicFrame>
        <p:nvGraphicFramePr>
          <p:cNvPr id="9" name="Tijdelijke aanduiding voor inhoud 2">
            <a:extLst>
              <a:ext uri="{FF2B5EF4-FFF2-40B4-BE49-F238E27FC236}">
                <a16:creationId xmlns:a16="http://schemas.microsoft.com/office/drawing/2014/main" id="{40983585-B34E-44EF-96CB-5FD6B9183F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83565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7836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5B603-E56E-42CC-AB7B-93E5FD50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l-NL" sz="4800">
                <a:cs typeface="Calibri Light"/>
              </a:rPr>
              <a:t>Lesson Aims</a:t>
            </a:r>
            <a:endParaRPr lang="nl-NL" sz="48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60518DC-0057-43E7-9B79-627ABFCE56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16062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4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838EAF-2C5A-4AD6-9920-00A9B670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nl-NL">
                <a:cs typeface="Calibri Light"/>
              </a:rPr>
              <a:t>Re-cap</a:t>
            </a:r>
            <a:endParaRPr lang="nl-NL" sz="4800" dirty="0">
              <a:cs typeface="Calibri Ligh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14D734-C92E-47A8-A9BD-F109B9FAE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1798" y="963507"/>
            <a:ext cx="5968181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 sz="2000" err="1">
                <a:cs typeface="Calibri"/>
              </a:rPr>
              <a:t>What</a:t>
            </a:r>
            <a:r>
              <a:rPr lang="nl-NL" sz="2000">
                <a:cs typeface="Calibri"/>
              </a:rPr>
              <a:t> </a:t>
            </a:r>
            <a:r>
              <a:rPr lang="nl-NL" sz="2000" err="1">
                <a:cs typeface="Calibri"/>
              </a:rPr>
              <a:t>were</a:t>
            </a:r>
            <a:r>
              <a:rPr lang="nl-NL" sz="2000">
                <a:cs typeface="Calibri"/>
              </a:rPr>
              <a:t> </a:t>
            </a:r>
            <a:r>
              <a:rPr lang="nl-NL" sz="2000" err="1">
                <a:cs typeface="Calibri"/>
              </a:rPr>
              <a:t>the</a:t>
            </a:r>
            <a:r>
              <a:rPr lang="nl-NL" sz="2000">
                <a:cs typeface="Calibri"/>
              </a:rPr>
              <a:t> different </a:t>
            </a:r>
            <a:r>
              <a:rPr lang="nl-NL" sz="2000" err="1">
                <a:cs typeface="Calibri"/>
              </a:rPr>
              <a:t>activities</a:t>
            </a:r>
            <a:r>
              <a:rPr lang="nl-NL" sz="2000">
                <a:cs typeface="Calibri"/>
              </a:rPr>
              <a:t> we </a:t>
            </a:r>
            <a:r>
              <a:rPr lang="nl-NL" sz="2000" err="1">
                <a:cs typeface="Calibri"/>
              </a:rPr>
              <a:t>did</a:t>
            </a:r>
            <a:r>
              <a:rPr lang="nl-NL" sz="2000">
                <a:cs typeface="Calibri"/>
              </a:rPr>
              <a:t> in </a:t>
            </a:r>
            <a:r>
              <a:rPr lang="nl-NL" sz="2000" err="1">
                <a:cs typeface="Calibri"/>
              </a:rPr>
              <a:t>the</a:t>
            </a:r>
            <a:r>
              <a:rPr lang="nl-NL" sz="2000">
                <a:cs typeface="Calibri"/>
              </a:rPr>
              <a:t> past </a:t>
            </a:r>
            <a:r>
              <a:rPr lang="nl-NL" sz="2000" err="1">
                <a:cs typeface="Calibri"/>
              </a:rPr>
              <a:t>lessons</a:t>
            </a:r>
            <a:r>
              <a:rPr lang="nl-NL" sz="2000">
                <a:cs typeface="Calibri"/>
              </a:rPr>
              <a:t>?  </a:t>
            </a:r>
          </a:p>
          <a:p>
            <a:r>
              <a:rPr lang="nl-NL" sz="2000" err="1">
                <a:cs typeface="Calibri"/>
              </a:rPr>
              <a:t>Think</a:t>
            </a:r>
            <a:r>
              <a:rPr lang="nl-NL" sz="2000">
                <a:cs typeface="Calibri"/>
              </a:rPr>
              <a:t> </a:t>
            </a:r>
            <a:r>
              <a:rPr lang="nl-NL" sz="2000" err="1">
                <a:cs typeface="Calibri"/>
              </a:rPr>
              <a:t>about</a:t>
            </a:r>
            <a:r>
              <a:rPr lang="nl-NL" sz="2000">
                <a:cs typeface="Calibri"/>
              </a:rPr>
              <a:t> </a:t>
            </a:r>
            <a:r>
              <a:rPr lang="nl-NL" sz="2000" err="1">
                <a:cs typeface="Calibri"/>
              </a:rPr>
              <a:t>the</a:t>
            </a:r>
            <a:r>
              <a:rPr lang="nl-NL" sz="2000">
                <a:cs typeface="Calibri"/>
              </a:rPr>
              <a:t> different skills like reading, </a:t>
            </a:r>
            <a:r>
              <a:rPr lang="nl-NL" sz="2000" err="1">
                <a:cs typeface="Calibri"/>
              </a:rPr>
              <a:t>listening</a:t>
            </a:r>
            <a:r>
              <a:rPr lang="nl-NL" sz="2000">
                <a:cs typeface="Calibri"/>
              </a:rPr>
              <a:t>, </a:t>
            </a:r>
            <a:r>
              <a:rPr lang="nl-NL" sz="2000" err="1">
                <a:cs typeface="Calibri"/>
              </a:rPr>
              <a:t>speaking</a:t>
            </a:r>
            <a:r>
              <a:rPr lang="nl-NL" sz="2000">
                <a:cs typeface="Calibri"/>
              </a:rPr>
              <a:t>, </a:t>
            </a:r>
            <a:r>
              <a:rPr lang="nl-NL" sz="2000" err="1">
                <a:cs typeface="Calibri"/>
              </a:rPr>
              <a:t>vocabulary</a:t>
            </a:r>
            <a:r>
              <a:rPr lang="nl-NL" sz="2000">
                <a:cs typeface="Calibri"/>
              </a:rPr>
              <a:t>, grammar and writing. </a:t>
            </a:r>
          </a:p>
        </p:txBody>
      </p:sp>
    </p:spTree>
    <p:extLst>
      <p:ext uri="{BB962C8B-B14F-4D97-AF65-F5344CB8AC3E}">
        <p14:creationId xmlns:p14="http://schemas.microsoft.com/office/powerpoint/2010/main" val="168992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0AC269-2132-427E-B428-C53DC8CD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rgbClr val="FFFFFF"/>
                </a:solidFill>
                <a:cs typeface="Calibri Light"/>
              </a:rPr>
              <a:t>What do you know already? </a:t>
            </a:r>
            <a:endParaRPr lang="nl-NL" sz="440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32899-E400-4565-A547-58B1A991B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 sz="2400" noProof="1">
                <a:cs typeface="Calibri"/>
              </a:rPr>
              <a:t>Have you ever been to England? </a:t>
            </a:r>
          </a:p>
          <a:p>
            <a:r>
              <a:rPr lang="nl-NL" sz="2400" noProof="1">
                <a:cs typeface="Calibri"/>
              </a:rPr>
              <a:t>Do you know the city Liverpool? Where is it? Have you ever been there? </a:t>
            </a:r>
          </a:p>
          <a:p>
            <a:r>
              <a:rPr lang="nl-NL" sz="2400" noProof="1">
                <a:cs typeface="Calibri"/>
              </a:rPr>
              <a:t>Look at the text on the hand-out. Do you know what kind of text this is? How do you know?</a:t>
            </a:r>
            <a:r>
              <a:rPr lang="nl-NL" sz="24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589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AE619D-626B-4245-AD2C-67AA2AEF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 dirty="0" err="1">
                <a:solidFill>
                  <a:schemeClr val="bg1"/>
                </a:solidFill>
                <a:cs typeface="Calibri Light"/>
              </a:rPr>
              <a:t>Exercise</a:t>
            </a:r>
            <a:r>
              <a:rPr lang="nl-NL" sz="3600" dirty="0">
                <a:solidFill>
                  <a:schemeClr val="bg1"/>
                </a:solidFill>
                <a:cs typeface="Calibri Light"/>
              </a:rPr>
              <a:t> 1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2281CC7-1AB2-4AEC-9953-19A375C8A5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977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AE619D-626B-4245-AD2C-67AA2AEF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 dirty="0" err="1">
                <a:solidFill>
                  <a:schemeClr val="bg1"/>
                </a:solidFill>
                <a:cs typeface="Calibri Light"/>
              </a:rPr>
              <a:t>Exercise</a:t>
            </a:r>
            <a:r>
              <a:rPr lang="nl-NL" sz="3600" dirty="0">
                <a:solidFill>
                  <a:schemeClr val="bg1"/>
                </a:solidFill>
                <a:cs typeface="Calibri Light"/>
              </a:rPr>
              <a:t> 2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2281CC7-1AB2-4AEC-9953-19A375C8A5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3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AE619D-626B-4245-AD2C-67AA2AEF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 dirty="0">
                <a:solidFill>
                  <a:schemeClr val="bg1"/>
                </a:solidFill>
                <a:cs typeface="Calibri Light"/>
              </a:rPr>
              <a:t>Flyer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2281CC7-1AB2-4AEC-9953-19A375C8A5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5230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5B603-E56E-42CC-AB7B-93E5FD50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l-NL" sz="4800">
                <a:cs typeface="Calibri Light"/>
              </a:rPr>
              <a:t>Lesson Aims</a:t>
            </a:r>
            <a:endParaRPr lang="nl-NL" sz="48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60518DC-0057-43E7-9B79-627ABFCE56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2447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2C41"/>
      </a:dk2>
      <a:lt2>
        <a:srgbClr val="E8E4E2"/>
      </a:lt2>
      <a:accent1>
        <a:srgbClr val="7FA8BA"/>
      </a:accent1>
      <a:accent2>
        <a:srgbClr val="7F8FBA"/>
      </a:accent2>
      <a:accent3>
        <a:srgbClr val="9D96C6"/>
      </a:accent3>
      <a:accent4>
        <a:srgbClr val="A07FBA"/>
      </a:accent4>
      <a:accent5>
        <a:srgbClr val="C392C4"/>
      </a:accent5>
      <a:accent6>
        <a:srgbClr val="BA7FA3"/>
      </a:accent6>
      <a:hlink>
        <a:srgbClr val="A9765F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RetrospectVTI</vt:lpstr>
      <vt:lpstr>Task</vt:lpstr>
      <vt:lpstr>Today's Lesson</vt:lpstr>
      <vt:lpstr>Lesson Aims</vt:lpstr>
      <vt:lpstr>Re-cap</vt:lpstr>
      <vt:lpstr>What do you know already? </vt:lpstr>
      <vt:lpstr>Exercise 1</vt:lpstr>
      <vt:lpstr>Exercise 2</vt:lpstr>
      <vt:lpstr>Flyer</vt:lpstr>
      <vt:lpstr>Lesson Aims</vt:lpstr>
      <vt:lpstr>End of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495</cp:revision>
  <dcterms:created xsi:type="dcterms:W3CDTF">2019-10-28T09:40:54Z</dcterms:created>
  <dcterms:modified xsi:type="dcterms:W3CDTF">2019-11-08T09:21:01Z</dcterms:modified>
</cp:coreProperties>
</file>