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68021-58DC-4B83-B522-FF4FCC18E150}" type="datetimeFigureOut">
              <a:rPr lang="nl-NL" smtClean="0"/>
              <a:t>7-11-2019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8A3D2-D1A4-4E30-B887-730AC46D1A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4125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68021-58DC-4B83-B522-FF4FCC18E150}" type="datetimeFigureOut">
              <a:rPr lang="nl-NL" smtClean="0"/>
              <a:t>7-11-2019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8A3D2-D1A4-4E30-B887-730AC46D1A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8668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68021-58DC-4B83-B522-FF4FCC18E150}" type="datetimeFigureOut">
              <a:rPr lang="nl-NL" smtClean="0"/>
              <a:t>7-11-2019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8A3D2-D1A4-4E30-B887-730AC46D1A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30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68021-58DC-4B83-B522-FF4FCC18E150}" type="datetimeFigureOut">
              <a:rPr lang="nl-NL" smtClean="0"/>
              <a:t>7-11-2019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8A3D2-D1A4-4E30-B887-730AC46D1A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045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68021-58DC-4B83-B522-FF4FCC18E150}" type="datetimeFigureOut">
              <a:rPr lang="nl-NL" smtClean="0"/>
              <a:t>7-11-2019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8A3D2-D1A4-4E30-B887-730AC46D1A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8617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68021-58DC-4B83-B522-FF4FCC18E150}" type="datetimeFigureOut">
              <a:rPr lang="nl-NL" smtClean="0"/>
              <a:t>7-11-2019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8A3D2-D1A4-4E30-B887-730AC46D1A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91418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68021-58DC-4B83-B522-FF4FCC18E150}" type="datetimeFigureOut">
              <a:rPr lang="nl-NL" smtClean="0"/>
              <a:t>7-11-2019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8A3D2-D1A4-4E30-B887-730AC46D1A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5450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68021-58DC-4B83-B522-FF4FCC18E150}" type="datetimeFigureOut">
              <a:rPr lang="nl-NL" smtClean="0"/>
              <a:t>7-11-2019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8A3D2-D1A4-4E30-B887-730AC46D1A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9236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68021-58DC-4B83-B522-FF4FCC18E150}" type="datetimeFigureOut">
              <a:rPr lang="nl-NL" smtClean="0"/>
              <a:t>7-11-2019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8A3D2-D1A4-4E30-B887-730AC46D1A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8267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68021-58DC-4B83-B522-FF4FCC18E150}" type="datetimeFigureOut">
              <a:rPr lang="nl-NL" smtClean="0"/>
              <a:t>7-11-2019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8A3D2-D1A4-4E30-B887-730AC46D1A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8659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68021-58DC-4B83-B522-FF4FCC18E150}" type="datetimeFigureOut">
              <a:rPr lang="nl-NL" smtClean="0"/>
              <a:t>7-11-2019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8A3D2-D1A4-4E30-B887-730AC46D1A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9247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268021-58DC-4B83-B522-FF4FCC18E150}" type="datetimeFigureOut">
              <a:rPr lang="nl-NL" smtClean="0"/>
              <a:t>7-11-2019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8A3D2-D1A4-4E30-B887-730AC46D1A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6785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1296785" y="324197"/>
            <a:ext cx="3600000" cy="576000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Rechthoek 4"/>
          <p:cNvSpPr/>
          <p:nvPr/>
        </p:nvSpPr>
        <p:spPr>
          <a:xfrm>
            <a:off x="7473142" y="324197"/>
            <a:ext cx="3600000" cy="576000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Tekstvak 6"/>
          <p:cNvSpPr txBox="1"/>
          <p:nvPr/>
        </p:nvSpPr>
        <p:spPr>
          <a:xfrm>
            <a:off x="2565838" y="6217920"/>
            <a:ext cx="10618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 smtClean="0"/>
              <a:t>Voorkant</a:t>
            </a:r>
            <a:endParaRPr lang="nl-NL" b="1" dirty="0"/>
          </a:p>
        </p:txBody>
      </p:sp>
      <p:sp>
        <p:nvSpPr>
          <p:cNvPr id="8" name="Tekstvak 7"/>
          <p:cNvSpPr txBox="1"/>
          <p:nvPr/>
        </p:nvSpPr>
        <p:spPr>
          <a:xfrm>
            <a:off x="8653549" y="6217920"/>
            <a:ext cx="1239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 smtClean="0"/>
              <a:t>Achterkant</a:t>
            </a:r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1518111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698270" y="1371600"/>
            <a:ext cx="3600000" cy="144000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Rechthoek 4"/>
          <p:cNvSpPr/>
          <p:nvPr/>
        </p:nvSpPr>
        <p:spPr>
          <a:xfrm>
            <a:off x="698270" y="3984567"/>
            <a:ext cx="3600000" cy="144000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/>
          <p:cNvSpPr/>
          <p:nvPr/>
        </p:nvSpPr>
        <p:spPr>
          <a:xfrm>
            <a:off x="6600305" y="299259"/>
            <a:ext cx="1440000" cy="576000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9622340" y="299259"/>
            <a:ext cx="1440000" cy="576000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Tekstvak 7"/>
          <p:cNvSpPr txBox="1"/>
          <p:nvPr/>
        </p:nvSpPr>
        <p:spPr>
          <a:xfrm>
            <a:off x="1894643" y="2994593"/>
            <a:ext cx="12072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 smtClean="0"/>
              <a:t>Onderkant</a:t>
            </a:r>
            <a:endParaRPr lang="nl-NL" b="1" dirty="0"/>
          </a:p>
        </p:txBody>
      </p:sp>
      <p:sp>
        <p:nvSpPr>
          <p:cNvPr id="9" name="Tekstvak 8"/>
          <p:cNvSpPr txBox="1"/>
          <p:nvPr/>
        </p:nvSpPr>
        <p:spPr>
          <a:xfrm>
            <a:off x="1894643" y="5689927"/>
            <a:ext cx="12060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 smtClean="0"/>
              <a:t>Bovenkant</a:t>
            </a:r>
            <a:endParaRPr lang="nl-NL" b="1" dirty="0"/>
          </a:p>
        </p:txBody>
      </p:sp>
      <p:sp>
        <p:nvSpPr>
          <p:cNvPr id="10" name="Tekstvak 9"/>
          <p:cNvSpPr txBox="1"/>
          <p:nvPr/>
        </p:nvSpPr>
        <p:spPr>
          <a:xfrm>
            <a:off x="9564149" y="6161247"/>
            <a:ext cx="16012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 smtClean="0"/>
              <a:t>Rechter zijkant</a:t>
            </a:r>
            <a:endParaRPr lang="nl-NL" b="1" dirty="0"/>
          </a:p>
        </p:txBody>
      </p:sp>
      <p:sp>
        <p:nvSpPr>
          <p:cNvPr id="11" name="Tekstvak 10"/>
          <p:cNvSpPr txBox="1"/>
          <p:nvPr/>
        </p:nvSpPr>
        <p:spPr>
          <a:xfrm>
            <a:off x="6600305" y="6161247"/>
            <a:ext cx="1446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 smtClean="0"/>
              <a:t>Linker zijkant</a:t>
            </a:r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232698576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Breedbeeld</PresentationFormat>
  <Paragraphs>6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Kantoorthema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Akkers M.H.M.</dc:creator>
  <cp:lastModifiedBy>Akkers M.H.M.</cp:lastModifiedBy>
  <cp:revision>1</cp:revision>
  <dcterms:created xsi:type="dcterms:W3CDTF">2019-11-07T11:25:06Z</dcterms:created>
  <dcterms:modified xsi:type="dcterms:W3CDTF">2019-11-07T11:25:26Z</dcterms:modified>
</cp:coreProperties>
</file>