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412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66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04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61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41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45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923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26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65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4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68021-58DC-4B83-B522-FF4FCC18E150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A3D2-D1A4-4E30-B887-730AC46D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78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96785" y="324197"/>
            <a:ext cx="3600000" cy="576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7473142" y="324197"/>
            <a:ext cx="3600000" cy="576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565838" y="6217920"/>
            <a:ext cx="1061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Voorkant</a:t>
            </a:r>
            <a:endParaRPr lang="nl-NL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8653549" y="6217920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Achterkant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51811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698270" y="1371600"/>
            <a:ext cx="360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98270" y="3984567"/>
            <a:ext cx="360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600305" y="299259"/>
            <a:ext cx="1440000" cy="576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9622340" y="299259"/>
            <a:ext cx="1440000" cy="5760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894643" y="2994593"/>
            <a:ext cx="120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Onderkant</a:t>
            </a:r>
            <a:endParaRPr lang="nl-NL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1894643" y="5689927"/>
            <a:ext cx="1206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Bovenkant</a:t>
            </a:r>
            <a:endParaRPr lang="nl-NL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9564149" y="6161247"/>
            <a:ext cx="160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Rechter zijkant</a:t>
            </a:r>
            <a:endParaRPr lang="nl-NL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6600305" y="6161247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Linker zijkant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326985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Breedbeeld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Akkers M.H.M.</dc:creator>
  <cp:lastModifiedBy>Akkers M.H.M.</cp:lastModifiedBy>
  <cp:revision>1</cp:revision>
  <dcterms:created xsi:type="dcterms:W3CDTF">2019-11-07T11:25:06Z</dcterms:created>
  <dcterms:modified xsi:type="dcterms:W3CDTF">2019-11-07T11:25:26Z</dcterms:modified>
</cp:coreProperties>
</file>